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Ga5D55kkSAvBakGd5uOT1jLEK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60"/>
  </p:normalViewPr>
  <p:slideViewPr>
    <p:cSldViewPr snapToGrid="0">
      <p:cViewPr varScale="1">
        <p:scale>
          <a:sx n="109" d="100"/>
          <a:sy n="109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Ask the class what the health effects of smoking are.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Ask the students what they could do or who they can tell if they know of anyone selling vapes to young people.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Ask the students what they think the environmental impact is of using vapes?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Now that they are thinking about disposable vapes and the numbers involved, does this change what they think the environmental consequences are?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See slide 26 of the Teachers’ Toolkit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GB" sz="12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See slide 28 of the Teachers’ Toolkit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GB" sz="12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More information: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-GB" sz="12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Zafeiridou et al. 2018).  </a:t>
            </a:r>
            <a:r>
              <a:rPr lang="en-GB" sz="1200" b="1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https://doi.org/10.1021/acs.est.8b01533</a:t>
            </a:r>
            <a:r>
              <a:rPr lang="en-GB" sz="12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1" i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1200"/>
              <a:buFont typeface="Arial"/>
              <a:buChar char="•"/>
            </a:pPr>
            <a:r>
              <a:rPr lang="en-GB" sz="1200" b="1" i="1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https://ash.org.uk/uploads/Tobacco-Environment.pdf</a:t>
            </a:r>
            <a:endParaRPr sz="1200" b="1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1"/>
              <a:t>See slides 5-8 of the Teachers’ Toolkit.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Stats can be found on slide 3 and 10 of the Teachers’ Toolkit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Ask if students know how many chemicals are in tobacco smoke. See slide 11 of the Teachers’ Toolkit.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Can students explain why vapes may not be harmless?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See slide 12 of the Teachers’ Toolkit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/>
              <a:t>See slides 19 and 20 of the Teachers’ Toolkit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0" y="1785"/>
            <a:ext cx="12183893" cy="685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0" cy="68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" y="1785"/>
            <a:ext cx="12183888" cy="68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" y="1785"/>
            <a:ext cx="12183888" cy="6856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3" y="1785"/>
            <a:ext cx="12183886" cy="6856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0" cy="685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" y="1785"/>
            <a:ext cx="12183891" cy="685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3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/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</a:pP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It’s against the law to sell them to anyone </a:t>
            </a:r>
            <a:r>
              <a:rPr lang="en-GB" sz="56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under 18</a:t>
            </a: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</a:pP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It’s also illegal for adults to buy vapes for anyone </a:t>
            </a:r>
            <a:r>
              <a:rPr lang="en-GB" sz="56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under 18</a:t>
            </a: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/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GB" sz="6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Anyone who knowingly sells vapes to </a:t>
            </a: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under 18s </a:t>
            </a:r>
            <a:r>
              <a:rPr lang="en-GB" sz="6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br>
              <a:rPr lang="en-GB" sz="6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driven by profit and doesn’t </a:t>
            </a:r>
            <a:br>
              <a:rPr lang="en-GB" sz="6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care who they sell 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90943">
            <a:off x="483721" y="-510989"/>
            <a:ext cx="2048809" cy="204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18358">
            <a:off x="2311175" y="5077759"/>
            <a:ext cx="1382107" cy="1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7066">
            <a:off x="10745469" y="2545274"/>
            <a:ext cx="1767451" cy="176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69700">
            <a:off x="-223281" y="3188447"/>
            <a:ext cx="1453482" cy="145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10437">
            <a:off x="8944146" y="5180564"/>
            <a:ext cx="1176496" cy="117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Vapes can have an impact on the environment.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7506" y="3957294"/>
            <a:ext cx="3871096" cy="121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2212" y="540895"/>
            <a:ext cx="3012141" cy="134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2008" y="1272137"/>
            <a:ext cx="2693888" cy="1218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3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4513011" y="1108266"/>
            <a:ext cx="3165978" cy="464146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/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Approximately </a:t>
            </a:r>
            <a:r>
              <a:rPr lang="en-GB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1.3</a:t>
            </a: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million disposable vapes are thrown away every week in the UK: enough to cover </a:t>
            </a:r>
            <a:r>
              <a:rPr lang="en-GB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22 football pitches</a:t>
            </a: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/>
          <p:nvPr/>
        </p:nvSpPr>
        <p:spPr>
          <a:xfrm>
            <a:off x="1167713" y="994865"/>
            <a:ext cx="9856574" cy="486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Single-use vapes contain batteries and </a:t>
            </a:r>
            <a:b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difficult to recycle plastics.</a:t>
            </a:r>
            <a:b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These break down in landfills causing dangerous chemicals to pollute the </a:t>
            </a:r>
            <a:b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soil and water.</a:t>
            </a:r>
            <a:br>
              <a:rPr lang="en-GB" sz="4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4686" y="4757351"/>
            <a:ext cx="4322628" cy="2048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These chemicals can cause harm to humans, animals </a:t>
            </a:r>
            <a:br>
              <a:rPr lang="en-GB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and the environment.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6" y="0"/>
            <a:ext cx="12189533" cy="685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/>
        </p:nvSpPr>
        <p:spPr>
          <a:xfrm>
            <a:off x="1167713" y="1277471"/>
            <a:ext cx="9856574" cy="126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The tobacco supply chain is extremely environmentally harmful on a global scale. Environmental impact at all stages: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013" y="2704312"/>
            <a:ext cx="9749974" cy="144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926817" y="4364298"/>
            <a:ext cx="2234393" cy="64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Cultivation/</a:t>
            </a:r>
            <a:b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farming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3306946" y="4338858"/>
            <a:ext cx="1051051" cy="64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Curing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4357997" y="4290339"/>
            <a:ext cx="2234393" cy="79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b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6371724" y="4404639"/>
            <a:ext cx="1763747" cy="56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Manufacturing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8054789" y="4404639"/>
            <a:ext cx="1763747" cy="56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Distribution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9597870" y="4404639"/>
            <a:ext cx="1489170" cy="56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Use/</a:t>
            </a:r>
            <a:b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disposal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/>
          <p:nvPr/>
        </p:nvSpPr>
        <p:spPr>
          <a:xfrm>
            <a:off x="1167713" y="1358153"/>
            <a:ext cx="9856574" cy="414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These result in: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pollution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soil degradation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biodiversity losses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deforestation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Death: Tobacco kills 8 million people a year</a:t>
            </a:r>
            <a:endParaRPr sz="30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/>
        </p:nvSpPr>
        <p:spPr>
          <a:xfrm>
            <a:off x="1455674" y="1892400"/>
            <a:ext cx="9280652" cy="355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Around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six trillion 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cigarettes are manufactured each year globally using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5.3 million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hectares of land and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600 million 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trees.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Cigarettes are the most littered item on the planet with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4.5 trillion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cigarette butts polluting our pavements, parks, soil, rivers, beaches and oceans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Smoking causes disease, poor health and early death.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/>
        </p:nvSpPr>
        <p:spPr>
          <a:xfrm>
            <a:off x="1800209" y="1649627"/>
            <a:ext cx="8591581" cy="355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All of this produced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25 megatonnes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of solid waste,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55 megatonnes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of waste water, almost </a:t>
            </a:r>
            <a:r>
              <a:rPr lang="en-GB" sz="35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84 megatonnes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of CO</a:t>
            </a:r>
            <a:r>
              <a:rPr lang="en-GB" sz="3500" b="0" i="0" u="none" strike="noStrike" cap="none" baseline="-25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emissions to climate change – approximately 0.2% of the global total.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/>
        </p:nvSpPr>
        <p:spPr>
          <a:xfrm>
            <a:off x="1603592" y="1881511"/>
            <a:ext cx="8984816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Remember, vapes are meant to help smokers </a:t>
            </a:r>
            <a:b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to quit for good.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19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adult smokers switch to nicotine vapes to help them quit smoking.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44" y="1680226"/>
            <a:ext cx="3230550" cy="3188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Most young people don’t </a:t>
            </a:r>
            <a:b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vape or smoke.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651" y="2105538"/>
            <a:ext cx="5039933" cy="3259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/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Vaping is less harmful than smoking because you don’t inhale the toxic tar and carbon monoxide found in tobacco smoke.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But vapes 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not harmless.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584" y="4302849"/>
            <a:ext cx="5684833" cy="187359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7"/>
          <p:cNvSpPr txBox="1"/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en-GB" sz="6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Short-term effects of vaping can include coughing, headaches, dizziness and sore throats.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61305">
            <a:off x="900323" y="297716"/>
            <a:ext cx="1553664" cy="155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24654">
            <a:off x="-411584" y="4680049"/>
            <a:ext cx="1582578" cy="158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28611">
            <a:off x="4308605" y="5191031"/>
            <a:ext cx="1152462" cy="11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78956">
            <a:off x="5996876" y="-275230"/>
            <a:ext cx="2003039" cy="200303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/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And the long-term effects are, as yet, unknown.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73430">
            <a:off x="10288548" y="4643941"/>
            <a:ext cx="1471477" cy="147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/>
          <p:nvPr/>
        </p:nvSpPr>
        <p:spPr>
          <a:xfrm>
            <a:off x="1167713" y="2102830"/>
            <a:ext cx="9856574" cy="355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Font typeface="Arial"/>
              <a:buNone/>
            </a:pP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Vapes and vaping products </a:t>
            </a:r>
            <a:b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that contain nicotine are </a:t>
            </a:r>
            <a:b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5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age-restricted.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578</Words>
  <Application>Microsoft Macintosh PowerPoint</Application>
  <PresentationFormat>Widescreen</PresentationFormat>
  <Paragraphs>68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2023-01-31T15:53:22Z</dcterms:created>
  <dcterms:modified xsi:type="dcterms:W3CDTF">2023-08-10T10:07:03Z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</Properties>
</file>