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147490-56A4-4BB4-8F30-D446A8645537}" v="100" dt="2018-11-08T20:05:32.1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72" y="-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ky Witcomb" userId="eadc20f4328b5a3f" providerId="LiveId" clId="{FB147490-56A4-4BB4-8F30-D446A8645537}"/>
    <pc:docChg chg="undo redo custSel mod modSld">
      <pc:chgData name="Nicky Witcomb" userId="eadc20f4328b5a3f" providerId="LiveId" clId="{FB147490-56A4-4BB4-8F30-D446A8645537}" dt="2018-11-08T20:05:32.166" v="161" actId="20577"/>
      <pc:docMkLst>
        <pc:docMk/>
      </pc:docMkLst>
      <pc:sldChg chg="addSp modSp">
        <pc:chgData name="Nicky Witcomb" userId="eadc20f4328b5a3f" providerId="LiveId" clId="{FB147490-56A4-4BB4-8F30-D446A8645537}" dt="2018-11-08T19:39:57.607" v="93"/>
        <pc:sldMkLst>
          <pc:docMk/>
          <pc:sldMk cId="1195573006" sldId="256"/>
        </pc:sldMkLst>
        <pc:grpChg chg="add">
          <ac:chgData name="Nicky Witcomb" userId="eadc20f4328b5a3f" providerId="LiveId" clId="{FB147490-56A4-4BB4-8F30-D446A8645537}" dt="2018-11-08T19:39:57.607" v="93"/>
          <ac:grpSpMkLst>
            <pc:docMk/>
            <pc:sldMk cId="1195573006" sldId="256"/>
            <ac:grpSpMk id="17" creationId="{94161D4F-D9D4-46C2-B523-94550C0B5233}"/>
          </ac:grpSpMkLst>
        </pc:grpChg>
        <pc:picChg chg="add mod">
          <ac:chgData name="Nicky Witcomb" userId="eadc20f4328b5a3f" providerId="LiveId" clId="{FB147490-56A4-4BB4-8F30-D446A8645537}" dt="2018-11-07T21:46:51.941" v="40" actId="1076"/>
          <ac:picMkLst>
            <pc:docMk/>
            <pc:sldMk cId="1195573006" sldId="256"/>
            <ac:picMk id="15" creationId="{EE7BD7E9-D841-45EE-86DA-857D7332B7CD}"/>
          </ac:picMkLst>
        </pc:picChg>
      </pc:sldChg>
      <pc:sldChg chg="addSp delSp modSp mod setBg">
        <pc:chgData name="Nicky Witcomb" userId="eadc20f4328b5a3f" providerId="LiveId" clId="{FB147490-56A4-4BB4-8F30-D446A8645537}" dt="2018-11-08T19:39:46.892" v="92" actId="164"/>
        <pc:sldMkLst>
          <pc:docMk/>
          <pc:sldMk cId="3825485380" sldId="257"/>
        </pc:sldMkLst>
        <pc:spChg chg="mod">
          <ac:chgData name="Nicky Witcomb" userId="eadc20f4328b5a3f" providerId="LiveId" clId="{FB147490-56A4-4BB4-8F30-D446A8645537}" dt="2018-10-30T20:51:38.810" v="1" actId="26606"/>
          <ac:spMkLst>
            <pc:docMk/>
            <pc:sldMk cId="3825485380" sldId="257"/>
            <ac:spMk id="2" creationId="{2DA61C02-E326-4785-A6D1-18580D99D0E0}"/>
          </ac:spMkLst>
        </pc:spChg>
        <pc:spChg chg="mod">
          <ac:chgData name="Nicky Witcomb" userId="eadc20f4328b5a3f" providerId="LiveId" clId="{FB147490-56A4-4BB4-8F30-D446A8645537}" dt="2018-10-30T20:51:38.810" v="1" actId="26606"/>
          <ac:spMkLst>
            <pc:docMk/>
            <pc:sldMk cId="3825485380" sldId="257"/>
            <ac:spMk id="3" creationId="{ABEF6689-F1EB-41EF-8F96-1B9F016DDB00}"/>
          </ac:spMkLst>
        </pc:spChg>
        <pc:grpChg chg="add mod">
          <ac:chgData name="Nicky Witcomb" userId="eadc20f4328b5a3f" providerId="LiveId" clId="{FB147490-56A4-4BB4-8F30-D446A8645537}" dt="2018-11-08T19:39:46.892" v="92" actId="164"/>
          <ac:grpSpMkLst>
            <pc:docMk/>
            <pc:sldMk cId="3825485380" sldId="257"/>
            <ac:grpSpMk id="10" creationId="{A4CE6838-875C-4501-95FB-2D7F5F3AFC96}"/>
          </ac:grpSpMkLst>
        </pc:grpChg>
        <pc:picChg chg="add mod">
          <ac:chgData name="Nicky Witcomb" userId="eadc20f4328b5a3f" providerId="LiveId" clId="{FB147490-56A4-4BB4-8F30-D446A8645537}" dt="2018-11-07T21:46:12.056" v="34" actId="1076"/>
          <ac:picMkLst>
            <pc:docMk/>
            <pc:sldMk cId="3825485380" sldId="257"/>
            <ac:picMk id="4" creationId="{09320920-8102-45C3-AAFA-6D11C53C26FB}"/>
          </ac:picMkLst>
        </pc:picChg>
        <pc:picChg chg="add mod">
          <ac:chgData name="Nicky Witcomb" userId="eadc20f4328b5a3f" providerId="LiveId" clId="{FB147490-56A4-4BB4-8F30-D446A8645537}" dt="2018-11-07T21:46:38.578" v="38" actId="1076"/>
          <ac:picMkLst>
            <pc:docMk/>
            <pc:sldMk cId="3825485380" sldId="257"/>
            <ac:picMk id="5" creationId="{3ED73103-3B3E-4C77-88FF-17453A762595}"/>
          </ac:picMkLst>
        </pc:picChg>
        <pc:picChg chg="add mod">
          <ac:chgData name="Nicky Witcomb" userId="eadc20f4328b5a3f" providerId="LiveId" clId="{FB147490-56A4-4BB4-8F30-D446A8645537}" dt="2018-11-08T19:39:46.892" v="92" actId="164"/>
          <ac:picMkLst>
            <pc:docMk/>
            <pc:sldMk cId="3825485380" sldId="257"/>
            <ac:picMk id="6" creationId="{2EF4EC7B-2BD5-40BD-83F9-687B5236D655}"/>
          </ac:picMkLst>
        </pc:picChg>
        <pc:picChg chg="add del">
          <ac:chgData name="Nicky Witcomb" userId="eadc20f4328b5a3f" providerId="LiveId" clId="{FB147490-56A4-4BB4-8F30-D446A8645537}" dt="2018-10-30T20:51:38.810" v="1" actId="26606"/>
          <ac:picMkLst>
            <pc:docMk/>
            <pc:sldMk cId="3825485380" sldId="257"/>
            <ac:picMk id="7" creationId="{014344B4-C601-4DC2-87EC-E71E2D284488}"/>
          </ac:picMkLst>
        </pc:picChg>
        <pc:picChg chg="add mod">
          <ac:chgData name="Nicky Witcomb" userId="eadc20f4328b5a3f" providerId="LiveId" clId="{FB147490-56A4-4BB4-8F30-D446A8645537}" dt="2018-11-08T19:39:46.892" v="92" actId="164"/>
          <ac:picMkLst>
            <pc:docMk/>
            <pc:sldMk cId="3825485380" sldId="257"/>
            <ac:picMk id="7" creationId="{9EAF596A-E1D2-4B31-89C4-C7326B2EAE1D}"/>
          </ac:picMkLst>
        </pc:picChg>
        <pc:picChg chg="add mod">
          <ac:chgData name="Nicky Witcomb" userId="eadc20f4328b5a3f" providerId="LiveId" clId="{FB147490-56A4-4BB4-8F30-D446A8645537}" dt="2018-11-08T19:39:46.892" v="92" actId="164"/>
          <ac:picMkLst>
            <pc:docMk/>
            <pc:sldMk cId="3825485380" sldId="257"/>
            <ac:picMk id="8" creationId="{EC545D04-5961-4761-9159-2BCBE59C2218}"/>
          </ac:picMkLst>
        </pc:picChg>
        <pc:picChg chg="add mod">
          <ac:chgData name="Nicky Witcomb" userId="eadc20f4328b5a3f" providerId="LiveId" clId="{FB147490-56A4-4BB4-8F30-D446A8645537}" dt="2018-11-08T19:39:46.892" v="92" actId="164"/>
          <ac:picMkLst>
            <pc:docMk/>
            <pc:sldMk cId="3825485380" sldId="257"/>
            <ac:picMk id="9" creationId="{5835C564-8691-4743-96A0-6F7B9466E946}"/>
          </ac:picMkLst>
        </pc:picChg>
      </pc:sldChg>
      <pc:sldChg chg="addSp">
        <pc:chgData name="Nicky Witcomb" userId="eadc20f4328b5a3f" providerId="LiveId" clId="{FB147490-56A4-4BB4-8F30-D446A8645537}" dt="2018-11-08T19:40:02.186" v="94"/>
        <pc:sldMkLst>
          <pc:docMk/>
          <pc:sldMk cId="2891383021" sldId="258"/>
        </pc:sldMkLst>
        <pc:grpChg chg="add">
          <ac:chgData name="Nicky Witcomb" userId="eadc20f4328b5a3f" providerId="LiveId" clId="{FB147490-56A4-4BB4-8F30-D446A8645537}" dt="2018-11-08T19:40:02.186" v="94"/>
          <ac:grpSpMkLst>
            <pc:docMk/>
            <pc:sldMk cId="2891383021" sldId="258"/>
            <ac:grpSpMk id="14" creationId="{AB6AAD1A-EBFE-4CA6-9DF1-34FBA0B0410E}"/>
          </ac:grpSpMkLst>
        </pc:grpChg>
      </pc:sldChg>
      <pc:sldChg chg="addSp delSp modSp">
        <pc:chgData name="Nicky Witcomb" userId="eadc20f4328b5a3f" providerId="LiveId" clId="{FB147490-56A4-4BB4-8F30-D446A8645537}" dt="2018-11-08T20:04:43.259" v="149" actId="14100"/>
        <pc:sldMkLst>
          <pc:docMk/>
          <pc:sldMk cId="570829743" sldId="259"/>
        </pc:sldMkLst>
        <pc:spChg chg="mod">
          <ac:chgData name="Nicky Witcomb" userId="eadc20f4328b5a3f" providerId="LiveId" clId="{FB147490-56A4-4BB4-8F30-D446A8645537}" dt="2018-11-07T21:51:03.844" v="70" actId="14100"/>
          <ac:spMkLst>
            <pc:docMk/>
            <pc:sldMk cId="570829743" sldId="259"/>
            <ac:spMk id="2" creationId="{5BD53561-F633-459F-B8DC-29C0DE9651BD}"/>
          </ac:spMkLst>
        </pc:spChg>
        <pc:spChg chg="mod">
          <ac:chgData name="Nicky Witcomb" userId="eadc20f4328b5a3f" providerId="LiveId" clId="{FB147490-56A4-4BB4-8F30-D446A8645537}" dt="2018-11-07T21:51:18.527" v="72" actId="1076"/>
          <ac:spMkLst>
            <pc:docMk/>
            <pc:sldMk cId="570829743" sldId="259"/>
            <ac:spMk id="3" creationId="{F312ABCF-F8C5-4B1D-8CE7-C50D7B49C129}"/>
          </ac:spMkLst>
        </pc:spChg>
        <pc:grpChg chg="add del">
          <ac:chgData name="Nicky Witcomb" userId="eadc20f4328b5a3f" providerId="LiveId" clId="{FB147490-56A4-4BB4-8F30-D446A8645537}" dt="2018-11-08T19:42:58.150" v="102" actId="165"/>
          <ac:grpSpMkLst>
            <pc:docMk/>
            <pc:sldMk cId="570829743" sldId="259"/>
            <ac:grpSpMk id="8" creationId="{711D4FA9-53E6-4343-B2D2-552C4731E27D}"/>
          </ac:grpSpMkLst>
        </pc:grpChg>
        <pc:picChg chg="add mod">
          <ac:chgData name="Nicky Witcomb" userId="eadc20f4328b5a3f" providerId="LiveId" clId="{FB147490-56A4-4BB4-8F30-D446A8645537}" dt="2018-11-07T21:51:34.941" v="76" actId="1076"/>
          <ac:picMkLst>
            <pc:docMk/>
            <pc:sldMk cId="570829743" sldId="259"/>
            <ac:picMk id="4" creationId="{44487179-9992-4039-8582-7FFB51F44D3E}"/>
          </ac:picMkLst>
        </pc:picChg>
        <pc:picChg chg="add mod">
          <ac:chgData name="Nicky Witcomb" userId="eadc20f4328b5a3f" providerId="LiveId" clId="{FB147490-56A4-4BB4-8F30-D446A8645537}" dt="2018-11-07T21:51:26.008" v="74" actId="1076"/>
          <ac:picMkLst>
            <pc:docMk/>
            <pc:sldMk cId="570829743" sldId="259"/>
            <ac:picMk id="5" creationId="{487C169B-A0CC-4A13-897C-2ADC5D3A29B5}"/>
          </ac:picMkLst>
        </pc:picChg>
        <pc:picChg chg="add mod">
          <ac:chgData name="Nicky Witcomb" userId="eadc20f4328b5a3f" providerId="LiveId" clId="{FB147490-56A4-4BB4-8F30-D446A8645537}" dt="2018-11-07T21:51:39.688" v="77" actId="1076"/>
          <ac:picMkLst>
            <pc:docMk/>
            <pc:sldMk cId="570829743" sldId="259"/>
            <ac:picMk id="6" creationId="{DDC3334B-DC66-45EB-A473-A1AF7D9EBE32}"/>
          </ac:picMkLst>
        </pc:picChg>
        <pc:picChg chg="add mod ord">
          <ac:chgData name="Nicky Witcomb" userId="eadc20f4328b5a3f" providerId="LiveId" clId="{FB147490-56A4-4BB4-8F30-D446A8645537}" dt="2018-11-08T20:04:43.259" v="149" actId="14100"/>
          <ac:picMkLst>
            <pc:docMk/>
            <pc:sldMk cId="570829743" sldId="259"/>
            <ac:picMk id="7" creationId="{0435FB94-5A4E-48D0-B3D0-C6A1B47B6518}"/>
          </ac:picMkLst>
        </pc:picChg>
        <pc:picChg chg="mod topLvl">
          <ac:chgData name="Nicky Witcomb" userId="eadc20f4328b5a3f" providerId="LiveId" clId="{FB147490-56A4-4BB4-8F30-D446A8645537}" dt="2018-11-08T19:43:15.172" v="104"/>
          <ac:picMkLst>
            <pc:docMk/>
            <pc:sldMk cId="570829743" sldId="259"/>
            <ac:picMk id="9" creationId="{78EED314-8347-4838-8818-47F2C0E1D068}"/>
          </ac:picMkLst>
        </pc:picChg>
        <pc:picChg chg="mod topLvl">
          <ac:chgData name="Nicky Witcomb" userId="eadc20f4328b5a3f" providerId="LiveId" clId="{FB147490-56A4-4BB4-8F30-D446A8645537}" dt="2018-11-08T19:43:15.172" v="104"/>
          <ac:picMkLst>
            <pc:docMk/>
            <pc:sldMk cId="570829743" sldId="259"/>
            <ac:picMk id="10" creationId="{206BA819-64E5-4CD2-9B24-1BD7575AD2E9}"/>
          </ac:picMkLst>
        </pc:picChg>
        <pc:picChg chg="mod topLvl">
          <ac:chgData name="Nicky Witcomb" userId="eadc20f4328b5a3f" providerId="LiveId" clId="{FB147490-56A4-4BB4-8F30-D446A8645537}" dt="2018-11-08T19:43:15.172" v="104"/>
          <ac:picMkLst>
            <pc:docMk/>
            <pc:sldMk cId="570829743" sldId="259"/>
            <ac:picMk id="11" creationId="{3807EDCA-BCCD-4FC1-A9B5-3891ACB7A43A}"/>
          </ac:picMkLst>
        </pc:picChg>
        <pc:picChg chg="mod topLvl">
          <ac:chgData name="Nicky Witcomb" userId="eadc20f4328b5a3f" providerId="LiveId" clId="{FB147490-56A4-4BB4-8F30-D446A8645537}" dt="2018-11-08T19:43:15.172" v="104"/>
          <ac:picMkLst>
            <pc:docMk/>
            <pc:sldMk cId="570829743" sldId="259"/>
            <ac:picMk id="12" creationId="{80054F7E-ACF6-41E1-B60F-36DC277C2787}"/>
          </ac:picMkLst>
        </pc:picChg>
      </pc:sldChg>
      <pc:sldChg chg="addSp modSp">
        <pc:chgData name="Nicky Witcomb" userId="eadc20f4328b5a3f" providerId="LiveId" clId="{FB147490-56A4-4BB4-8F30-D446A8645537}" dt="2018-11-08T20:05:32.166" v="161" actId="20577"/>
        <pc:sldMkLst>
          <pc:docMk/>
          <pc:sldMk cId="1454465502" sldId="260"/>
        </pc:sldMkLst>
        <pc:spChg chg="mod">
          <ac:chgData name="Nicky Witcomb" userId="eadc20f4328b5a3f" providerId="LiveId" clId="{FB147490-56A4-4BB4-8F30-D446A8645537}" dt="2018-11-08T20:05:32.166" v="161" actId="20577"/>
          <ac:spMkLst>
            <pc:docMk/>
            <pc:sldMk cId="1454465502" sldId="260"/>
            <ac:spMk id="3" creationId="{B0DBB0B9-B26E-4F00-8DC8-DB36CA3B82F3}"/>
          </ac:spMkLst>
        </pc:spChg>
        <pc:grpChg chg="add">
          <ac:chgData name="Nicky Witcomb" userId="eadc20f4328b5a3f" providerId="LiveId" clId="{FB147490-56A4-4BB4-8F30-D446A8645537}" dt="2018-11-08T19:40:08.813" v="96"/>
          <ac:grpSpMkLst>
            <pc:docMk/>
            <pc:sldMk cId="1454465502" sldId="260"/>
            <ac:grpSpMk id="6" creationId="{94564D04-DA23-4147-9DE9-0C6C51FBACC0}"/>
          </ac:grpSpMkLst>
        </pc:grpChg>
        <pc:picChg chg="add mod">
          <ac:chgData name="Nicky Witcomb" userId="eadc20f4328b5a3f" providerId="LiveId" clId="{FB147490-56A4-4BB4-8F30-D446A8645537}" dt="2018-11-07T21:48:11.955" v="55" actId="1076"/>
          <ac:picMkLst>
            <pc:docMk/>
            <pc:sldMk cId="1454465502" sldId="260"/>
            <ac:picMk id="4" creationId="{28192D76-CCA5-4998-A71C-07731609365B}"/>
          </ac:picMkLst>
        </pc:picChg>
        <pc:picChg chg="add mod">
          <ac:chgData name="Nicky Witcomb" userId="eadc20f4328b5a3f" providerId="LiveId" clId="{FB147490-56A4-4BB4-8F30-D446A8645537}" dt="2018-11-07T21:48:08.559" v="54" actId="1076"/>
          <ac:picMkLst>
            <pc:docMk/>
            <pc:sldMk cId="1454465502" sldId="260"/>
            <ac:picMk id="5" creationId="{E1EB542A-1F8D-4DD4-9639-21ECB58CA070}"/>
          </ac:picMkLst>
        </pc:picChg>
      </pc:sldChg>
      <pc:sldChg chg="addSp delSp modSp mod setBg modAnim">
        <pc:chgData name="Nicky Witcomb" userId="eadc20f4328b5a3f" providerId="LiveId" clId="{FB147490-56A4-4BB4-8F30-D446A8645537}" dt="2018-11-08T19:48:36.041" v="148" actId="14100"/>
        <pc:sldMkLst>
          <pc:docMk/>
          <pc:sldMk cId="704954836" sldId="261"/>
        </pc:sldMkLst>
        <pc:spChg chg="mod ord">
          <ac:chgData name="Nicky Witcomb" userId="eadc20f4328b5a3f" providerId="LiveId" clId="{FB147490-56A4-4BB4-8F30-D446A8645537}" dt="2018-11-07T21:48:52.523" v="62" actId="1076"/>
          <ac:spMkLst>
            <pc:docMk/>
            <pc:sldMk cId="704954836" sldId="261"/>
            <ac:spMk id="2" creationId="{579C7A12-6F3A-4B93-9532-6CD423F6BA6A}"/>
          </ac:spMkLst>
        </pc:spChg>
        <pc:grpChg chg="add">
          <ac:chgData name="Nicky Witcomb" userId="eadc20f4328b5a3f" providerId="LiveId" clId="{FB147490-56A4-4BB4-8F30-D446A8645537}" dt="2018-10-30T20:56:26.059" v="29" actId="26606"/>
          <ac:grpSpMkLst>
            <pc:docMk/>
            <pc:sldMk cId="704954836" sldId="261"/>
            <ac:grpSpMk id="11" creationId="{88C9B83F-64CD-41C1-925F-A08801FFD0BD}"/>
          </ac:grpSpMkLst>
        </pc:grpChg>
        <pc:grpChg chg="add del">
          <ac:chgData name="Nicky Witcomb" userId="eadc20f4328b5a3f" providerId="LiveId" clId="{FB147490-56A4-4BB4-8F30-D446A8645537}" dt="2018-11-08T19:40:45.492" v="98" actId="165"/>
          <ac:grpSpMkLst>
            <pc:docMk/>
            <pc:sldMk cId="704954836" sldId="261"/>
            <ac:grpSpMk id="24" creationId="{4FC31145-E9EF-4E57-80C7-A77E95075C8A}"/>
          </ac:grpSpMkLst>
        </pc:grpChg>
        <pc:picChg chg="del">
          <ac:chgData name="Nicky Witcomb" userId="eadc20f4328b5a3f" providerId="LiveId" clId="{FB147490-56A4-4BB4-8F30-D446A8645537}" dt="2018-10-30T20:55:54.628" v="27"/>
          <ac:picMkLst>
            <pc:docMk/>
            <pc:sldMk cId="704954836" sldId="261"/>
            <ac:picMk id="5" creationId="{58880E0B-96C6-4A53-96F9-BC64B0F5B617}"/>
          </ac:picMkLst>
        </pc:picChg>
        <pc:picChg chg="add mod modCrop">
          <ac:chgData name="Nicky Witcomb" userId="eadc20f4328b5a3f" providerId="LiveId" clId="{FB147490-56A4-4BB4-8F30-D446A8645537}" dt="2018-11-08T19:48:36.041" v="148" actId="14100"/>
          <ac:picMkLst>
            <pc:docMk/>
            <pc:sldMk cId="704954836" sldId="261"/>
            <ac:picMk id="6" creationId="{DC827C13-CF56-4201-9DFD-EBE6FD80A3C2}"/>
          </ac:picMkLst>
        </pc:picChg>
        <pc:picChg chg="add mod">
          <ac:chgData name="Nicky Witcomb" userId="eadc20f4328b5a3f" providerId="LiveId" clId="{FB147490-56A4-4BB4-8F30-D446A8645537}" dt="2018-11-07T21:49:11.746" v="66" actId="1076"/>
          <ac:picMkLst>
            <pc:docMk/>
            <pc:sldMk cId="704954836" sldId="261"/>
            <ac:picMk id="22" creationId="{EA1CAD17-E0B0-4E5F-B3F0-131D391CF33E}"/>
          </ac:picMkLst>
        </pc:picChg>
        <pc:picChg chg="add mod">
          <ac:chgData name="Nicky Witcomb" userId="eadc20f4328b5a3f" providerId="LiveId" clId="{FB147490-56A4-4BB4-8F30-D446A8645537}" dt="2018-11-07T21:49:00.684" v="64" actId="1076"/>
          <ac:picMkLst>
            <pc:docMk/>
            <pc:sldMk cId="704954836" sldId="261"/>
            <ac:picMk id="23" creationId="{728747F4-B3F2-46FF-A054-CD093D631D3B}"/>
          </ac:picMkLst>
        </pc:picChg>
        <pc:picChg chg="mod topLvl">
          <ac:chgData name="Nicky Witcomb" userId="eadc20f4328b5a3f" providerId="LiveId" clId="{FB147490-56A4-4BB4-8F30-D446A8645537}" dt="2018-11-08T19:46:08.531" v="124"/>
          <ac:picMkLst>
            <pc:docMk/>
            <pc:sldMk cId="704954836" sldId="261"/>
            <ac:picMk id="25" creationId="{5A98DCD6-583D-4C77-A308-FFF5FBCC2247}"/>
          </ac:picMkLst>
        </pc:picChg>
        <pc:picChg chg="mod topLvl">
          <ac:chgData name="Nicky Witcomb" userId="eadc20f4328b5a3f" providerId="LiveId" clId="{FB147490-56A4-4BB4-8F30-D446A8645537}" dt="2018-11-08T19:40:45.492" v="98" actId="165"/>
          <ac:picMkLst>
            <pc:docMk/>
            <pc:sldMk cId="704954836" sldId="261"/>
            <ac:picMk id="26" creationId="{8C428800-9FA7-4BEC-B1AE-25F9A8C93801}"/>
          </ac:picMkLst>
        </pc:picChg>
        <pc:picChg chg="mod topLvl">
          <ac:chgData name="Nicky Witcomb" userId="eadc20f4328b5a3f" providerId="LiveId" clId="{FB147490-56A4-4BB4-8F30-D446A8645537}" dt="2018-11-08T19:40:45.492" v="98" actId="165"/>
          <ac:picMkLst>
            <pc:docMk/>
            <pc:sldMk cId="704954836" sldId="261"/>
            <ac:picMk id="27" creationId="{47F75CA0-5504-4F4E-B58F-1A8F27DE2923}"/>
          </ac:picMkLst>
        </pc:picChg>
        <pc:picChg chg="mod topLvl">
          <ac:chgData name="Nicky Witcomb" userId="eadc20f4328b5a3f" providerId="LiveId" clId="{FB147490-56A4-4BB4-8F30-D446A8645537}" dt="2018-11-08T19:40:45.492" v="98" actId="165"/>
          <ac:picMkLst>
            <pc:docMk/>
            <pc:sldMk cId="704954836" sldId="261"/>
            <ac:picMk id="28" creationId="{29450634-3F58-41E9-AA08-EB488813303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cid:image001.jpg@01D47839.A7DFFB9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A61C02-E326-4785-A6D1-18580D99D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4850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n-GB" sz="6600" b="1" dirty="0"/>
              <a:t>Would you like to help raise awareness of dementia? </a:t>
            </a:r>
            <a:r>
              <a:rPr lang="en-GB" sz="4000" dirty="0"/>
              <a:t> </a:t>
            </a:r>
            <a:br>
              <a:rPr lang="en-GB" sz="4000" dirty="0"/>
            </a:br>
            <a:r>
              <a:rPr lang="en-GB" sz="4000" b="1" dirty="0"/>
              <a:t/>
            </a:r>
            <a:br>
              <a:rPr lang="en-GB" sz="4000" b="1" dirty="0"/>
            </a:br>
            <a:r>
              <a:rPr lang="en-GB" sz="2800" dirty="0"/>
              <a:t> </a:t>
            </a:r>
            <a:br>
              <a:rPr lang="en-GB" sz="2800" dirty="0"/>
            </a:br>
            <a:r>
              <a:rPr lang="en-GB" sz="2800" dirty="0"/>
              <a:t> </a:t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EF6689-F1EB-41EF-8F96-1B9F016DD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6059" y="3822700"/>
            <a:ext cx="8596668" cy="3880773"/>
          </a:xfrm>
        </p:spPr>
        <p:txBody>
          <a:bodyPr/>
          <a:lstStyle/>
          <a:p>
            <a:r>
              <a:rPr lang="en-GB" dirty="0"/>
              <a:t>Help reduce stigma</a:t>
            </a:r>
          </a:p>
          <a:p>
            <a:r>
              <a:rPr lang="en-GB" dirty="0"/>
              <a:t>Help support people to live well with dementia</a:t>
            </a:r>
          </a:p>
          <a:p>
            <a:r>
              <a:rPr lang="en-GB" dirty="0"/>
              <a:t>Help to promote the </a:t>
            </a:r>
            <a:r>
              <a:rPr lang="en-GB" dirty="0" smtClean="0"/>
              <a:t>positive </a:t>
            </a:r>
            <a:r>
              <a:rPr lang="en-GB" dirty="0"/>
              <a:t>messages around dementia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9320920-8102-45C3-AAFA-6D11C53C2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90" y="3087594"/>
            <a:ext cx="896190" cy="6828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ED73103-3B3E-4C77-88FF-17453A762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3027" y="4149540"/>
            <a:ext cx="896190" cy="682811"/>
          </a:xfrm>
          <a:prstGeom prst="rect">
            <a:avLst/>
          </a:prstGeom>
        </p:spPr>
      </p:pic>
      <p:pic>
        <p:nvPicPr>
          <p:cNvPr id="11" name="Picture 10" descr="STP FinalLogo16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4" y="5481637"/>
            <a:ext cx="2886076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\\SVRSHIR160\cabarnes$\Documents\GHLL\Dementia Project\Heart leading brai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4" y="5381625"/>
            <a:ext cx="2657476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48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black dog standing on a sidewalk&#10;&#10;Description generated with very high confidence">
            <a:extLst>
              <a:ext uri="{FF2B5EF4-FFF2-40B4-BE49-F238E27FC236}">
                <a16:creationId xmlns:a16="http://schemas.microsoft.com/office/drawing/2014/main" xmlns="" id="{85CF9120-70FA-4E34-96C5-621B98E71E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01" t="2070" r="1880" b="2"/>
          <a:stretch/>
        </p:blipFill>
        <p:spPr>
          <a:xfrm>
            <a:off x="4269854" y="-1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787658-0E32-40BF-B237-54D221430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7" y="1678666"/>
            <a:ext cx="4088190" cy="236909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4800" dirty="0"/>
              <a:t>This is a Community Dementia Dog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8DB326B-E455-45E2-BE0F-6D452A73AD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335" y="4050831"/>
            <a:ext cx="4079721" cy="1096901"/>
          </a:xfrm>
        </p:spPr>
        <p:txBody>
          <a:bodyPr>
            <a:normAutofit fontScale="85000" lnSpcReduction="20000"/>
          </a:bodyPr>
          <a:lstStyle/>
          <a:p>
            <a:r>
              <a:rPr lang="en-GB" sz="2400" dirty="0"/>
              <a:t>We </a:t>
            </a:r>
            <a:r>
              <a:rPr lang="en-GB" sz="2400" dirty="0" smtClean="0"/>
              <a:t>are now working on the benefits of Dementia Dogs in Gloucestershire and we need </a:t>
            </a:r>
            <a:r>
              <a:rPr lang="en-GB" sz="2400" dirty="0"/>
              <a:t>your help...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57C1A16-B8AB-4D99-A195-A38F556A6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8A9B20B-D1DD-4573-B5EC-5580295192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xmlns="" id="{66D61E08-70C3-48D8-BEA0-787111DC30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xmlns="" id="{FC55298F-0AE5-478E-AD2B-03C2614C58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24">
            <a:extLst>
              <a:ext uri="{FF2B5EF4-FFF2-40B4-BE49-F238E27FC236}">
                <a16:creationId xmlns:a16="http://schemas.microsoft.com/office/drawing/2014/main" xmlns="" id="{C180E4EA-0B63-4779-A895-7E90E71088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xmlns="" id="{CEE01D9D-3DE8-4EED-B0D3-8F3C79CC76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xmlns="" id="{89AF5CE9-607F-43F4-8983-DCD6DA4051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xmlns="" id="{6EEA2DBD-9E1E-4521-8C01-F32AD18A89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9">
            <a:extLst>
              <a:ext uri="{FF2B5EF4-FFF2-40B4-BE49-F238E27FC236}">
                <a16:creationId xmlns:a16="http://schemas.microsoft.com/office/drawing/2014/main" xmlns="" id="{15BBD2C1-BA9B-46A9-A27A-33498B1692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E7BD7E9-D841-45EE-86DA-857D7332B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05" y="1683175"/>
            <a:ext cx="896190" cy="682811"/>
          </a:xfrm>
          <a:prstGeom prst="rect">
            <a:avLst/>
          </a:prstGeom>
        </p:spPr>
      </p:pic>
      <p:pic>
        <p:nvPicPr>
          <p:cNvPr id="1026" name="Picture 1" descr="STP FinalLogo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57" y="5838825"/>
            <a:ext cx="3114675" cy="879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00" y="665588"/>
            <a:ext cx="3030537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57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A65AC7D1-EAA9-48F5-B509-60A7F50BF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D6320AF9-619A-4175-865B-5663E1AEF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063B6EC6-D752-4EE7-908B-F8F19E8C7F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EFECD4E8-AD3E-4228-82A2-9461958EA9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23">
            <a:extLst>
              <a:ext uri="{FF2B5EF4-FFF2-40B4-BE49-F238E27FC236}">
                <a16:creationId xmlns:a16="http://schemas.microsoft.com/office/drawing/2014/main" xmlns="" id="{7E018740-5C2B-4A41-AC1A-7E68D1EC1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25">
            <a:extLst>
              <a:ext uri="{FF2B5EF4-FFF2-40B4-BE49-F238E27FC236}">
                <a16:creationId xmlns:a16="http://schemas.microsoft.com/office/drawing/2014/main" xmlns="" id="{166F75A4-C475-4941-8EE2-B80A06A2C1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xmlns="" id="{A032553A-72E8-4B0D-8405-FF9771C9AF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7">
            <a:extLst>
              <a:ext uri="{FF2B5EF4-FFF2-40B4-BE49-F238E27FC236}">
                <a16:creationId xmlns:a16="http://schemas.microsoft.com/office/drawing/2014/main" xmlns="" id="{765800AC-C3B9-498E-87BC-29FAE4C76B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xmlns="" id="{1F9D6ACB-2FF4-49F9-978A-E0D5327FC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xmlns="" id="{A5EC319D-0FEA-4B95-A3EA-01E35672C9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26" name="Picture 2" descr="Maltese-in-Blue-Bandana[1]">
            <a:extLst>
              <a:ext uri="{FF2B5EF4-FFF2-40B4-BE49-F238E27FC236}">
                <a16:creationId xmlns:a16="http://schemas.microsoft.com/office/drawing/2014/main" xmlns="" id="{DB30BFEC-33A8-4250-AC86-46D5DE298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39" y="419099"/>
            <a:ext cx="3330797" cy="461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80A50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11111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11111"/>
                  </a:outerShdw>
                </a:effectLst>
              </a14:hiddenEffects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895FD9-5B27-489F-AE5F-71B946AC5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6831" y="2022444"/>
            <a:ext cx="4512988" cy="331793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solidFill>
                  <a:srgbClr val="FFFFFF"/>
                </a:solidFill>
              </a:rPr>
              <a:t>He needs YOU to design him a bright new bandana which he can wear when working!</a:t>
            </a:r>
          </a:p>
          <a:p>
            <a:pPr marL="0" indent="0" algn="ctr">
              <a:buNone/>
            </a:pPr>
            <a:endParaRPr lang="en-GB" sz="3600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endParaRPr lang="en-GB" sz="3600" dirty="0">
              <a:solidFill>
                <a:srgbClr val="FFFFFF"/>
              </a:solidFill>
            </a:endParaRPr>
          </a:p>
        </p:txBody>
      </p:sp>
      <p:pic>
        <p:nvPicPr>
          <p:cNvPr id="2050" name="Picture 1" descr="STP FinalLogo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12" y="5152495"/>
            <a:ext cx="29146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38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D53561-F633-459F-B8DC-29C0DE96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412" y="334914"/>
            <a:ext cx="8596668" cy="803006"/>
          </a:xfrm>
        </p:spPr>
        <p:txBody>
          <a:bodyPr/>
          <a:lstStyle/>
          <a:p>
            <a:r>
              <a:rPr lang="en-GB" dirty="0"/>
              <a:t>Think about the following: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12ABCF-F8C5-4B1D-8CE7-C50D7B49C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411" y="1561642"/>
            <a:ext cx="9521863" cy="3880773"/>
          </a:xfrm>
        </p:spPr>
        <p:txBody>
          <a:bodyPr/>
          <a:lstStyle/>
          <a:p>
            <a:r>
              <a:rPr lang="en-GB" sz="2000" dirty="0"/>
              <a:t>Reducing stigma and raising positive attitude about dementia</a:t>
            </a:r>
          </a:p>
          <a:p>
            <a:r>
              <a:rPr lang="en-GB" sz="2000" dirty="0"/>
              <a:t>How dementia is not a natural part of aging</a:t>
            </a:r>
          </a:p>
          <a:p>
            <a:r>
              <a:rPr lang="en-GB" sz="2000" dirty="0"/>
              <a:t>How it is possible to live well with dementia</a:t>
            </a:r>
          </a:p>
          <a:p>
            <a:r>
              <a:rPr lang="en-GB" sz="2000" dirty="0"/>
              <a:t>How we can all support people living with dementia</a:t>
            </a:r>
          </a:p>
          <a:p>
            <a:r>
              <a:rPr lang="en-GB" sz="2000" dirty="0"/>
              <a:t>Colour and contrast to support the changing brain of those living with dementia</a:t>
            </a:r>
          </a:p>
          <a:p>
            <a:endParaRPr lang="en-GB" sz="20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87C169B-A0CC-4A13-897C-2ADC5D3A2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71979">
            <a:off x="7148917" y="310867"/>
            <a:ext cx="896190" cy="6828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DC3334B-DC66-45EB-A473-A1AF7D9EB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15686">
            <a:off x="6628710" y="5524732"/>
            <a:ext cx="896190" cy="6828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8EED314-8347-4838-8818-47F2C0E1D068}"/>
              </a:ext>
            </a:extLst>
          </p:cNvPr>
          <p:cNvPicPr/>
          <p:nvPr/>
        </p:nvPicPr>
        <p:blipFill rotWithShape="1">
          <a:blip r:embed="rId3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rcRect l="23710" t="56333" r="45823" b="32440"/>
          <a:stretch/>
        </p:blipFill>
        <p:spPr bwMode="auto">
          <a:xfrm>
            <a:off x="609599" y="5908488"/>
            <a:ext cx="1965961" cy="6828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06BA819-64E5-4CD2-9B24-1BD7575AD2E9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807" y="5654357"/>
            <a:ext cx="871220" cy="1043940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xmlns="" id="{3807EDCA-BCCD-4FC1-A9B5-3891ACB7A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rcRect l="6490" t="16806" r="78300" b="69133"/>
          <a:stretch>
            <a:fillRect/>
          </a:stretch>
        </p:blipFill>
        <p:spPr bwMode="auto">
          <a:xfrm>
            <a:off x="10487660" y="5814060"/>
            <a:ext cx="1475317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435FB94-5A4E-48D0-B3D0-C6A1B47B65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300" b="98300" l="10000" r="90000">
                        <a14:foregroundMark x1="71700" y1="7300" x2="71700" y2="18600"/>
                        <a14:foregroundMark x1="69500" y1="92600" x2="36000" y2="92600"/>
                        <a14:foregroundMark x1="66000" y1="97900" x2="34200" y2="98300"/>
                        <a14:foregroundMark x1="75700" y1="22600" x2="75700" y2="22600"/>
                        <a14:foregroundMark x1="74300" y1="22600" x2="66800" y2="226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33421" y="3974845"/>
            <a:ext cx="2419504" cy="2651000"/>
          </a:xfrm>
          <a:prstGeom prst="rect">
            <a:avLst/>
          </a:prstGeom>
        </p:spPr>
      </p:pic>
      <p:pic>
        <p:nvPicPr>
          <p:cNvPr id="3074" name="Picture 1" descr="STP FinalLogo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49" y="5743574"/>
            <a:ext cx="261324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\\SVRSHIR160\cabarnes$\Documents\GHLL\Dementia Project\Heart leading brai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98" y="4132007"/>
            <a:ext cx="3067049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82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3984BF-6C2C-48EA-AA4A-B6964819C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162050"/>
            <a:ext cx="8596668" cy="1320800"/>
          </a:xfrm>
        </p:spPr>
        <p:txBody>
          <a:bodyPr>
            <a:normAutofit/>
          </a:bodyPr>
          <a:lstStyle/>
          <a:p>
            <a:r>
              <a:rPr lang="en-GB" sz="4400" dirty="0"/>
              <a:t>What we need you to do…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DBB0B9-B26E-4F00-8DC8-DB36CA3B8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516311"/>
          </a:xfrm>
        </p:spPr>
        <p:txBody>
          <a:bodyPr>
            <a:normAutofit/>
          </a:bodyPr>
          <a:lstStyle/>
          <a:p>
            <a:r>
              <a:rPr lang="en-GB" dirty="0"/>
              <a:t>Design a dog bandana on the template provided </a:t>
            </a:r>
          </a:p>
          <a:p>
            <a:r>
              <a:rPr lang="en-GB" dirty="0"/>
              <a:t>Submit your entry either electronically, or in hard copy, by Friday 5</a:t>
            </a:r>
            <a:r>
              <a:rPr lang="en-GB" baseline="30000" dirty="0"/>
              <a:t>th</a:t>
            </a:r>
            <a:r>
              <a:rPr lang="en-GB" dirty="0"/>
              <a:t> April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sz="2400" b="1" dirty="0"/>
              <a:t>The winner will have their bandana printed and produced to wear </a:t>
            </a:r>
            <a:endParaRPr lang="en-GB" dirty="0"/>
          </a:p>
          <a:p>
            <a:r>
              <a:rPr lang="en-GB" dirty="0"/>
              <a:t>Winners will be chosen from each of the Key Stages 2, 3 and 4. They will be announced on Friday 3</a:t>
            </a:r>
            <a:r>
              <a:rPr lang="en-GB" baseline="30000" dirty="0"/>
              <a:t>rd</a:t>
            </a:r>
            <a:r>
              <a:rPr lang="en-GB" dirty="0"/>
              <a:t> May 2019</a:t>
            </a:r>
          </a:p>
          <a:p>
            <a:r>
              <a:rPr lang="en-GB" dirty="0"/>
              <a:t>Entries will be judged by Margaret Willcox, Director of Adult Social Care, Gloucestershire County </a:t>
            </a:r>
            <a:r>
              <a:rPr lang="en-GB" dirty="0" smtClean="0"/>
              <a:t>Council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8192D76-CCA5-4998-A71C-077316093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180" y="798233"/>
            <a:ext cx="896190" cy="6828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1EB542A-1F8D-4DD4-9639-21ECB58CA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6300" y="1822450"/>
            <a:ext cx="896190" cy="68281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3" y="5634038"/>
            <a:ext cx="2924175" cy="108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46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88C9B83F-64CD-41C1-925F-A08801FFD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E1655065-0BD7-4422-BEC0-4401E99809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4DDD90AC-ABEC-4A76-9C9C-AD0A5F8FC7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xmlns="" id="{21A8AFEF-EC50-4C0B-9C64-814B76C820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xmlns="" id="{CAFAA800-E117-4357-84E4-56B63EA03E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xmlns="" id="{8DDFC9F4-3B45-402D-8AD7-60B3F08ED7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xmlns="" id="{F26A0854-FBE4-4587-B349-06BE192BD7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xmlns="" id="{54A9C4C6-FF7D-470E-BFCA-CE4F60A1F0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xmlns="" id="{B1721EA8-4871-45D4-B78F-AE805A3004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xmlns="" id="{E5763971-E3A3-45C6-9BA8-2E032C7A55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xmlns="" id="{32752E94-0E01-4AF5-A43A-F2FAD8737C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" name="Picture 5" descr="A large black dog standing on a sidewalk&#10;&#10;Description generated with very high confidence">
            <a:extLst>
              <a:ext uri="{FF2B5EF4-FFF2-40B4-BE49-F238E27FC236}">
                <a16:creationId xmlns:a16="http://schemas.microsoft.com/office/drawing/2014/main" xmlns="" id="{DC827C13-CF56-4201-9DFD-EBE6FD80A3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18" t="2070" r="19601" b="2"/>
          <a:stretch/>
        </p:blipFill>
        <p:spPr>
          <a:xfrm>
            <a:off x="659452" y="379965"/>
            <a:ext cx="4274805" cy="5434095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9C7A12-6F3A-4B93-9532-6CD423F6B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6526" y="1358988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400" dirty="0"/>
              <a:t>Good Luck and</a:t>
            </a:r>
            <a:br>
              <a:rPr lang="en-US" sz="5400" dirty="0"/>
            </a:br>
            <a:r>
              <a:rPr lang="en-US" sz="5400" dirty="0" smtClean="0"/>
              <a:t> </a:t>
            </a:r>
            <a:r>
              <a:rPr lang="en-US" sz="5400" dirty="0"/>
              <a:t>Thank You!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EA1CAD17-E0B0-4E5F-B3F0-131D391CF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81448">
            <a:off x="5940786" y="3682069"/>
            <a:ext cx="896190" cy="6828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28747F4-B3F2-46FF-A054-CD093D631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92602">
            <a:off x="5317365" y="4437523"/>
            <a:ext cx="896190" cy="68281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5A98DCD6-583D-4C77-A308-FFF5FBCC2247}"/>
              </a:ext>
            </a:extLst>
          </p:cNvPr>
          <p:cNvPicPr/>
          <p:nvPr/>
        </p:nvPicPr>
        <p:blipFill rotWithShape="1">
          <a:blip r:embed="rId4"/>
          <a:srcRect l="23710" t="56333" r="45823" b="32440"/>
          <a:stretch/>
        </p:blipFill>
        <p:spPr bwMode="auto">
          <a:xfrm>
            <a:off x="609599" y="5908488"/>
            <a:ext cx="1965961" cy="6828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8C428800-9FA7-4BEC-B1AE-25F9A8C9380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027" y="5651804"/>
            <a:ext cx="871220" cy="1043940"/>
          </a:xfrm>
          <a:prstGeom prst="rect">
            <a:avLst/>
          </a:prstGeom>
        </p:spPr>
      </p:pic>
      <p:pic>
        <p:nvPicPr>
          <p:cNvPr id="27" name="Picture 3">
            <a:extLst>
              <a:ext uri="{FF2B5EF4-FFF2-40B4-BE49-F238E27FC236}">
                <a16:creationId xmlns:a16="http://schemas.microsoft.com/office/drawing/2014/main" xmlns="" id="{47F75CA0-5504-4F4E-B58F-1A8F27DE2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6490" t="16806" r="78300" b="69133"/>
          <a:stretch>
            <a:fillRect/>
          </a:stretch>
        </p:blipFill>
        <p:spPr bwMode="auto">
          <a:xfrm>
            <a:off x="10487660" y="5814060"/>
            <a:ext cx="1475317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3" y="6036297"/>
            <a:ext cx="2924175" cy="55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SVRSHIR160\cabarnes$\Documents\GHLL\Dementia Project\Heart leading brai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227" y="5343526"/>
            <a:ext cx="302895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95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209</Words>
  <Application>Microsoft Office PowerPoint</Application>
  <PresentationFormat>Custom</PresentationFormat>
  <Paragraphs>21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Facet</vt:lpstr>
      <vt:lpstr>Would you like to help raise awareness of dementia?        </vt:lpstr>
      <vt:lpstr>This is a Community Dementia Dog </vt:lpstr>
      <vt:lpstr>PowerPoint Presentation</vt:lpstr>
      <vt:lpstr>Think about the following:</vt:lpstr>
      <vt:lpstr>What we need you to do…</vt:lpstr>
      <vt:lpstr>Good Luck and  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Would you like to raise awareness of dementia?</dc:title>
  <dc:creator>Nicky Witcomb</dc:creator>
  <cp:lastModifiedBy>BRIGNALL, Christina</cp:lastModifiedBy>
  <cp:revision>16</cp:revision>
  <dcterms:created xsi:type="dcterms:W3CDTF">2018-10-30T19:07:19Z</dcterms:created>
  <dcterms:modified xsi:type="dcterms:W3CDTF">2018-12-21T10:29:38Z</dcterms:modified>
</cp:coreProperties>
</file>