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A2137-1B19-31C8-75E1-9259DC823F5F}" v="2" dt="2023-05-16T13:55:58.973"/>
    <p1510:client id="{2F1C5F30-6DF7-4701-C4BE-2F6655299E91}" v="207" dt="2022-10-07T08:08:39.062"/>
    <p1510:client id="{72EEEE86-1554-90DC-7C37-9D6895927A63}" v="1427" dt="2022-10-07T15:04:34.914"/>
    <p1510:client id="{891D5B10-CB81-2225-CAA9-FA22798AE4AE}" v="48" dt="2022-10-10T11:15:3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pt>
    <dgm:pt modelId="{C49F793F-185F-4754-80A0-F4648A141FC8}" type="pres">
      <dgm:prSet presAssocID="{83A3056B-20A5-40AD-A962-63BDD93FB3B7}" presName="desTx" presStyleLbl="alignAccFollowNode1" presStyleIdx="0" presStyleCnt="3">
        <dgm:presLayoutVars>
          <dgm:bulletEnabled val="1"/>
        </dgm:presLayoutVars>
      </dgm:prSet>
      <dgm:spPr/>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pt>
    <dgm:pt modelId="{1C4FED6D-4A7D-44E4-A05E-5D3230CBA5F4}" type="pres">
      <dgm:prSet presAssocID="{A1A7939A-BC61-42F4-934F-4747E1DBA4D6}" presName="desTx" presStyleLbl="alignAccFollowNode1" presStyleIdx="1" presStyleCnt="3">
        <dgm:presLayoutVars>
          <dgm:bulletEnabled val="1"/>
        </dgm:presLayoutVars>
      </dgm:prSet>
      <dgm:spPr/>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pt>
    <dgm:pt modelId="{6F219B97-D757-4C4F-B7B4-F1B4F781F010}" type="pres">
      <dgm:prSet presAssocID="{535FCDD8-8D6A-446B-882A-6F0222CEBE38}" presName="desTx" presStyleLbl="alignAccFollowNode1" presStyleIdx="2" presStyleCnt="3">
        <dgm:presLayoutVars>
          <dgm:bulletEnabled val="1"/>
        </dgm:presLayoutVars>
      </dgm:prSet>
      <dgm:spPr/>
    </dgm:pt>
  </dgm:ptLst>
  <dgm:cxnLst>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AECFE40F-D7B0-454A-B3E6-076ECC30FFC8}" type="presOf" srcId="{11DC72A7-2C6D-4FCF-81EF-869BB44D36D7}" destId="{6F219B97-D757-4C4F-B7B4-F1B4F781F010}" srcOrd="0" destOrd="0" presId="urn:microsoft.com/office/officeart/2005/8/layout/hList1"/>
    <dgm:cxn modelId="{E9E55734-C05A-4916-BAE9-FC42CD95418F}" srcId="{1AD07F9D-C334-4494-A55E-3FCED0D2B047}" destId="{83A3056B-20A5-40AD-A962-63BDD93FB3B7}" srcOrd="0" destOrd="0" parTransId="{A58098A9-0547-4FE1-A872-79671ABA6B79}" sibTransId="{9F3192D3-916E-426E-8F8E-64348BE1AE4C}"/>
    <dgm:cxn modelId="{DAB1A835-7CB7-4330-A6B3-BD5A21D4BE0D}" type="presOf" srcId="{1FB1874A-44E3-4F24-B0D4-79AB589A3E5B}" destId="{1C4FED6D-4A7D-44E4-A05E-5D3230CBA5F4}"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1C472237-E1BA-4AE5-A3A7-99BBE1A844FB}" srcId="{1AD07F9D-C334-4494-A55E-3FCED0D2B047}" destId="{535FCDD8-8D6A-446B-882A-6F0222CEBE38}" srcOrd="2" destOrd="0" parTransId="{A8C94D2B-5046-424D-BD17-24A46C8BCB97}" sibTransId="{7A54A962-2185-4764-89CF-199581D7A10B}"/>
    <dgm:cxn modelId="{7AAACA3D-3BEB-4177-B2C3-E6F808728A70}" srcId="{A1A7939A-BC61-42F4-934F-4747E1DBA4D6}" destId="{466A29BE-0575-41AA-8DCB-D611FB89FC75}" srcOrd="2" destOrd="0" parTransId="{F1043714-8839-4108-A125-200258DF4036}" sibTransId="{35A69863-64A8-482B-8A66-CE1B9280EB57}"/>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74670A4C-04A5-4C15-959D-AD37B566E665}" type="presOf" srcId="{535FCDD8-8D6A-446B-882A-6F0222CEBE38}" destId="{0E095A09-F4E1-456E-B891-D987A3AF5C8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9AEF4555-4DFD-44D2-9955-BDF8343AB5CC}" type="presOf" srcId="{AE04CB74-FDA9-40C2-AE1A-5266EA4FD685}" destId="{1C4FED6D-4A7D-44E4-A05E-5D3230CBA5F4}" srcOrd="0" destOrd="3"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C6FD3658-28FA-47F0-98FD-0A2895BD1DB2}" type="presOf" srcId="{A1A7939A-BC61-42F4-934F-4747E1DBA4D6}" destId="{B5EEA9E7-04A0-4BC3-A237-5365214C009D}" srcOrd="0" destOrd="0"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3DD28383-3B4E-4CE7-90EA-EBDAC7FE5803}" srcId="{A1A7939A-BC61-42F4-934F-4747E1DBA4D6}" destId="{8B5982AD-BAEE-43CB-A65D-872F06625B05}" srcOrd="1" destOrd="0" parTransId="{53820FEC-FB69-47E4-AA77-B110831F1D74}" sibTransId="{D236890C-BDB0-4757-B5CA-DFF1BEBCE914}"/>
    <dgm:cxn modelId="{9CC89898-4DA3-4FF3-A524-E0D88804A387}" type="presOf" srcId="{1AD07F9D-C334-4494-A55E-3FCED0D2B047}" destId="{C1E83F3E-190A-43FF-B4BE-FD07D3EC0C20}" srcOrd="0" destOrd="0" presId="urn:microsoft.com/office/officeart/2005/8/layout/hList1"/>
    <dgm:cxn modelId="{9026DF9B-23F4-4C3F-978C-83D6DCB9F82F}" type="presOf" srcId="{8B5982AD-BAEE-43CB-A65D-872F06625B05}" destId="{1C4FED6D-4A7D-44E4-A05E-5D3230CBA5F4}" srcOrd="0" destOrd="1" presId="urn:microsoft.com/office/officeart/2005/8/layout/hList1"/>
    <dgm:cxn modelId="{C3E22BA9-742C-4127-B1B9-7005B233F38C}" type="presOf" srcId="{17ACB96C-F223-4A95-A977-562658F3B908}" destId="{6F219B97-D757-4C4F-B7B4-F1B4F781F010}" srcOrd="0" destOrd="1" presId="urn:microsoft.com/office/officeart/2005/8/layout/hList1"/>
    <dgm:cxn modelId="{AB45C0B6-6C5D-47B2-AF68-45A6D2DC91DD}" srcId="{A1A7939A-BC61-42F4-934F-4747E1DBA4D6}" destId="{AE04CB74-FDA9-40C2-AE1A-5266EA4FD685}" srcOrd="3" destOrd="0" parTransId="{E2807195-5964-4D42-9E56-A5188E14D27D}" sibTransId="{5229D93D-C051-4C0D-9A1F-1D1B78EFB148}"/>
    <dgm:cxn modelId="{BBF9BAD0-C930-4450-9534-361C421B91DB}" type="presOf" srcId="{83A3056B-20A5-40AD-A962-63BDD93FB3B7}" destId="{619EB2B6-5D3E-4764-8833-A900387E81DD}" srcOrd="0" destOrd="0" presId="urn:microsoft.com/office/officeart/2005/8/layout/hList1"/>
    <dgm:cxn modelId="{D2B71BE5-8392-43BC-A299-AA6D8930B373}" type="presOf" srcId="{466A29BE-0575-41AA-8DCB-D611FB89FC75}" destId="{1C4FED6D-4A7D-44E4-A05E-5D3230CBA5F4}" srcOrd="0" destOrd="2" presId="urn:microsoft.com/office/officeart/2005/8/layout/hList1"/>
    <dgm:cxn modelId="{D23FECF0-0367-4C44-83F5-E2851E0B8976}" type="presOf" srcId="{D921EEF0-4227-400C-B765-F1C3C4CC93A2}" destId="{C49F793F-185F-4754-80A0-F4648A141FC8}"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dirty="0">
              <a:latin typeface="Arial" panose="020B0604020202020204"/>
            </a:rPr>
            <a:t>Step 1</a:t>
          </a:r>
          <a:endParaRPr lang="en-GB" dirty="0"/>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dirty="0">
              <a:latin typeface="Arial" panose="020B0604020202020204"/>
            </a:rPr>
            <a:t>It takes 5 minutes to reserve a grant for 22/23 financial year</a:t>
          </a:r>
          <a:endParaRPr lang="en-GB" dirty="0"/>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dirty="0">
              <a:solidFill>
                <a:srgbClr val="202020"/>
              </a:solidFill>
              <a:latin typeface="Helvetica"/>
              <a:cs typeface="Helvetica"/>
              <a:hlinkClick xmlns:r="http://schemas.openxmlformats.org/officeDocument/2006/relationships" r:id="rId1"/>
            </a:rPr>
            <a:t>Form one – to confirm eligibility and allocate a grant</a:t>
          </a:r>
          <a:r>
            <a:rPr lang="en-US" dirty="0">
              <a:solidFill>
                <a:srgbClr val="0000FF"/>
              </a:solidFill>
              <a:latin typeface="Helvetica"/>
              <a:cs typeface="Helvetica"/>
            </a:rPr>
            <a:t>  </a:t>
          </a:r>
          <a:endParaRPr lang="en-GB" dirty="0"/>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dirty="0">
              <a:latin typeface="Arial" panose="020B0604020202020204"/>
            </a:rPr>
            <a:t>Step 2</a:t>
          </a:r>
          <a:endParaRPr lang="en-GB" dirty="0"/>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dirty="0">
              <a:latin typeface="Arial" panose="020B0604020202020204"/>
            </a:rPr>
            <a:t>Book your chosen DfE quality assured course</a:t>
          </a:r>
          <a:endParaRPr lang="en-GB" dirty="0"/>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dirty="0">
              <a:latin typeface="Arial" panose="020B0604020202020204"/>
            </a:rPr>
            <a:t>Step 3</a:t>
          </a:r>
          <a:endParaRPr lang="en-GB" dirty="0"/>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dirty="0">
              <a:latin typeface="Arial" panose="020B0604020202020204"/>
            </a:rPr>
            <a:t>Payments are made on a quarterly basis.</a:t>
          </a:r>
          <a:endParaRPr lang="en-GB" dirty="0"/>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dirty="0">
              <a:solidFill>
                <a:srgbClr val="202020"/>
              </a:solidFill>
              <a:latin typeface="Helvetica"/>
              <a:cs typeface="Helvetica"/>
              <a:hlinkClick xmlns:r="http://schemas.openxmlformats.org/officeDocument/2006/relationships" r:id="rId2"/>
            </a:rPr>
            <a:t>Form two – to upload course booking evidence</a:t>
          </a:r>
          <a:endParaRPr lang="en-GB" dirty="0">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pt>
    <dgm:pt modelId="{D52B6E80-B137-4646-89C9-546BE75661EC}" type="pres">
      <dgm:prSet presAssocID="{2F6ABFEE-5D77-4810-9B5E-1C448239D842}" presName="childTextHidden" presStyleLbl="bgAccFollowNode1" presStyleIdx="0" presStyleCnt="3"/>
      <dgm:spPr/>
    </dgm:pt>
    <dgm:pt modelId="{46E5F4EE-2F31-4BF3-9655-2AF1EF54EFD9}" type="pres">
      <dgm:prSet presAssocID="{2F6ABFEE-5D77-4810-9B5E-1C448239D842}" presName="parentText" presStyleLbl="node1" presStyleIdx="0" presStyleCnt="3">
        <dgm:presLayoutVars>
          <dgm:chMax val="1"/>
          <dgm:bulletEnabled val="1"/>
        </dgm:presLayoutVars>
      </dgm:prSet>
      <dgm:spPr/>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pt>
    <dgm:pt modelId="{DE25EDD8-4D90-4459-9CBC-3E03AA496E26}" type="pres">
      <dgm:prSet presAssocID="{D26002EB-58E2-45AB-82E1-B2CB74A4F515}" presName="childTextHidden" presStyleLbl="bgAccFollowNode1" presStyleIdx="1" presStyleCnt="3"/>
      <dgm:spPr/>
    </dgm:pt>
    <dgm:pt modelId="{F0682343-EEC5-4ACF-BC06-4506FF5D4AE8}" type="pres">
      <dgm:prSet presAssocID="{D26002EB-58E2-45AB-82E1-B2CB74A4F515}" presName="parentText" presStyleLbl="node1" presStyleIdx="1" presStyleCnt="3">
        <dgm:presLayoutVars>
          <dgm:chMax val="1"/>
          <dgm:bulletEnabled val="1"/>
        </dgm:presLayoutVars>
      </dgm:prSet>
      <dgm:spPr/>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pt>
    <dgm:pt modelId="{8826B2EA-6BE0-440A-9E1A-032CCB02D1AF}" type="pres">
      <dgm:prSet presAssocID="{E5742D44-1A80-4EB8-AA6B-1A99C65A3944}" presName="childTextHidden" presStyleLbl="bgAccFollowNode1" presStyleIdx="2" presStyleCnt="3"/>
      <dgm:spPr/>
    </dgm:pt>
    <dgm:pt modelId="{69815203-D59A-4310-B803-B9DD03E023ED}" type="pres">
      <dgm:prSet presAssocID="{E5742D44-1A80-4EB8-AA6B-1A99C65A3944}" presName="parentText" presStyleLbl="node1" presStyleIdx="2" presStyleCnt="3">
        <dgm:presLayoutVars>
          <dgm:chMax val="1"/>
          <dgm:bulletEnabled val="1"/>
        </dgm:presLayoutVars>
      </dgm:prSet>
      <dgm:spPr/>
    </dgm:pt>
  </dgm:ptLst>
  <dgm:cxnLst>
    <dgm:cxn modelId="{1976DF0A-D377-4885-8560-4AC653ACD596}" type="presOf" srcId="{E5742D44-1A80-4EB8-AA6B-1A99C65A3944}" destId="{69815203-D59A-4310-B803-B9DD03E023ED}" srcOrd="0" destOrd="0" presId="urn:microsoft.com/office/officeart/2005/8/layout/hProcess6"/>
    <dgm:cxn modelId="{53487F11-4EBA-45BF-91BC-6C0339F24727}" srcId="{E5742D44-1A80-4EB8-AA6B-1A99C65A3944}" destId="{76D33C00-8802-40B0-B81B-2DB3AA998172}" srcOrd="1" destOrd="0" parTransId="{4A54C4CA-B6BD-401D-B850-0E37E5231FB0}" sibTransId="{997D60AC-B33B-4A83-8216-2E6074750F83}"/>
    <dgm:cxn modelId="{FEE64B13-F81C-41E5-9338-21DD8EFCB120}" type="presOf" srcId="{2F6ABFEE-5D77-4810-9B5E-1C448239D842}" destId="{46E5F4EE-2F31-4BF3-9655-2AF1EF54EFD9}"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F9C2663A-09D3-47D2-87F4-05F62809C459}" type="presOf" srcId="{76D33C00-8802-40B0-B81B-2DB3AA998172}" destId="{8826B2EA-6BE0-440A-9E1A-032CCB02D1AF}" srcOrd="1" destOrd="1" presId="urn:microsoft.com/office/officeart/2005/8/layout/hProcess6"/>
    <dgm:cxn modelId="{74C33F61-8FB2-4D8A-B9BD-26A96EF45148}" srcId="{2F6ABFEE-5D77-4810-9B5E-1C448239D842}" destId="{852DBB88-D7AC-4334-913B-D30F64FAC964}" srcOrd="0" destOrd="0" parTransId="{9DCE4D8B-8155-440F-A4E0-C5DC274168A2}" sibTransId="{F73EC732-5EB8-4A23-8EFE-C83952A6F954}"/>
    <dgm:cxn modelId="{D4846141-1652-404E-B9BD-A05931A458CA}" srcId="{4766CAD5-BCEC-42B4-8ADB-B3AAD4F0FE2D}" destId="{D26002EB-58E2-45AB-82E1-B2CB74A4F515}" srcOrd="1" destOrd="0" parTransId="{A93090D7-CA13-43C8-8085-D30AC602AD95}" sibTransId="{07020A59-93CC-4505-85A2-FBA81B7A1404}"/>
    <dgm:cxn modelId="{F96CE042-FFFA-4A7C-B602-FADAB21D5AD0}" type="presOf" srcId="{76D33C00-8802-40B0-B81B-2DB3AA998172}" destId="{8410BCB8-85EE-4801-AF85-2BC1A0376E01}" srcOrd="0" destOrd="1" presId="urn:microsoft.com/office/officeart/2005/8/layout/hProcess6"/>
    <dgm:cxn modelId="{91710165-BCB9-4A28-9823-1898C170251D}" type="presOf" srcId="{852DBB88-D7AC-4334-913B-D30F64FAC964}" destId="{262EA80D-A1D6-4326-B1A9-907D0140DB3B}" srcOrd="0" destOrd="0" presId="urn:microsoft.com/office/officeart/2005/8/layout/hProcess6"/>
    <dgm:cxn modelId="{0BACE372-CF87-4861-AE22-98F180E2F26A}" type="presOf" srcId="{238C1AAF-70D8-4A57-A0E9-0CF19B75989B}" destId="{8410BCB8-85EE-4801-AF85-2BC1A0376E01}" srcOrd="0" destOrd="0" presId="urn:microsoft.com/office/officeart/2005/8/layout/hProcess6"/>
    <dgm:cxn modelId="{142E4F54-0B2C-4AA2-BC74-3F5EFA89D5CB}" srcId="{E5742D44-1A80-4EB8-AA6B-1A99C65A3944}" destId="{238C1AAF-70D8-4A57-A0E9-0CF19B75989B}" srcOrd="0" destOrd="0" parTransId="{5583648A-6AC8-4730-95E0-D4FBD51E07BF}" sibTransId="{B15427AB-F77D-453A-8B5D-03EF964569BE}"/>
    <dgm:cxn modelId="{E9ED9A7D-2B0F-41EE-8223-9F1DB80A0C29}" type="presOf" srcId="{32A9D7F7-870E-4F36-977B-492FDBFB4E14}" destId="{1FBBAB53-04DE-42B0-816B-617B6DD246D7}" srcOrd="0" destOrd="0"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68A722AB-0C99-4D64-A8E0-B0C6C66DC623}" type="presOf" srcId="{D26002EB-58E2-45AB-82E1-B2CB74A4F515}" destId="{F0682343-EEC5-4ACF-BC06-4506FF5D4AE8}" srcOrd="0" destOrd="0" presId="urn:microsoft.com/office/officeart/2005/8/layout/hProcess6"/>
    <dgm:cxn modelId="{659677AF-ADBC-4677-A837-4B6448D4B4CD}" type="presOf" srcId="{238C1AAF-70D8-4A57-A0E9-0CF19B75989B}" destId="{8826B2EA-6BE0-440A-9E1A-032CCB02D1AF}" srcOrd="1"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BC969BCA-8961-4EE7-9962-D86325AE432F}" type="presOf" srcId="{EAAC6130-6C61-4E07-86CA-F0855DEED8F5}" destId="{1FBBAB53-04DE-42B0-816B-617B6DD246D7}" srcOrd="0" destOrd="1" presId="urn:microsoft.com/office/officeart/2005/8/layout/hProcess6"/>
    <dgm:cxn modelId="{AA6FD1CA-8F0C-4A14-99F7-8770D240471E}" type="presOf" srcId="{9EA4C01E-BE46-4BBD-8413-72AE6AF66AE1}" destId="{D52B6E80-B137-4646-89C9-546BE75661EC}" srcOrd="1" destOrd="1" presId="urn:microsoft.com/office/officeart/2005/8/layout/hProcess6"/>
    <dgm:cxn modelId="{F8490ECF-A320-4EBD-A047-5A2D151AE42C}" srcId="{D26002EB-58E2-45AB-82E1-B2CB74A4F515}" destId="{32A9D7F7-870E-4F36-977B-492FDBFB4E14}" srcOrd="0" destOrd="0" parTransId="{23FFB5FB-98E4-422F-A5BA-0BC4C4C5A956}" sibTransId="{E13529E4-2AF5-46BF-8976-70D091B24B8E}"/>
    <dgm:cxn modelId="{203F8CD4-5A30-470D-9584-A6315C75F0F1}" type="presOf" srcId="{852DBB88-D7AC-4334-913B-D30F64FAC964}" destId="{D52B6E80-B137-4646-89C9-546BE75661EC}" srcOrd="1" destOrd="0" presId="urn:microsoft.com/office/officeart/2005/8/layout/hProcess6"/>
    <dgm:cxn modelId="{55AAB8D5-017E-407D-8158-7F8D9AEDDDF3}" srcId="{4766CAD5-BCEC-42B4-8ADB-B3AAD4F0FE2D}" destId="{E5742D44-1A80-4EB8-AA6B-1A99C65A3944}" srcOrd="2" destOrd="0" parTransId="{BDFC7EEB-9288-4FA7-BBBB-389FC2FA710B}" sibTransId="{A6C23509-23FE-4991-99F5-E0D76D561029}"/>
    <dgm:cxn modelId="{0E7C42ED-AA0F-42BD-B174-19F576BDF367}" type="presOf" srcId="{EAAC6130-6C61-4E07-86CA-F0855DEED8F5}" destId="{DE25EDD8-4D90-4459-9CBC-3E03AA496E26}" srcOrd="1" destOrd="1" presId="urn:microsoft.com/office/officeart/2005/8/layout/hProcess6"/>
    <dgm:cxn modelId="{7430CAF1-7E86-495C-B7E0-40614A88691A}" type="presOf" srcId="{9EA4C01E-BE46-4BBD-8413-72AE6AF66AE1}" destId="{262EA80D-A1D6-4326-B1A9-907D0140DB3B}" srcOrd="0" destOrd="1" presId="urn:microsoft.com/office/officeart/2005/8/layout/hProcess6"/>
    <dgm:cxn modelId="{30A2C7F7-3B85-4FEC-92D0-5F82C334FB8A}" type="presOf" srcId="{32A9D7F7-870E-4F36-977B-492FDBFB4E14}" destId="{DE25EDD8-4D90-4459-9CBC-3E03AA496E26}" srcOrd="1" destOrd="0" presId="urn:microsoft.com/office/officeart/2005/8/layout/hProcess6"/>
    <dgm:cxn modelId="{D88A20F9-4F45-463C-868C-1BE851986AB2}" srcId="{D26002EB-58E2-45AB-82E1-B2CB74A4F515}" destId="{EAAC6130-6C61-4E07-86CA-F0855DEED8F5}" srcOrd="1" destOrd="0" parTransId="{4D00BE68-40A7-47F3-BCF0-51F6E8BC313E}" sibTransId="{3B6DAD86-FAB7-41BB-ADA0-6E6E19226BBB}"/>
    <dgm:cxn modelId="{4F188F2A-28C4-46F0-8639-C96D2D0A42C4}" type="presParOf" srcId="{53043EC5-992B-42F3-BF08-8B587BF5F6A6}" destId="{2F2C32DC-D04C-4B6D-8AB7-4C644316CBB8}" srcOrd="0" destOrd="0" presId="urn:microsoft.com/office/officeart/2005/8/layout/hProcess6"/>
    <dgm:cxn modelId="{89F5086D-DDFD-479A-A959-3EB2FC8D3122}" type="presParOf" srcId="{2F2C32DC-D04C-4B6D-8AB7-4C644316CBB8}" destId="{DBECA131-BB29-4B55-BF33-55FC6A5BB934}" srcOrd="0" destOrd="0" presId="urn:microsoft.com/office/officeart/2005/8/layout/hProcess6"/>
    <dgm:cxn modelId="{2C289CBD-1463-4E7C-B539-78A323884562}" type="presParOf" srcId="{2F2C32DC-D04C-4B6D-8AB7-4C644316CBB8}" destId="{262EA80D-A1D6-4326-B1A9-907D0140DB3B}" srcOrd="1" destOrd="0" presId="urn:microsoft.com/office/officeart/2005/8/layout/hProcess6"/>
    <dgm:cxn modelId="{B1871D81-9991-4757-A709-8562224AAAB8}" type="presParOf" srcId="{2F2C32DC-D04C-4B6D-8AB7-4C644316CBB8}" destId="{D52B6E80-B137-4646-89C9-546BE75661EC}" srcOrd="2" destOrd="0" presId="urn:microsoft.com/office/officeart/2005/8/layout/hProcess6"/>
    <dgm:cxn modelId="{3841F670-7972-49C2-96EC-5D21D327D1FC}" type="presParOf" srcId="{2F2C32DC-D04C-4B6D-8AB7-4C644316CBB8}" destId="{46E5F4EE-2F31-4BF3-9655-2AF1EF54EFD9}" srcOrd="3" destOrd="0" presId="urn:microsoft.com/office/officeart/2005/8/layout/hProcess6"/>
    <dgm:cxn modelId="{C39C84CD-3AD4-45DB-AC2D-B1F6249B922D}" type="presParOf" srcId="{53043EC5-992B-42F3-BF08-8B587BF5F6A6}" destId="{1C0057DD-2FCD-4F89-9CDA-418957AC13EB}" srcOrd="1" destOrd="0" presId="urn:microsoft.com/office/officeart/2005/8/layout/hProcess6"/>
    <dgm:cxn modelId="{0BE3ADD3-8E93-4E23-87AA-29EF41A4F639}" type="presParOf" srcId="{53043EC5-992B-42F3-BF08-8B587BF5F6A6}" destId="{C2947314-DD97-4A60-A07A-FA03FD7BA079}" srcOrd="2" destOrd="0" presId="urn:microsoft.com/office/officeart/2005/8/layout/hProcess6"/>
    <dgm:cxn modelId="{B7085709-1C6D-4C93-B5B6-C797B16E0203}" type="presParOf" srcId="{C2947314-DD97-4A60-A07A-FA03FD7BA079}" destId="{73E8D45F-BC08-4BBB-B378-11FC999751CB}" srcOrd="0" destOrd="0" presId="urn:microsoft.com/office/officeart/2005/8/layout/hProcess6"/>
    <dgm:cxn modelId="{6E3F5325-BB45-4082-AA3E-6B2764C00F94}" type="presParOf" srcId="{C2947314-DD97-4A60-A07A-FA03FD7BA079}" destId="{1FBBAB53-04DE-42B0-816B-617B6DD246D7}" srcOrd="1" destOrd="0" presId="urn:microsoft.com/office/officeart/2005/8/layout/hProcess6"/>
    <dgm:cxn modelId="{11603BC7-5FAB-420F-AE1F-0E4A11AF2679}" type="presParOf" srcId="{C2947314-DD97-4A60-A07A-FA03FD7BA079}" destId="{DE25EDD8-4D90-4459-9CBC-3E03AA496E26}" srcOrd="2" destOrd="0" presId="urn:microsoft.com/office/officeart/2005/8/layout/hProcess6"/>
    <dgm:cxn modelId="{CEDF343F-5CE4-4F9B-AEDC-B9984E16E4FD}" type="presParOf" srcId="{C2947314-DD97-4A60-A07A-FA03FD7BA079}" destId="{F0682343-EEC5-4ACF-BC06-4506FF5D4AE8}" srcOrd="3" destOrd="0" presId="urn:microsoft.com/office/officeart/2005/8/layout/hProcess6"/>
    <dgm:cxn modelId="{522D487B-E862-4549-B997-E3AD4F6722FF}" type="presParOf" srcId="{53043EC5-992B-42F3-BF08-8B587BF5F6A6}" destId="{E965EC19-253B-4D7F-A855-08A1ACA5F782}" srcOrd="3" destOrd="0" presId="urn:microsoft.com/office/officeart/2005/8/layout/hProcess6"/>
    <dgm:cxn modelId="{B5F126D4-831B-4720-B7E1-15CFB667846B}" type="presParOf" srcId="{53043EC5-992B-42F3-BF08-8B587BF5F6A6}" destId="{96729EE8-F3A4-4B81-8997-9A42EE509157}" srcOrd="4" destOrd="0" presId="urn:microsoft.com/office/officeart/2005/8/layout/hProcess6"/>
    <dgm:cxn modelId="{39571211-1D00-4F60-9ABD-2007413B9B07}" type="presParOf" srcId="{96729EE8-F3A4-4B81-8997-9A42EE509157}" destId="{3B8FD29A-76C5-4B01-8BFE-9CDB25BF0E0E}" srcOrd="0" destOrd="0" presId="urn:microsoft.com/office/officeart/2005/8/layout/hProcess6"/>
    <dgm:cxn modelId="{27AF7759-2F5E-4D59-A19E-DFCEBEA3A9A7}" type="presParOf" srcId="{96729EE8-F3A4-4B81-8997-9A42EE509157}" destId="{8410BCB8-85EE-4801-AF85-2BC1A0376E01}" srcOrd="1" destOrd="0" presId="urn:microsoft.com/office/officeart/2005/8/layout/hProcess6"/>
    <dgm:cxn modelId="{42589BA8-3DF1-4E18-95AD-A465A634BB72}" type="presParOf" srcId="{96729EE8-F3A4-4B81-8997-9A42EE509157}" destId="{8826B2EA-6BE0-440A-9E1A-032CCB02D1AF}" srcOrd="2" destOrd="0" presId="urn:microsoft.com/office/officeart/2005/8/layout/hProcess6"/>
    <dgm:cxn modelId="{6693642F-B0A7-4650-A766-2936E464C85B}"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pt>
    <dgm:pt modelId="{D52B6E80-B137-4646-89C9-546BE75661EC}" type="pres">
      <dgm:prSet presAssocID="{2F6ABFEE-5D77-4810-9B5E-1C448239D842}" presName="childTextHidden" presStyleLbl="bgAccFollowNode1" presStyleIdx="0" presStyleCnt="1"/>
      <dgm:spPr/>
    </dgm:pt>
    <dgm:pt modelId="{46E5F4EE-2F31-4BF3-9655-2AF1EF54EFD9}" type="pres">
      <dgm:prSet presAssocID="{2F6ABFEE-5D77-4810-9B5E-1C448239D842}" presName="parentText" presStyleLbl="node1" presStyleIdx="0" presStyleCnt="1">
        <dgm:presLayoutVars>
          <dgm:chMax val="1"/>
          <dgm:bulletEnabled val="1"/>
        </dgm:presLayoutVars>
      </dgm:prSet>
      <dgm:spPr/>
    </dgm:pt>
  </dgm:ptLst>
  <dgm:cxnLst>
    <dgm:cxn modelId="{EB6B0620-37F1-46FB-90A6-21535DC1D3A6}" srcId="{2F6ABFEE-5D77-4810-9B5E-1C448239D842}" destId="{9EA4C01E-BE46-4BBD-8413-72AE6AF66AE1}" srcOrd="1" destOrd="0" parTransId="{73B7219D-6A4A-46A2-80D7-30C008B953CB}" sibTransId="{BB977E58-141D-4F44-B171-2B209F8D1BAB}"/>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221A10CA-4889-4269-BB76-ABDEDF9089B0}" type="presOf" srcId="{2F6ABFEE-5D77-4810-9B5E-1C448239D842}" destId="{46E5F4EE-2F31-4BF3-9655-2AF1EF54EFD9}" srcOrd="0" destOrd="0"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It takes 5 minutes to reserve a grant for 22/23 financial year</a:t>
          </a:r>
          <a:endParaRPr lang="en-GB" sz="1300" kern="1200" dirty="0"/>
        </a:p>
        <a:p>
          <a:pPr marL="114300" lvl="1" indent="-114300" algn="l" defTabSz="577850" rtl="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1"/>
            </a:rPr>
            <a:t>Form one – to confirm eligibility and allocate a grant</a:t>
          </a:r>
          <a:r>
            <a:rPr lang="en-US" sz="1300" kern="1200" dirty="0">
              <a:solidFill>
                <a:srgbClr val="0000FF"/>
              </a:solidFill>
              <a:latin typeface="Helvetica"/>
              <a:cs typeface="Helvetica"/>
            </a:rPr>
            <a:t>  </a:t>
          </a:r>
          <a:endParaRPr lang="en-GB" sz="1300" kern="1200" dirty="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1</a:t>
          </a:r>
          <a:endParaRPr lang="en-GB" sz="3800" kern="1200" dirty="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Book your chosen DfE quality assured course</a:t>
          </a:r>
          <a:endParaRPr lang="en-GB" sz="1300" kern="1200" dirty="0"/>
        </a:p>
        <a:p>
          <a:pPr marL="114300" lvl="1" indent="-114300" algn="l" defTabSz="577850">
            <a:lnSpc>
              <a:spcPct val="90000"/>
            </a:lnSpc>
            <a:spcBef>
              <a:spcPct val="0"/>
            </a:spcBef>
            <a:spcAft>
              <a:spcPct val="15000"/>
            </a:spcAft>
            <a:buChar char="•"/>
          </a:pPr>
          <a:endParaRPr lang="en-GB" sz="13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2</a:t>
          </a:r>
          <a:endParaRPr lang="en-GB" sz="3800" kern="1200" dirty="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2"/>
            </a:rPr>
            <a:t>Form two – to upload course booking evidence</a:t>
          </a:r>
          <a:endParaRPr lang="en-GB" sz="1300" kern="1200" dirty="0">
            <a:latin typeface="Arial" panose="020B0604020202020204"/>
          </a:endParaRPr>
        </a:p>
        <a:p>
          <a:pPr marL="114300" lvl="1" indent="-114300" algn="l" defTabSz="577850" rtl="0">
            <a:lnSpc>
              <a:spcPct val="90000"/>
            </a:lnSpc>
            <a:spcBef>
              <a:spcPct val="0"/>
            </a:spcBef>
            <a:spcAft>
              <a:spcPct val="15000"/>
            </a:spcAft>
            <a:buChar char="•"/>
          </a:pPr>
          <a:r>
            <a:rPr lang="en-GB" sz="1300" kern="1200" dirty="0">
              <a:latin typeface="Arial" panose="020B0604020202020204"/>
            </a:rPr>
            <a:t>Payments are made on a quarterly basis.</a:t>
          </a:r>
          <a:endParaRPr lang="en-GB" sz="1300" kern="1200" dirty="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3</a:t>
          </a:r>
          <a:endParaRPr lang="en-GB" sz="3800" kern="1200" dirty="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a:latin typeface="Arial" panose="020B0604020202020204"/>
            </a:rPr>
            <a:t>It takes 5 minutes to reserve a grant for 22/23 financial year</a:t>
          </a:r>
          <a:endParaRPr lang="en-GB" sz="1500" kern="1200"/>
        </a:p>
        <a:p>
          <a:pPr marL="114300" lvl="1" indent="-114300" algn="l" defTabSz="666750" rtl="0">
            <a:lnSpc>
              <a:spcPct val="90000"/>
            </a:lnSpc>
            <a:spcBef>
              <a:spcPct val="0"/>
            </a:spcBef>
            <a:spcAft>
              <a:spcPct val="15000"/>
            </a:spcAft>
            <a:buChar char="•"/>
          </a:pPr>
          <a:r>
            <a:rPr lang="en-US" sz="1500" kern="1200">
              <a:solidFill>
                <a:srgbClr val="202020"/>
              </a:solidFill>
              <a:latin typeface="Helvetica"/>
              <a:cs typeface="Helvetica"/>
              <a:hlinkClick xmlns:r="http://schemas.openxmlformats.org/officeDocument/2006/relationships" r:id="rId1"/>
            </a:rPr>
            <a:t>Form one – to confirm eligibility and allocate a grant</a:t>
          </a:r>
          <a:r>
            <a:rPr lang="en-US" sz="1500" kern="1200">
              <a:solidFill>
                <a:srgbClr val="0000FF"/>
              </a:solidFill>
              <a:latin typeface="Helvetica"/>
              <a:cs typeface="Helvetica"/>
            </a:rPr>
            <a:t>  </a:t>
          </a:r>
          <a:endParaRPr lang="en-GB" sz="1500" kern="120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en-GB" sz="4300" kern="1200">
              <a:latin typeface="Arial" panose="020B0604020202020204"/>
            </a:rPr>
            <a:t>Step 1</a:t>
          </a:r>
          <a:endParaRPr lang="en-GB" sz="4300" kern="120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5/18/2023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dirty="0">
                <a:latin typeface="Arial"/>
                <a:cs typeface="Arial"/>
              </a:rPr>
              <a:t>2023</a:t>
            </a:r>
            <a:endParaRPr lang="en-GB" dirty="0"/>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6" ma:contentTypeDescription="Create a new document." ma:contentTypeScope="" ma:versionID="0bb58bd1a3264f1921aabd3f5bd1bced">
  <xsd:schema xmlns:xsd="http://www.w3.org/2001/XMLSchema" xmlns:xs="http://www.w3.org/2001/XMLSchema" xmlns:p="http://schemas.microsoft.com/office/2006/metadata/properties" xmlns:ns2="fa3fc0ab-7aa7-4b09-98c2-932467818d81" xmlns:ns3="d759b065-d26f-408b-8b72-dcf3648f6fd1" xmlns:ns4="8c566321-f672-4e06-a901-b5e72b4c4357" targetNamespace="http://schemas.microsoft.com/office/2006/metadata/properties" ma:root="true" ma:fieldsID="417ef5a24b1696bf0ec6c3fa752d3729" ns2:_="" ns3:_="" ns4:_="">
    <xsd:import namespace="fa3fc0ab-7aa7-4b09-98c2-932467818d81"/>
    <xsd:import namespace="d759b065-d26f-408b-8b72-dcf3648f6fd1"/>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c32627-17eb-4d5e-94a7-c76bcdfb52cb}" ma:internalName="TaxCatchAll" ma:showField="CatchAllData" ma:web="d759b065-d26f-408b-8b72-dcf3648f6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lcf76f155ced4ddcb4097134ff3c332f xmlns="fa3fc0ab-7aa7-4b09-98c2-932467818d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D0F140-7DF2-454E-8078-124F7F6BF24A}">
  <ds:schemaRefs>
    <ds:schemaRef ds:uri="8c566321-f672-4e06-a901-b5e72b4c4357"/>
    <ds:schemaRef ds:uri="d759b065-d26f-408b-8b72-dcf3648f6fd1"/>
    <ds:schemaRef ds:uri="fa3fc0ab-7aa7-4b09-98c2-932467818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4F5079-0BBD-4D77-A4DF-28AFE42FFC4F}">
  <ds:schemaRefs>
    <ds:schemaRef ds:uri="http://schemas.microsoft.com/sharepoint/v3/contenttype/forms"/>
  </ds:schemaRefs>
</ds:datastoreItem>
</file>

<file path=customXml/itemProps3.xml><?xml version="1.0" encoding="utf-8"?>
<ds:datastoreItem xmlns:ds="http://schemas.openxmlformats.org/officeDocument/2006/customXml" ds:itemID="{D339CA98-9782-492C-BD31-60CF5C14E38B}">
  <ds:schemaRefs>
    <ds:schemaRef ds:uri="fa3fc0ab-7aa7-4b09-98c2-932467818d81"/>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c566321-f672-4e06-a901-b5e72b4c4357"/>
    <ds:schemaRef ds:uri="d759b065-d26f-408b-8b72-dcf3648f6fd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877</Words>
  <Application>Microsoft Office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Arial,Sans-Serif</vt:lpstr>
      <vt:lpstr>Calibri</vt:lpstr>
      <vt:lpstr>Calibri Light</vt:lpstr>
      <vt:lpstr>Corbel</vt:lpstr>
      <vt:lpstr>Helvetica</vt:lpstr>
      <vt:lpstr>Wingdings</vt: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SHORE, Helen</cp:lastModifiedBy>
  <cp:revision>64</cp:revision>
  <dcterms:created xsi:type="dcterms:W3CDTF">2022-10-07T07:44:45Z</dcterms:created>
  <dcterms:modified xsi:type="dcterms:W3CDTF">2023-05-18T16:04:01Z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MediaServiceImageTags">
    <vt:lpwstr/>
  </property>
</Properties>
</file>