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60" r:id="rId4"/>
    <p:sldMasterId id="2147483671" r:id="rId5"/>
  </p:sldMasterIdLst>
  <p:notesMasterIdLst>
    <p:notesMasterId r:id="rId34"/>
  </p:notesMasterIdLst>
  <p:handoutMasterIdLst>
    <p:handoutMasterId r:id="rId35"/>
  </p:handoutMasterIdLst>
  <p:sldIdLst>
    <p:sldId id="257" r:id="rId6"/>
    <p:sldId id="269" r:id="rId7"/>
    <p:sldId id="270" r:id="rId8"/>
    <p:sldId id="260" r:id="rId9"/>
    <p:sldId id="295" r:id="rId10"/>
    <p:sldId id="261" r:id="rId11"/>
    <p:sldId id="256" r:id="rId12"/>
    <p:sldId id="262" r:id="rId13"/>
    <p:sldId id="263" r:id="rId14"/>
    <p:sldId id="267" r:id="rId15"/>
    <p:sldId id="271" r:id="rId16"/>
    <p:sldId id="264" r:id="rId17"/>
    <p:sldId id="272" r:id="rId18"/>
    <p:sldId id="285" r:id="rId19"/>
    <p:sldId id="296" r:id="rId20"/>
    <p:sldId id="297" r:id="rId21"/>
    <p:sldId id="298" r:id="rId22"/>
    <p:sldId id="274" r:id="rId23"/>
    <p:sldId id="286" r:id="rId24"/>
    <p:sldId id="277" r:id="rId25"/>
    <p:sldId id="291" r:id="rId26"/>
    <p:sldId id="292" r:id="rId27"/>
    <p:sldId id="293" r:id="rId28"/>
    <p:sldId id="299" r:id="rId29"/>
    <p:sldId id="294" r:id="rId30"/>
    <p:sldId id="279" r:id="rId31"/>
    <p:sldId id="268" r:id="rId32"/>
    <p:sldId id="280" r:id="rId33"/>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acher slides" id="{054E604B-5DE3-6240-A5CB-269D62CB8131}">
          <p14:sldIdLst>
            <p14:sldId id="257"/>
            <p14:sldId id="269"/>
            <p14:sldId id="270"/>
            <p14:sldId id="260"/>
            <p14:sldId id="295"/>
            <p14:sldId id="261"/>
            <p14:sldId id="256"/>
            <p14:sldId id="262"/>
          </p14:sldIdLst>
        </p14:section>
        <p14:section name="Pupil Slides" id="{938DD7AC-2297-1F48-B25E-0B0BFFE37CBE}">
          <p14:sldIdLst>
            <p14:sldId id="263"/>
            <p14:sldId id="267"/>
            <p14:sldId id="271"/>
            <p14:sldId id="264"/>
            <p14:sldId id="272"/>
            <p14:sldId id="285"/>
            <p14:sldId id="296"/>
            <p14:sldId id="297"/>
            <p14:sldId id="298"/>
            <p14:sldId id="274"/>
            <p14:sldId id="286"/>
            <p14:sldId id="277"/>
            <p14:sldId id="291"/>
            <p14:sldId id="292"/>
            <p14:sldId id="293"/>
            <p14:sldId id="299"/>
            <p14:sldId id="294"/>
            <p14:sldId id="279"/>
            <p14:sldId id="268"/>
            <p14:sldId id="280"/>
          </p14:sldIdLst>
        </p14:section>
      </p14:sectionLst>
    </p:ext>
    <p:ext uri="{EFAFB233-063F-42B5-8137-9DF3F51BA10A}">
      <p15:sldGuideLst xmlns:p15="http://schemas.microsoft.com/office/powerpoint/2012/main">
        <p15:guide id="2" pos="3120" userDrawn="1">
          <p15:clr>
            <a:srgbClr val="A4A3A4"/>
          </p15:clr>
        </p15:guide>
        <p15:guide id="3" orient="horz" pos="218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C12B08-0C65-70E1-06A9-EC6ECC22BC65}" name="Sarah Gabbett" initials="SG" userId="S::sarah.gabbett@pshe-association.org.uk::12008655-cbfd-44ed-a381-1f290a29d2b3" providerId="AD"/>
  <p188:author id="{A585043F-A66D-640D-13ED-CBB00BA6FCE7}" name="Florence Ackland" initials="FA" userId="S::florence@pshe-association.org.uk::4fb6b414-8ee9-4dd4-af5a-4d2d97910631" providerId="AD"/>
  <p188:author id="{ECE9A068-C919-A02A-25B8-2F5A9A3AA73E}" name="Jenny Barksfield" initials="JB" userId="S::jenny@pshe-association.org.uk::e146badb-6d45-41de-81bb-9480fcad5801" providerId="AD"/>
  <p188:author id="{49F4D48D-B9AE-63B3-08F1-F6CADBD8013F}" name="Jasmine John" initials="JJ" userId="S::Jasmine@pshe-association.org.uk::f5f6a001-5c5b-4349-9c1b-b373bda37f43" providerId="AD"/>
  <p188:author id="{570F869F-0EAA-8DAD-42F9-8210438D838E}" name="Sumnall, Harry" initials="SH" userId="S::PBHHSUMN@ljmu.ac.uk::b1590f1e-32cd-4b87-8198-8f10502a042e" providerId="AD"/>
  <p188:author id="{A615D0C0-0528-1829-B6EF-3E91335F7BD5}" name="Elizabeth Laming" initials="EL" userId="S::Elizabeth@pshe-association.org.uk::9efb028c-33ba-4adf-b3e0-6fd4460b30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m Harvey" initials="SH" lastIdx="1" clrIdx="0">
    <p:extLst>
      <p:ext uri="{19B8F6BF-5375-455C-9EA6-DF929625EA0E}">
        <p15:presenceInfo xmlns:p15="http://schemas.microsoft.com/office/powerpoint/2012/main" userId="S-1-12-1-320596639-1112559647-2345866923-5509528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8C2BF"/>
    <a:srgbClr val="D39BBD"/>
    <a:srgbClr val="1EA099"/>
    <a:srgbClr val="ED69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BB56A1-63DE-468B-BD95-7944A37322F0}" v="8" dt="2024-11-21T14:06:14.890"/>
    <p1510:client id="{CA3E7C28-77B1-4D87-BEEB-4188489FA716}" v="18" dt="2024-11-21T14:06:20.0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3120"/>
        <p:guide orient="horz" pos="2183"/>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43"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Barksfield" userId="e146badb-6d45-41de-81bb-9480fcad5801" providerId="ADAL" clId="{79BB56A1-63DE-468B-BD95-7944A37322F0}"/>
    <pc:docChg chg="modSld">
      <pc:chgData name="Jenny Barksfield" userId="e146badb-6d45-41de-81bb-9480fcad5801" providerId="ADAL" clId="{79BB56A1-63DE-468B-BD95-7944A37322F0}" dt="2024-11-21T14:06:14.890" v="37" actId="20577"/>
      <pc:docMkLst>
        <pc:docMk/>
      </pc:docMkLst>
      <pc:sldChg chg="modNotesTx">
        <pc:chgData name="Jenny Barksfield" userId="e146badb-6d45-41de-81bb-9480fcad5801" providerId="ADAL" clId="{79BB56A1-63DE-468B-BD95-7944A37322F0}" dt="2024-11-21T14:05:20.809" v="31" actId="20577"/>
        <pc:sldMkLst>
          <pc:docMk/>
          <pc:sldMk cId="163084150" sldId="277"/>
        </pc:sldMkLst>
      </pc:sldChg>
      <pc:sldChg chg="modNotesTx">
        <pc:chgData name="Jenny Barksfield" userId="e146badb-6d45-41de-81bb-9480fcad5801" providerId="ADAL" clId="{79BB56A1-63DE-468B-BD95-7944A37322F0}" dt="2024-11-21T14:06:03.408" v="34" actId="20577"/>
        <pc:sldMkLst>
          <pc:docMk/>
          <pc:sldMk cId="1948294306" sldId="291"/>
        </pc:sldMkLst>
      </pc:sldChg>
      <pc:sldChg chg="modNotesTx">
        <pc:chgData name="Jenny Barksfield" userId="e146badb-6d45-41de-81bb-9480fcad5801" providerId="ADAL" clId="{79BB56A1-63DE-468B-BD95-7944A37322F0}" dt="2024-11-21T14:06:14.890" v="37" actId="20577"/>
        <pc:sldMkLst>
          <pc:docMk/>
          <pc:sldMk cId="1218216411" sldId="292"/>
        </pc:sldMkLst>
      </pc:sldChg>
    </pc:docChg>
  </pc:docChgLst>
  <pc:docChgLst>
    <pc:chgData name="Jasmine John" userId="f5f6a001-5c5b-4349-9c1b-b373bda37f43" providerId="ADAL" clId="{CA3E7C28-77B1-4D87-BEEB-4188489FA716}"/>
    <pc:docChg chg="modSld">
      <pc:chgData name="Jasmine John" userId="f5f6a001-5c5b-4349-9c1b-b373bda37f43" providerId="ADAL" clId="{CA3E7C28-77B1-4D87-BEEB-4188489FA716}" dt="2024-11-21T14:06:20.096" v="46"/>
      <pc:docMkLst>
        <pc:docMk/>
      </pc:docMkLst>
      <pc:sldChg chg="modSp mod">
        <pc:chgData name="Jasmine John" userId="f5f6a001-5c5b-4349-9c1b-b373bda37f43" providerId="ADAL" clId="{CA3E7C28-77B1-4D87-BEEB-4188489FA716}" dt="2024-11-21T12:31:23.689" v="33" actId="1076"/>
        <pc:sldMkLst>
          <pc:docMk/>
          <pc:sldMk cId="546158181" sldId="272"/>
        </pc:sldMkLst>
        <pc:picChg chg="mod">
          <ac:chgData name="Jasmine John" userId="f5f6a001-5c5b-4349-9c1b-b373bda37f43" providerId="ADAL" clId="{CA3E7C28-77B1-4D87-BEEB-4188489FA716}" dt="2024-11-21T12:31:23.689" v="33" actId="1076"/>
          <ac:picMkLst>
            <pc:docMk/>
            <pc:sldMk cId="546158181" sldId="272"/>
            <ac:picMk id="2" creationId="{6B620390-B26D-2E83-6D88-5FA09599D3AD}"/>
          </ac:picMkLst>
        </pc:picChg>
        <pc:picChg chg="mod">
          <ac:chgData name="Jasmine John" userId="f5f6a001-5c5b-4349-9c1b-b373bda37f43" providerId="ADAL" clId="{CA3E7C28-77B1-4D87-BEEB-4188489FA716}" dt="2024-11-21T12:31:23.689" v="33" actId="1076"/>
          <ac:picMkLst>
            <pc:docMk/>
            <pc:sldMk cId="546158181" sldId="272"/>
            <ac:picMk id="3" creationId="{5CFA12B0-C15C-3249-9211-F4E9E9D83E6E}"/>
          </ac:picMkLst>
        </pc:picChg>
        <pc:picChg chg="mod">
          <ac:chgData name="Jasmine John" userId="f5f6a001-5c5b-4349-9c1b-b373bda37f43" providerId="ADAL" clId="{CA3E7C28-77B1-4D87-BEEB-4188489FA716}" dt="2024-11-21T12:31:23.689" v="33" actId="1076"/>
          <ac:picMkLst>
            <pc:docMk/>
            <pc:sldMk cId="546158181" sldId="272"/>
            <ac:picMk id="5" creationId="{039F8EDF-65F6-A133-020F-6BF164AAE670}"/>
          </ac:picMkLst>
        </pc:picChg>
        <pc:picChg chg="mod">
          <ac:chgData name="Jasmine John" userId="f5f6a001-5c5b-4349-9c1b-b373bda37f43" providerId="ADAL" clId="{CA3E7C28-77B1-4D87-BEEB-4188489FA716}" dt="2024-11-21T12:31:23.689" v="33" actId="1076"/>
          <ac:picMkLst>
            <pc:docMk/>
            <pc:sldMk cId="546158181" sldId="272"/>
            <ac:picMk id="10" creationId="{257EB686-1B27-DC45-6DEF-668CCA26498F}"/>
          </ac:picMkLst>
        </pc:picChg>
      </pc:sldChg>
      <pc:sldChg chg="addSp delSp modSp mod modAnim">
        <pc:chgData name="Jasmine John" userId="f5f6a001-5c5b-4349-9c1b-b373bda37f43" providerId="ADAL" clId="{CA3E7C28-77B1-4D87-BEEB-4188489FA716}" dt="2024-11-21T14:06:05.318" v="42"/>
        <pc:sldMkLst>
          <pc:docMk/>
          <pc:sldMk cId="163084150" sldId="277"/>
        </pc:sldMkLst>
        <pc:spChg chg="add mod">
          <ac:chgData name="Jasmine John" userId="f5f6a001-5c5b-4349-9c1b-b373bda37f43" providerId="ADAL" clId="{CA3E7C28-77B1-4D87-BEEB-4188489FA716}" dt="2024-11-21T11:52:00.320" v="10" actId="1076"/>
          <ac:spMkLst>
            <pc:docMk/>
            <pc:sldMk cId="163084150" sldId="277"/>
            <ac:spMk id="2" creationId="{0E865BD4-3AA5-D16C-4BFE-9313BB6C95B2}"/>
          </ac:spMkLst>
        </pc:spChg>
        <pc:picChg chg="add mod">
          <ac:chgData name="Jasmine John" userId="f5f6a001-5c5b-4349-9c1b-b373bda37f43" providerId="ADAL" clId="{CA3E7C28-77B1-4D87-BEEB-4188489FA716}" dt="2024-11-21T11:52:00.320" v="10" actId="1076"/>
          <ac:picMkLst>
            <pc:docMk/>
            <pc:sldMk cId="163084150" sldId="277"/>
            <ac:picMk id="3" creationId="{27BA850E-B276-2211-A702-3DFA611A93CC}"/>
          </ac:picMkLst>
        </pc:picChg>
        <pc:picChg chg="del">
          <ac:chgData name="Jasmine John" userId="f5f6a001-5c5b-4349-9c1b-b373bda37f43" providerId="ADAL" clId="{CA3E7C28-77B1-4D87-BEEB-4188489FA716}" dt="2024-11-21T11:50:21.862" v="0" actId="478"/>
          <ac:picMkLst>
            <pc:docMk/>
            <pc:sldMk cId="163084150" sldId="277"/>
            <ac:picMk id="2050" creationId="{86783061-33B0-BABD-C618-BFA48F739483}"/>
          </ac:picMkLst>
        </pc:picChg>
      </pc:sldChg>
      <pc:sldChg chg="modSp mod">
        <pc:chgData name="Jasmine John" userId="f5f6a001-5c5b-4349-9c1b-b373bda37f43" providerId="ADAL" clId="{CA3E7C28-77B1-4D87-BEEB-4188489FA716}" dt="2024-11-21T12:31:45.484" v="34" actId="207"/>
        <pc:sldMkLst>
          <pc:docMk/>
          <pc:sldMk cId="166800580" sldId="285"/>
        </pc:sldMkLst>
        <pc:spChg chg="mod">
          <ac:chgData name="Jasmine John" userId="f5f6a001-5c5b-4349-9c1b-b373bda37f43" providerId="ADAL" clId="{CA3E7C28-77B1-4D87-BEEB-4188489FA716}" dt="2024-11-21T12:31:45.484" v="34" actId="207"/>
          <ac:spMkLst>
            <pc:docMk/>
            <pc:sldMk cId="166800580" sldId="285"/>
            <ac:spMk id="12" creationId="{CE785A9A-C1C5-22CF-D197-360F71CB4D5E}"/>
          </ac:spMkLst>
        </pc:spChg>
      </pc:sldChg>
      <pc:sldChg chg="addSp delSp modSp mod modAnim">
        <pc:chgData name="Jasmine John" userId="f5f6a001-5c5b-4349-9c1b-b373bda37f43" providerId="ADAL" clId="{CA3E7C28-77B1-4D87-BEEB-4188489FA716}" dt="2024-11-21T14:06:15.162" v="44"/>
        <pc:sldMkLst>
          <pc:docMk/>
          <pc:sldMk cId="1948294306" sldId="291"/>
        </pc:sldMkLst>
        <pc:spChg chg="add mod">
          <ac:chgData name="Jasmine John" userId="f5f6a001-5c5b-4349-9c1b-b373bda37f43" providerId="ADAL" clId="{CA3E7C28-77B1-4D87-BEEB-4188489FA716}" dt="2024-11-21T11:52:06.112" v="11" actId="1076"/>
          <ac:spMkLst>
            <pc:docMk/>
            <pc:sldMk cId="1948294306" sldId="291"/>
            <ac:spMk id="5" creationId="{41448122-40FC-5CB7-1FCC-F49691F355F7}"/>
          </ac:spMkLst>
        </pc:spChg>
        <pc:picChg chg="del">
          <ac:chgData name="Jasmine John" userId="f5f6a001-5c5b-4349-9c1b-b373bda37f43" providerId="ADAL" clId="{CA3E7C28-77B1-4D87-BEEB-4188489FA716}" dt="2024-11-21T11:50:23.558" v="1" actId="478"/>
          <ac:picMkLst>
            <pc:docMk/>
            <pc:sldMk cId="1948294306" sldId="291"/>
            <ac:picMk id="3" creationId="{55AD0211-B46D-C4F4-8A8D-F7FD38B3BB1E}"/>
          </ac:picMkLst>
        </pc:picChg>
        <pc:picChg chg="add mod">
          <ac:chgData name="Jasmine John" userId="f5f6a001-5c5b-4349-9c1b-b373bda37f43" providerId="ADAL" clId="{CA3E7C28-77B1-4D87-BEEB-4188489FA716}" dt="2024-11-21T11:52:06.112" v="11" actId="1076"/>
          <ac:picMkLst>
            <pc:docMk/>
            <pc:sldMk cId="1948294306" sldId="291"/>
            <ac:picMk id="6" creationId="{834C91E4-CB66-83F6-246E-29FCA0CDCFCF}"/>
          </ac:picMkLst>
        </pc:picChg>
      </pc:sldChg>
      <pc:sldChg chg="addSp delSp modSp mod modAnim">
        <pc:chgData name="Jasmine John" userId="f5f6a001-5c5b-4349-9c1b-b373bda37f43" providerId="ADAL" clId="{CA3E7C28-77B1-4D87-BEEB-4188489FA716}" dt="2024-11-21T14:06:20.096" v="46"/>
        <pc:sldMkLst>
          <pc:docMk/>
          <pc:sldMk cId="1218216411" sldId="292"/>
        </pc:sldMkLst>
        <pc:spChg chg="add mod">
          <ac:chgData name="Jasmine John" userId="f5f6a001-5c5b-4349-9c1b-b373bda37f43" providerId="ADAL" clId="{CA3E7C28-77B1-4D87-BEEB-4188489FA716}" dt="2024-11-21T11:52:30.853" v="13" actId="1076"/>
          <ac:spMkLst>
            <pc:docMk/>
            <pc:sldMk cId="1218216411" sldId="292"/>
            <ac:spMk id="5" creationId="{B4365C5F-5DA4-F34A-69FC-2ABF547DA4E7}"/>
          </ac:spMkLst>
        </pc:spChg>
        <pc:picChg chg="add mod">
          <ac:chgData name="Jasmine John" userId="f5f6a001-5c5b-4349-9c1b-b373bda37f43" providerId="ADAL" clId="{CA3E7C28-77B1-4D87-BEEB-4188489FA716}" dt="2024-11-21T11:52:30.853" v="13" actId="1076"/>
          <ac:picMkLst>
            <pc:docMk/>
            <pc:sldMk cId="1218216411" sldId="292"/>
            <ac:picMk id="6" creationId="{685D7A65-40FD-22F5-9D80-813955E0E559}"/>
          </ac:picMkLst>
        </pc:picChg>
        <pc:picChg chg="del">
          <ac:chgData name="Jasmine John" userId="f5f6a001-5c5b-4349-9c1b-b373bda37f43" providerId="ADAL" clId="{CA3E7C28-77B1-4D87-BEEB-4188489FA716}" dt="2024-11-21T11:50:25.094" v="2" actId="478"/>
          <ac:picMkLst>
            <pc:docMk/>
            <pc:sldMk cId="1218216411" sldId="292"/>
            <ac:picMk id="8" creationId="{1445552D-919B-35E9-CF8C-E9F976EF73E9}"/>
          </ac:picMkLst>
        </pc:picChg>
      </pc:sldChg>
      <pc:sldChg chg="modSp mod">
        <pc:chgData name="Jasmine John" userId="f5f6a001-5c5b-4349-9c1b-b373bda37f43" providerId="ADAL" clId="{CA3E7C28-77B1-4D87-BEEB-4188489FA716}" dt="2024-11-21T12:31:55.903" v="35" actId="207"/>
        <pc:sldMkLst>
          <pc:docMk/>
          <pc:sldMk cId="3354138731" sldId="296"/>
        </pc:sldMkLst>
        <pc:spChg chg="mod">
          <ac:chgData name="Jasmine John" userId="f5f6a001-5c5b-4349-9c1b-b373bda37f43" providerId="ADAL" clId="{CA3E7C28-77B1-4D87-BEEB-4188489FA716}" dt="2024-11-21T12:31:55.903" v="35" actId="207"/>
          <ac:spMkLst>
            <pc:docMk/>
            <pc:sldMk cId="3354138731" sldId="296"/>
            <ac:spMk id="12" creationId="{AE44B769-44D5-8BF6-761A-042D1BEC8266}"/>
          </ac:spMkLst>
        </pc:spChg>
      </pc:sldChg>
      <pc:sldChg chg="modSp mod">
        <pc:chgData name="Jasmine John" userId="f5f6a001-5c5b-4349-9c1b-b373bda37f43" providerId="ADAL" clId="{CA3E7C28-77B1-4D87-BEEB-4188489FA716}" dt="2024-11-21T12:32:03.622" v="36" actId="207"/>
        <pc:sldMkLst>
          <pc:docMk/>
          <pc:sldMk cId="3842088776" sldId="297"/>
        </pc:sldMkLst>
        <pc:spChg chg="mod">
          <ac:chgData name="Jasmine John" userId="f5f6a001-5c5b-4349-9c1b-b373bda37f43" providerId="ADAL" clId="{CA3E7C28-77B1-4D87-BEEB-4188489FA716}" dt="2024-11-21T12:32:03.622" v="36" actId="207"/>
          <ac:spMkLst>
            <pc:docMk/>
            <pc:sldMk cId="3842088776" sldId="297"/>
            <ac:spMk id="12" creationId="{8BF467F9-7614-42A6-D3F5-B8CAA5C51B05}"/>
          </ac:spMkLst>
        </pc:spChg>
      </pc:sldChg>
      <pc:sldChg chg="modSp mod">
        <pc:chgData name="Jasmine John" userId="f5f6a001-5c5b-4349-9c1b-b373bda37f43" providerId="ADAL" clId="{CA3E7C28-77B1-4D87-BEEB-4188489FA716}" dt="2024-11-21T12:32:15.404" v="38" actId="1076"/>
        <pc:sldMkLst>
          <pc:docMk/>
          <pc:sldMk cId="2959963167" sldId="298"/>
        </pc:sldMkLst>
        <pc:spChg chg="mod">
          <ac:chgData name="Jasmine John" userId="f5f6a001-5c5b-4349-9c1b-b373bda37f43" providerId="ADAL" clId="{CA3E7C28-77B1-4D87-BEEB-4188489FA716}" dt="2024-11-21T12:32:15.404" v="38" actId="1076"/>
          <ac:spMkLst>
            <pc:docMk/>
            <pc:sldMk cId="2959963167" sldId="298"/>
            <ac:spMk id="6" creationId="{F78E2CC3-72D8-20D7-7989-8E669962F4E4}"/>
          </ac:spMkLst>
        </pc:spChg>
        <pc:spChg chg="mod">
          <ac:chgData name="Jasmine John" userId="f5f6a001-5c5b-4349-9c1b-b373bda37f43" providerId="ADAL" clId="{CA3E7C28-77B1-4D87-BEEB-4188489FA716}" dt="2024-11-21T12:32:12.154" v="37" actId="207"/>
          <ac:spMkLst>
            <pc:docMk/>
            <pc:sldMk cId="2959963167" sldId="298"/>
            <ac:spMk id="12" creationId="{04C1FA1F-9B7C-6812-C216-648A49636DDE}"/>
          </ac:spMkLst>
        </pc:spChg>
      </pc:sldChg>
      <pc:sldChg chg="modSp mod">
        <pc:chgData name="Jasmine John" userId="f5f6a001-5c5b-4349-9c1b-b373bda37f43" providerId="ADAL" clId="{CA3E7C28-77B1-4D87-BEEB-4188489FA716}" dt="2024-11-21T12:32:35.141" v="40" actId="207"/>
        <pc:sldMkLst>
          <pc:docMk/>
          <pc:sldMk cId="1957041100" sldId="299"/>
        </pc:sldMkLst>
        <pc:spChg chg="mod">
          <ac:chgData name="Jasmine John" userId="f5f6a001-5c5b-4349-9c1b-b373bda37f43" providerId="ADAL" clId="{CA3E7C28-77B1-4D87-BEEB-4188489FA716}" dt="2024-11-21T12:32:35.141" v="40" actId="207"/>
          <ac:spMkLst>
            <pc:docMk/>
            <pc:sldMk cId="1957041100" sldId="299"/>
            <ac:spMk id="7" creationId="{4F2FE341-8BAC-7610-2D07-495360DAF4B4}"/>
          </ac:spMkLst>
        </pc:spChg>
      </pc:sldChg>
    </pc:docChg>
  </pc:docChgLst>
  <pc:docChgLst>
    <pc:chgData name="Elizabeth Laming" userId="9efb028c-33ba-4adf-b3e0-6fd4460b302f" providerId="ADAL" clId="{4CCCAED3-9622-4574-8603-B17A30FA911D}"/>
    <pc:docChg chg="undo custSel addSld delSld modSld sldOrd modSection">
      <pc:chgData name="Elizabeth Laming" userId="9efb028c-33ba-4adf-b3e0-6fd4460b302f" providerId="ADAL" clId="{4CCCAED3-9622-4574-8603-B17A30FA911D}" dt="2024-11-20T13:47:49.052" v="200" actId="20577"/>
      <pc:docMkLst>
        <pc:docMk/>
      </pc:docMkLst>
      <pc:sldChg chg="modSp mod">
        <pc:chgData name="Elizabeth Laming" userId="9efb028c-33ba-4adf-b3e0-6fd4460b302f" providerId="ADAL" clId="{4CCCAED3-9622-4574-8603-B17A30FA911D}" dt="2024-11-20T13:47:49.052" v="200" actId="20577"/>
        <pc:sldMkLst>
          <pc:docMk/>
          <pc:sldMk cId="2260120029" sldId="257"/>
        </pc:sldMkLst>
        <pc:spChg chg="mod">
          <ac:chgData name="Elizabeth Laming" userId="9efb028c-33ba-4adf-b3e0-6fd4460b302f" providerId="ADAL" clId="{4CCCAED3-9622-4574-8603-B17A30FA911D}" dt="2024-11-20T13:47:49.052" v="200" actId="20577"/>
          <ac:spMkLst>
            <pc:docMk/>
            <pc:sldMk cId="2260120029" sldId="257"/>
            <ac:spMk id="3" creationId="{F1231D9D-8A18-B483-FE64-1B1B1B96683A}"/>
          </ac:spMkLst>
        </pc:spChg>
      </pc:sldChg>
      <pc:sldChg chg="modSp mod">
        <pc:chgData name="Elizabeth Laming" userId="9efb028c-33ba-4adf-b3e0-6fd4460b302f" providerId="ADAL" clId="{4CCCAED3-9622-4574-8603-B17A30FA911D}" dt="2024-11-20T09:43:53.001" v="3" actId="20577"/>
        <pc:sldMkLst>
          <pc:docMk/>
          <pc:sldMk cId="4020953303" sldId="261"/>
        </pc:sldMkLst>
        <pc:spChg chg="mod">
          <ac:chgData name="Elizabeth Laming" userId="9efb028c-33ba-4adf-b3e0-6fd4460b302f" providerId="ADAL" clId="{4CCCAED3-9622-4574-8603-B17A30FA911D}" dt="2024-11-20T09:43:53.001" v="3" actId="20577"/>
          <ac:spMkLst>
            <pc:docMk/>
            <pc:sldMk cId="4020953303" sldId="261"/>
            <ac:spMk id="6" creationId="{E84B8912-EEB7-F52E-745A-3D184A1C6C25}"/>
          </ac:spMkLst>
        </pc:spChg>
      </pc:sldChg>
      <pc:sldChg chg="modSp mod">
        <pc:chgData name="Elizabeth Laming" userId="9efb028c-33ba-4adf-b3e0-6fd4460b302f" providerId="ADAL" clId="{4CCCAED3-9622-4574-8603-B17A30FA911D}" dt="2024-11-20T09:44:23.926" v="4" actId="113"/>
        <pc:sldMkLst>
          <pc:docMk/>
          <pc:sldMk cId="1469003410" sldId="262"/>
        </pc:sldMkLst>
        <pc:graphicFrameChg chg="modGraphic">
          <ac:chgData name="Elizabeth Laming" userId="9efb028c-33ba-4adf-b3e0-6fd4460b302f" providerId="ADAL" clId="{4CCCAED3-9622-4574-8603-B17A30FA911D}" dt="2024-11-20T09:44:23.926" v="4" actId="113"/>
          <ac:graphicFrameMkLst>
            <pc:docMk/>
            <pc:sldMk cId="1469003410" sldId="262"/>
            <ac:graphicFrameMk id="3" creationId="{09D9BA57-D907-9617-004A-5DFDB57B9A36}"/>
          </ac:graphicFrameMkLst>
        </pc:graphicFrameChg>
      </pc:sldChg>
      <pc:sldChg chg="modSp mod">
        <pc:chgData name="Elizabeth Laming" userId="9efb028c-33ba-4adf-b3e0-6fd4460b302f" providerId="ADAL" clId="{4CCCAED3-9622-4574-8603-B17A30FA911D}" dt="2024-11-20T10:10:24.522" v="8" actId="1076"/>
        <pc:sldMkLst>
          <pc:docMk/>
          <pc:sldMk cId="1713290234" sldId="267"/>
        </pc:sldMkLst>
        <pc:spChg chg="mod">
          <ac:chgData name="Elizabeth Laming" userId="9efb028c-33ba-4adf-b3e0-6fd4460b302f" providerId="ADAL" clId="{4CCCAED3-9622-4574-8603-B17A30FA911D}" dt="2024-11-20T10:01:48.090" v="5" actId="14100"/>
          <ac:spMkLst>
            <pc:docMk/>
            <pc:sldMk cId="1713290234" sldId="267"/>
            <ac:spMk id="3" creationId="{37C813F4-D1A2-C391-415C-4B929DF6A681}"/>
          </ac:spMkLst>
        </pc:spChg>
        <pc:spChg chg="mod">
          <ac:chgData name="Elizabeth Laming" userId="9efb028c-33ba-4adf-b3e0-6fd4460b302f" providerId="ADAL" clId="{4CCCAED3-9622-4574-8603-B17A30FA911D}" dt="2024-11-20T10:07:02.682" v="7" actId="14100"/>
          <ac:spMkLst>
            <pc:docMk/>
            <pc:sldMk cId="1713290234" sldId="267"/>
            <ac:spMk id="5" creationId="{136129C1-F90D-D6CE-4468-C37BA206EC5A}"/>
          </ac:spMkLst>
        </pc:spChg>
        <pc:picChg chg="mod">
          <ac:chgData name="Elizabeth Laming" userId="9efb028c-33ba-4adf-b3e0-6fd4460b302f" providerId="ADAL" clId="{4CCCAED3-9622-4574-8603-B17A30FA911D}" dt="2024-11-20T10:10:24.522" v="8" actId="1076"/>
          <ac:picMkLst>
            <pc:docMk/>
            <pc:sldMk cId="1713290234" sldId="267"/>
            <ac:picMk id="6" creationId="{8E1DDE87-2917-EB4A-6286-4A446B948407}"/>
          </ac:picMkLst>
        </pc:picChg>
      </pc:sldChg>
      <pc:sldChg chg="modSp mod">
        <pc:chgData name="Elizabeth Laming" userId="9efb028c-33ba-4adf-b3e0-6fd4460b302f" providerId="ADAL" clId="{4CCCAED3-9622-4574-8603-B17A30FA911D}" dt="2024-11-20T11:22:35.008" v="152" actId="1076"/>
        <pc:sldMkLst>
          <pc:docMk/>
          <pc:sldMk cId="1145813171" sldId="268"/>
        </pc:sldMkLst>
        <pc:spChg chg="mod">
          <ac:chgData name="Elizabeth Laming" userId="9efb028c-33ba-4adf-b3e0-6fd4460b302f" providerId="ADAL" clId="{4CCCAED3-9622-4574-8603-B17A30FA911D}" dt="2024-11-20T11:22:28.889" v="151" actId="14100"/>
          <ac:spMkLst>
            <pc:docMk/>
            <pc:sldMk cId="1145813171" sldId="268"/>
            <ac:spMk id="2" creationId="{7EC8CC62-2EAF-02A1-84FC-A7EB9AF05F32}"/>
          </ac:spMkLst>
        </pc:spChg>
        <pc:spChg chg="mod">
          <ac:chgData name="Elizabeth Laming" userId="9efb028c-33ba-4adf-b3e0-6fd4460b302f" providerId="ADAL" clId="{4CCCAED3-9622-4574-8603-B17A30FA911D}" dt="2024-11-20T11:22:35.008" v="152" actId="1076"/>
          <ac:spMkLst>
            <pc:docMk/>
            <pc:sldMk cId="1145813171" sldId="268"/>
            <ac:spMk id="3" creationId="{7A73A3C7-0CBD-C858-B903-7B19CCDDD8BB}"/>
          </ac:spMkLst>
        </pc:spChg>
      </pc:sldChg>
      <pc:sldChg chg="modSp mod">
        <pc:chgData name="Elizabeth Laming" userId="9efb028c-33ba-4adf-b3e0-6fd4460b302f" providerId="ADAL" clId="{4CCCAED3-9622-4574-8603-B17A30FA911D}" dt="2024-11-20T11:16:18.321" v="135" actId="1076"/>
        <pc:sldMkLst>
          <pc:docMk/>
          <pc:sldMk cId="546158181" sldId="272"/>
        </pc:sldMkLst>
        <pc:spChg chg="mod">
          <ac:chgData name="Elizabeth Laming" userId="9efb028c-33ba-4adf-b3e0-6fd4460b302f" providerId="ADAL" clId="{4CCCAED3-9622-4574-8603-B17A30FA911D}" dt="2024-11-20T10:10:57.929" v="10" actId="14100"/>
          <ac:spMkLst>
            <pc:docMk/>
            <pc:sldMk cId="546158181" sldId="272"/>
            <ac:spMk id="6" creationId="{ECC49BA0-36A1-3E41-0B1C-9BA3F370E82B}"/>
          </ac:spMkLst>
        </pc:spChg>
        <pc:picChg chg="mod modCrop">
          <ac:chgData name="Elizabeth Laming" userId="9efb028c-33ba-4adf-b3e0-6fd4460b302f" providerId="ADAL" clId="{4CCCAED3-9622-4574-8603-B17A30FA911D}" dt="2024-11-20T10:13:35.372" v="33" actId="1076"/>
          <ac:picMkLst>
            <pc:docMk/>
            <pc:sldMk cId="546158181" sldId="272"/>
            <ac:picMk id="2" creationId="{6B620390-B26D-2E83-6D88-5FA09599D3AD}"/>
          </ac:picMkLst>
        </pc:picChg>
        <pc:picChg chg="mod">
          <ac:chgData name="Elizabeth Laming" userId="9efb028c-33ba-4adf-b3e0-6fd4460b302f" providerId="ADAL" clId="{4CCCAED3-9622-4574-8603-B17A30FA911D}" dt="2024-11-20T10:13:33.269" v="32" actId="1076"/>
          <ac:picMkLst>
            <pc:docMk/>
            <pc:sldMk cId="546158181" sldId="272"/>
            <ac:picMk id="3" creationId="{5CFA12B0-C15C-3249-9211-F4E9E9D83E6E}"/>
          </ac:picMkLst>
        </pc:picChg>
        <pc:picChg chg="mod modCrop">
          <ac:chgData name="Elizabeth Laming" userId="9efb028c-33ba-4adf-b3e0-6fd4460b302f" providerId="ADAL" clId="{4CCCAED3-9622-4574-8603-B17A30FA911D}" dt="2024-11-20T10:13:24.401" v="31" actId="1076"/>
          <ac:picMkLst>
            <pc:docMk/>
            <pc:sldMk cId="546158181" sldId="272"/>
            <ac:picMk id="5" creationId="{039F8EDF-65F6-A133-020F-6BF164AAE670}"/>
          </ac:picMkLst>
        </pc:picChg>
        <pc:picChg chg="mod">
          <ac:chgData name="Elizabeth Laming" userId="9efb028c-33ba-4adf-b3e0-6fd4460b302f" providerId="ADAL" clId="{4CCCAED3-9622-4574-8603-B17A30FA911D}" dt="2024-11-20T10:11:15.733" v="14" actId="1076"/>
          <ac:picMkLst>
            <pc:docMk/>
            <pc:sldMk cId="546158181" sldId="272"/>
            <ac:picMk id="10" creationId="{257EB686-1B27-DC45-6DEF-668CCA26498F}"/>
          </ac:picMkLst>
        </pc:picChg>
        <pc:picChg chg="mod">
          <ac:chgData name="Elizabeth Laming" userId="9efb028c-33ba-4adf-b3e0-6fd4460b302f" providerId="ADAL" clId="{4CCCAED3-9622-4574-8603-B17A30FA911D}" dt="2024-11-20T11:16:18.321" v="135" actId="1076"/>
          <ac:picMkLst>
            <pc:docMk/>
            <pc:sldMk cId="546158181" sldId="272"/>
            <ac:picMk id="15" creationId="{4BA4D758-28CD-E9B5-8FEE-22C25CC6236E}"/>
          </ac:picMkLst>
        </pc:picChg>
      </pc:sldChg>
      <pc:sldChg chg="modSp mod">
        <pc:chgData name="Elizabeth Laming" userId="9efb028c-33ba-4adf-b3e0-6fd4460b302f" providerId="ADAL" clId="{4CCCAED3-9622-4574-8603-B17A30FA911D}" dt="2024-11-20T11:16:41.989" v="137" actId="948"/>
        <pc:sldMkLst>
          <pc:docMk/>
          <pc:sldMk cId="3382096791" sldId="274"/>
        </pc:sldMkLst>
        <pc:spChg chg="mod">
          <ac:chgData name="Elizabeth Laming" userId="9efb028c-33ba-4adf-b3e0-6fd4460b302f" providerId="ADAL" clId="{4CCCAED3-9622-4574-8603-B17A30FA911D}" dt="2024-11-20T11:16:41.989" v="137" actId="948"/>
          <ac:spMkLst>
            <pc:docMk/>
            <pc:sldMk cId="3382096791" sldId="274"/>
            <ac:spMk id="20" creationId="{DFC4DA96-1987-DD50-9239-7B1D7B6C98E6}"/>
          </ac:spMkLst>
        </pc:spChg>
      </pc:sldChg>
      <pc:sldChg chg="modSp mod">
        <pc:chgData name="Elizabeth Laming" userId="9efb028c-33ba-4adf-b3e0-6fd4460b302f" providerId="ADAL" clId="{4CCCAED3-9622-4574-8603-B17A30FA911D}" dt="2024-11-20T11:25:05.455" v="170" actId="14100"/>
        <pc:sldMkLst>
          <pc:docMk/>
          <pc:sldMk cId="163084150" sldId="277"/>
        </pc:sldMkLst>
        <pc:spChg chg="mod">
          <ac:chgData name="Elizabeth Laming" userId="9efb028c-33ba-4adf-b3e0-6fd4460b302f" providerId="ADAL" clId="{4CCCAED3-9622-4574-8603-B17A30FA911D}" dt="2024-11-20T11:25:01.137" v="169" actId="14100"/>
          <ac:spMkLst>
            <pc:docMk/>
            <pc:sldMk cId="163084150" sldId="277"/>
            <ac:spMk id="8" creationId="{B6BB8442-FE67-1D01-F191-4148BE1E907C}"/>
          </ac:spMkLst>
        </pc:spChg>
        <pc:spChg chg="mod">
          <ac:chgData name="Elizabeth Laming" userId="9efb028c-33ba-4adf-b3e0-6fd4460b302f" providerId="ADAL" clId="{4CCCAED3-9622-4574-8603-B17A30FA911D}" dt="2024-11-20T11:25:05.455" v="170" actId="14100"/>
          <ac:spMkLst>
            <pc:docMk/>
            <pc:sldMk cId="163084150" sldId="277"/>
            <ac:spMk id="9" creationId="{4A22034C-9B4A-44ED-6187-F2927E2E72C1}"/>
          </ac:spMkLst>
        </pc:spChg>
        <pc:picChg chg="mod">
          <ac:chgData name="Elizabeth Laming" userId="9efb028c-33ba-4adf-b3e0-6fd4460b302f" providerId="ADAL" clId="{4CCCAED3-9622-4574-8603-B17A30FA911D}" dt="2024-11-20T11:24:57.632" v="168" actId="1076"/>
          <ac:picMkLst>
            <pc:docMk/>
            <pc:sldMk cId="163084150" sldId="277"/>
            <ac:picMk id="2050" creationId="{86783061-33B0-BABD-C618-BFA48F739483}"/>
          </ac:picMkLst>
        </pc:picChg>
      </pc:sldChg>
      <pc:sldChg chg="modSp del mod">
        <pc:chgData name="Elizabeth Laming" userId="9efb028c-33ba-4adf-b3e0-6fd4460b302f" providerId="ADAL" clId="{4CCCAED3-9622-4574-8603-B17A30FA911D}" dt="2024-11-20T11:28:10.258" v="185" actId="47"/>
        <pc:sldMkLst>
          <pc:docMk/>
          <pc:sldMk cId="2810438889" sldId="278"/>
        </pc:sldMkLst>
        <pc:spChg chg="mod">
          <ac:chgData name="Elizabeth Laming" userId="9efb028c-33ba-4adf-b3e0-6fd4460b302f" providerId="ADAL" clId="{4CCCAED3-9622-4574-8603-B17A30FA911D}" dt="2024-11-20T11:25:47.117" v="171" actId="14100"/>
          <ac:spMkLst>
            <pc:docMk/>
            <pc:sldMk cId="2810438889" sldId="278"/>
            <ac:spMk id="5" creationId="{DB64C03E-AA91-D37C-1080-9C3B968D5D50}"/>
          </ac:spMkLst>
        </pc:spChg>
      </pc:sldChg>
      <pc:sldChg chg="modSp mod">
        <pc:chgData name="Elizabeth Laming" userId="9efb028c-33ba-4adf-b3e0-6fd4460b302f" providerId="ADAL" clId="{4CCCAED3-9622-4574-8603-B17A30FA911D}" dt="2024-11-20T11:23:22.245" v="157" actId="14100"/>
        <pc:sldMkLst>
          <pc:docMk/>
          <pc:sldMk cId="790894635" sldId="279"/>
        </pc:sldMkLst>
        <pc:spChg chg="mod">
          <ac:chgData name="Elizabeth Laming" userId="9efb028c-33ba-4adf-b3e0-6fd4460b302f" providerId="ADAL" clId="{4CCCAED3-9622-4574-8603-B17A30FA911D}" dt="2024-11-20T11:22:45.826" v="153" actId="14100"/>
          <ac:spMkLst>
            <pc:docMk/>
            <pc:sldMk cId="790894635" sldId="279"/>
            <ac:spMk id="5" creationId="{75F4BEE1-C259-80AD-8020-DEA585B8BC9F}"/>
          </ac:spMkLst>
        </pc:spChg>
        <pc:spChg chg="mod">
          <ac:chgData name="Elizabeth Laming" userId="9efb028c-33ba-4adf-b3e0-6fd4460b302f" providerId="ADAL" clId="{4CCCAED3-9622-4574-8603-B17A30FA911D}" dt="2024-11-20T11:23:22.245" v="157" actId="14100"/>
          <ac:spMkLst>
            <pc:docMk/>
            <pc:sldMk cId="790894635" sldId="279"/>
            <ac:spMk id="10" creationId="{00CBDE14-5407-2060-C7A4-493AC7F16187}"/>
          </ac:spMkLst>
        </pc:spChg>
        <pc:picChg chg="mod">
          <ac:chgData name="Elizabeth Laming" userId="9efb028c-33ba-4adf-b3e0-6fd4460b302f" providerId="ADAL" clId="{4CCCAED3-9622-4574-8603-B17A30FA911D}" dt="2024-11-20T11:23:17.778" v="156" actId="1076"/>
          <ac:picMkLst>
            <pc:docMk/>
            <pc:sldMk cId="790894635" sldId="279"/>
            <ac:picMk id="6148" creationId="{BFB90F6E-D21F-A5BD-7F64-C9AB68CB1F4E}"/>
          </ac:picMkLst>
        </pc:picChg>
      </pc:sldChg>
      <pc:sldChg chg="modSp mod">
        <pc:chgData name="Elizabeth Laming" userId="9efb028c-33ba-4adf-b3e0-6fd4460b302f" providerId="ADAL" clId="{4CCCAED3-9622-4574-8603-B17A30FA911D}" dt="2024-11-20T11:21:41.827" v="147" actId="948"/>
        <pc:sldMkLst>
          <pc:docMk/>
          <pc:sldMk cId="3881475032" sldId="280"/>
        </pc:sldMkLst>
        <pc:spChg chg="mod">
          <ac:chgData name="Elizabeth Laming" userId="9efb028c-33ba-4adf-b3e0-6fd4460b302f" providerId="ADAL" clId="{4CCCAED3-9622-4574-8603-B17A30FA911D}" dt="2024-11-20T11:21:41.827" v="147" actId="948"/>
          <ac:spMkLst>
            <pc:docMk/>
            <pc:sldMk cId="3881475032" sldId="280"/>
            <ac:spMk id="10" creationId="{5F5E9028-8458-B24A-6769-066598E14E9D}"/>
          </ac:spMkLst>
        </pc:spChg>
      </pc:sldChg>
      <pc:sldChg chg="del">
        <pc:chgData name="Elizabeth Laming" userId="9efb028c-33ba-4adf-b3e0-6fd4460b302f" providerId="ADAL" clId="{4CCCAED3-9622-4574-8603-B17A30FA911D}" dt="2024-11-20T10:28:21.921" v="53" actId="47"/>
        <pc:sldMkLst>
          <pc:docMk/>
          <pc:sldMk cId="1983811154" sldId="281"/>
        </pc:sldMkLst>
      </pc:sldChg>
      <pc:sldChg chg="del">
        <pc:chgData name="Elizabeth Laming" userId="9efb028c-33ba-4adf-b3e0-6fd4460b302f" providerId="ADAL" clId="{4CCCAED3-9622-4574-8603-B17A30FA911D}" dt="2024-11-20T10:38:39.723" v="119" actId="47"/>
        <pc:sldMkLst>
          <pc:docMk/>
          <pc:sldMk cId="3539410198" sldId="282"/>
        </pc:sldMkLst>
      </pc:sldChg>
      <pc:sldChg chg="del">
        <pc:chgData name="Elizabeth Laming" userId="9efb028c-33ba-4adf-b3e0-6fd4460b302f" providerId="ADAL" clId="{4CCCAED3-9622-4574-8603-B17A30FA911D}" dt="2024-11-20T11:16:23.631" v="136" actId="47"/>
        <pc:sldMkLst>
          <pc:docMk/>
          <pc:sldMk cId="2354505812" sldId="283"/>
        </pc:sldMkLst>
      </pc:sldChg>
      <pc:sldChg chg="delSp modSp mod">
        <pc:chgData name="Elizabeth Laming" userId="9efb028c-33ba-4adf-b3e0-6fd4460b302f" providerId="ADAL" clId="{4CCCAED3-9622-4574-8603-B17A30FA911D}" dt="2024-11-20T11:16:08.964" v="134" actId="478"/>
        <pc:sldMkLst>
          <pc:docMk/>
          <pc:sldMk cId="166800580" sldId="285"/>
        </pc:sldMkLst>
        <pc:spChg chg="mod">
          <ac:chgData name="Elizabeth Laming" userId="9efb028c-33ba-4adf-b3e0-6fd4460b302f" providerId="ADAL" clId="{4CCCAED3-9622-4574-8603-B17A30FA911D}" dt="2024-11-20T10:27:05.041" v="44" actId="1076"/>
          <ac:spMkLst>
            <pc:docMk/>
            <pc:sldMk cId="166800580" sldId="285"/>
            <ac:spMk id="6" creationId="{5C9C0164-2DD0-EA92-A659-A9558A61E198}"/>
          </ac:spMkLst>
        </pc:spChg>
        <pc:spChg chg="mod">
          <ac:chgData name="Elizabeth Laming" userId="9efb028c-33ba-4adf-b3e0-6fd4460b302f" providerId="ADAL" clId="{4CCCAED3-9622-4574-8603-B17A30FA911D}" dt="2024-11-20T10:26:52.698" v="43" actId="14100"/>
          <ac:spMkLst>
            <pc:docMk/>
            <pc:sldMk cId="166800580" sldId="285"/>
            <ac:spMk id="12" creationId="{CE785A9A-C1C5-22CF-D197-360F71CB4D5E}"/>
          </ac:spMkLst>
        </pc:spChg>
        <pc:picChg chg="del mod">
          <ac:chgData name="Elizabeth Laming" userId="9efb028c-33ba-4adf-b3e0-6fd4460b302f" providerId="ADAL" clId="{4CCCAED3-9622-4574-8603-B17A30FA911D}" dt="2024-11-20T11:16:08.964" v="134" actId="478"/>
          <ac:picMkLst>
            <pc:docMk/>
            <pc:sldMk cId="166800580" sldId="285"/>
            <ac:picMk id="14" creationId="{5967A94E-353A-6A2B-01E5-1EEB6BA0239A}"/>
          </ac:picMkLst>
        </pc:picChg>
      </pc:sldChg>
      <pc:sldChg chg="modSp mod">
        <pc:chgData name="Elizabeth Laming" userId="9efb028c-33ba-4adf-b3e0-6fd4460b302f" providerId="ADAL" clId="{4CCCAED3-9622-4574-8603-B17A30FA911D}" dt="2024-11-20T11:17:47.870" v="138" actId="948"/>
        <pc:sldMkLst>
          <pc:docMk/>
          <pc:sldMk cId="3914014943" sldId="286"/>
        </pc:sldMkLst>
        <pc:spChg chg="mod">
          <ac:chgData name="Elizabeth Laming" userId="9efb028c-33ba-4adf-b3e0-6fd4460b302f" providerId="ADAL" clId="{4CCCAED3-9622-4574-8603-B17A30FA911D}" dt="2024-11-20T11:17:47.870" v="138" actId="948"/>
          <ac:spMkLst>
            <pc:docMk/>
            <pc:sldMk cId="3914014943" sldId="286"/>
            <ac:spMk id="20" creationId="{DFC4DA96-1987-DD50-9239-7B1D7B6C98E6}"/>
          </ac:spMkLst>
        </pc:spChg>
      </pc:sldChg>
      <pc:sldChg chg="modSp mod">
        <pc:chgData name="Elizabeth Laming" userId="9efb028c-33ba-4adf-b3e0-6fd4460b302f" providerId="ADAL" clId="{4CCCAED3-9622-4574-8603-B17A30FA911D}" dt="2024-11-20T11:24:15.125" v="162" actId="1076"/>
        <pc:sldMkLst>
          <pc:docMk/>
          <pc:sldMk cId="1948294306" sldId="291"/>
        </pc:sldMkLst>
        <pc:spChg chg="mod">
          <ac:chgData name="Elizabeth Laming" userId="9efb028c-33ba-4adf-b3e0-6fd4460b302f" providerId="ADAL" clId="{4CCCAED3-9622-4574-8603-B17A30FA911D}" dt="2024-11-20T11:24:15.125" v="162" actId="1076"/>
          <ac:spMkLst>
            <pc:docMk/>
            <pc:sldMk cId="1948294306" sldId="291"/>
            <ac:spMk id="9" creationId="{4A22034C-9B4A-44ED-6187-F2927E2E72C1}"/>
          </ac:spMkLst>
        </pc:spChg>
        <pc:picChg chg="mod">
          <ac:chgData name="Elizabeth Laming" userId="9efb028c-33ba-4adf-b3e0-6fd4460b302f" providerId="ADAL" clId="{4CCCAED3-9622-4574-8603-B17A30FA911D}" dt="2024-11-20T11:23:59.870" v="159" actId="1076"/>
          <ac:picMkLst>
            <pc:docMk/>
            <pc:sldMk cId="1948294306" sldId="291"/>
            <ac:picMk id="3" creationId="{55AD0211-B46D-C4F4-8A8D-F7FD38B3BB1E}"/>
          </ac:picMkLst>
        </pc:picChg>
      </pc:sldChg>
      <pc:sldChg chg="modSp mod">
        <pc:chgData name="Elizabeth Laming" userId="9efb028c-33ba-4adf-b3e0-6fd4460b302f" providerId="ADAL" clId="{4CCCAED3-9622-4574-8603-B17A30FA911D}" dt="2024-11-20T11:24:38.882" v="165" actId="1076"/>
        <pc:sldMkLst>
          <pc:docMk/>
          <pc:sldMk cId="1218216411" sldId="292"/>
        </pc:sldMkLst>
        <pc:spChg chg="mod">
          <ac:chgData name="Elizabeth Laming" userId="9efb028c-33ba-4adf-b3e0-6fd4460b302f" providerId="ADAL" clId="{4CCCAED3-9622-4574-8603-B17A30FA911D}" dt="2024-11-20T11:24:38.882" v="165" actId="1076"/>
          <ac:spMkLst>
            <pc:docMk/>
            <pc:sldMk cId="1218216411" sldId="292"/>
            <ac:spMk id="9" creationId="{4A22034C-9B4A-44ED-6187-F2927E2E72C1}"/>
          </ac:spMkLst>
        </pc:spChg>
        <pc:picChg chg="mod">
          <ac:chgData name="Elizabeth Laming" userId="9efb028c-33ba-4adf-b3e0-6fd4460b302f" providerId="ADAL" clId="{4CCCAED3-9622-4574-8603-B17A30FA911D}" dt="2024-11-20T11:24:23.358" v="163" actId="1076"/>
          <ac:picMkLst>
            <pc:docMk/>
            <pc:sldMk cId="1218216411" sldId="292"/>
            <ac:picMk id="8" creationId="{1445552D-919B-35E9-CF8C-E9F976EF73E9}"/>
          </ac:picMkLst>
        </pc:picChg>
      </pc:sldChg>
      <pc:sldChg chg="modSp mod">
        <pc:chgData name="Elizabeth Laming" userId="9efb028c-33ba-4adf-b3e0-6fd4460b302f" providerId="ADAL" clId="{4CCCAED3-9622-4574-8603-B17A30FA911D}" dt="2024-11-20T11:19:59.695" v="146" actId="1076"/>
        <pc:sldMkLst>
          <pc:docMk/>
          <pc:sldMk cId="339038537" sldId="293"/>
        </pc:sldMkLst>
        <pc:spChg chg="mod">
          <ac:chgData name="Elizabeth Laming" userId="9efb028c-33ba-4adf-b3e0-6fd4460b302f" providerId="ADAL" clId="{4CCCAED3-9622-4574-8603-B17A30FA911D}" dt="2024-11-20T11:19:53.314" v="145" actId="948"/>
          <ac:spMkLst>
            <pc:docMk/>
            <pc:sldMk cId="339038537" sldId="293"/>
            <ac:spMk id="9" creationId="{4A22034C-9B4A-44ED-6187-F2927E2E72C1}"/>
          </ac:spMkLst>
        </pc:spChg>
        <pc:spChg chg="mod">
          <ac:chgData name="Elizabeth Laming" userId="9efb028c-33ba-4adf-b3e0-6fd4460b302f" providerId="ADAL" clId="{4CCCAED3-9622-4574-8603-B17A30FA911D}" dt="2024-11-20T11:19:59.695" v="146" actId="1076"/>
          <ac:spMkLst>
            <pc:docMk/>
            <pc:sldMk cId="339038537" sldId="293"/>
            <ac:spMk id="10" creationId="{FF1CE6B9-AD4E-BD48-B21A-CE2E0C2ADD96}"/>
          </ac:spMkLst>
        </pc:spChg>
      </pc:sldChg>
      <pc:sldChg chg="modSp mod">
        <pc:chgData name="Elizabeth Laming" userId="9efb028c-33ba-4adf-b3e0-6fd4460b302f" providerId="ADAL" clId="{4CCCAED3-9622-4574-8603-B17A30FA911D}" dt="2024-11-20T11:28:52.322" v="190" actId="14100"/>
        <pc:sldMkLst>
          <pc:docMk/>
          <pc:sldMk cId="2602384308" sldId="294"/>
        </pc:sldMkLst>
        <pc:spChg chg="mod">
          <ac:chgData name="Elizabeth Laming" userId="9efb028c-33ba-4adf-b3e0-6fd4460b302f" providerId="ADAL" clId="{4CCCAED3-9622-4574-8603-B17A30FA911D}" dt="2024-11-20T11:28:25.704" v="187" actId="14100"/>
          <ac:spMkLst>
            <pc:docMk/>
            <pc:sldMk cId="2602384308" sldId="294"/>
            <ac:spMk id="5" creationId="{DB64C03E-AA91-D37C-1080-9C3B968D5D50}"/>
          </ac:spMkLst>
        </pc:spChg>
        <pc:spChg chg="mod">
          <ac:chgData name="Elizabeth Laming" userId="9efb028c-33ba-4adf-b3e0-6fd4460b302f" providerId="ADAL" clId="{4CCCAED3-9622-4574-8603-B17A30FA911D}" dt="2024-11-20T11:28:52.322" v="190" actId="14100"/>
          <ac:spMkLst>
            <pc:docMk/>
            <pc:sldMk cId="2602384308" sldId="294"/>
            <ac:spMk id="9" creationId="{D77C4A73-506D-1CED-4014-CB7588D5CBB8}"/>
          </ac:spMkLst>
        </pc:spChg>
        <pc:picChg chg="mod">
          <ac:chgData name="Elizabeth Laming" userId="9efb028c-33ba-4adf-b3e0-6fd4460b302f" providerId="ADAL" clId="{4CCCAED3-9622-4574-8603-B17A30FA911D}" dt="2024-11-20T11:28:31.990" v="188" actId="1076"/>
          <ac:picMkLst>
            <pc:docMk/>
            <pc:sldMk cId="2602384308" sldId="294"/>
            <ac:picMk id="4100" creationId="{204B4524-EBFF-A9A2-DCFE-1FC5CBCD4584}"/>
          </ac:picMkLst>
        </pc:picChg>
      </pc:sldChg>
      <pc:sldChg chg="delSp modSp add mod">
        <pc:chgData name="Elizabeth Laming" userId="9efb028c-33ba-4adf-b3e0-6fd4460b302f" providerId="ADAL" clId="{4CCCAED3-9622-4574-8603-B17A30FA911D}" dt="2024-11-20T11:16:06.462" v="133" actId="478"/>
        <pc:sldMkLst>
          <pc:docMk/>
          <pc:sldMk cId="3354138731" sldId="296"/>
        </pc:sldMkLst>
        <pc:spChg chg="mod">
          <ac:chgData name="Elizabeth Laming" userId="9efb028c-33ba-4adf-b3e0-6fd4460b302f" providerId="ADAL" clId="{4CCCAED3-9622-4574-8603-B17A30FA911D}" dt="2024-11-20T10:28:02.673" v="51" actId="948"/>
          <ac:spMkLst>
            <pc:docMk/>
            <pc:sldMk cId="3354138731" sldId="296"/>
            <ac:spMk id="6" creationId="{556F9F5B-2992-07B5-F1D0-1DE1E0D86675}"/>
          </ac:spMkLst>
        </pc:spChg>
        <pc:spChg chg="mod">
          <ac:chgData name="Elizabeth Laming" userId="9efb028c-33ba-4adf-b3e0-6fd4460b302f" providerId="ADAL" clId="{4CCCAED3-9622-4574-8603-B17A30FA911D}" dt="2024-11-20T10:27:34.169" v="49" actId="207"/>
          <ac:spMkLst>
            <pc:docMk/>
            <pc:sldMk cId="3354138731" sldId="296"/>
            <ac:spMk id="12" creationId="{AE44B769-44D5-8BF6-761A-042D1BEC8266}"/>
          </ac:spMkLst>
        </pc:spChg>
        <pc:picChg chg="del">
          <ac:chgData name="Elizabeth Laming" userId="9efb028c-33ba-4adf-b3e0-6fd4460b302f" providerId="ADAL" clId="{4CCCAED3-9622-4574-8603-B17A30FA911D}" dt="2024-11-20T11:16:06.462" v="133" actId="478"/>
          <ac:picMkLst>
            <pc:docMk/>
            <pc:sldMk cId="3354138731" sldId="296"/>
            <ac:picMk id="14" creationId="{65FEEE73-CF02-AEE8-BA7D-1372380366B0}"/>
          </ac:picMkLst>
        </pc:picChg>
      </pc:sldChg>
      <pc:sldChg chg="delSp modSp add mod">
        <pc:chgData name="Elizabeth Laming" userId="9efb028c-33ba-4adf-b3e0-6fd4460b302f" providerId="ADAL" clId="{4CCCAED3-9622-4574-8603-B17A30FA911D}" dt="2024-11-20T11:16:03.765" v="132" actId="478"/>
        <pc:sldMkLst>
          <pc:docMk/>
          <pc:sldMk cId="3842088776" sldId="297"/>
        </pc:sldMkLst>
        <pc:spChg chg="mod">
          <ac:chgData name="Elizabeth Laming" userId="9efb028c-33ba-4adf-b3e0-6fd4460b302f" providerId="ADAL" clId="{4CCCAED3-9622-4574-8603-B17A30FA911D}" dt="2024-11-20T10:38:25.762" v="118" actId="20577"/>
          <ac:spMkLst>
            <pc:docMk/>
            <pc:sldMk cId="3842088776" sldId="297"/>
            <ac:spMk id="6" creationId="{7161B8FB-C3D6-D06E-EEE4-AB650E3A6DEE}"/>
          </ac:spMkLst>
        </pc:spChg>
        <pc:spChg chg="mod">
          <ac:chgData name="Elizabeth Laming" userId="9efb028c-33ba-4adf-b3e0-6fd4460b302f" providerId="ADAL" clId="{4CCCAED3-9622-4574-8603-B17A30FA911D}" dt="2024-11-20T10:28:33.897" v="56" actId="207"/>
          <ac:spMkLst>
            <pc:docMk/>
            <pc:sldMk cId="3842088776" sldId="297"/>
            <ac:spMk id="12" creationId="{8BF467F9-7614-42A6-D3F5-B8CAA5C51B05}"/>
          </ac:spMkLst>
        </pc:spChg>
        <pc:picChg chg="del">
          <ac:chgData name="Elizabeth Laming" userId="9efb028c-33ba-4adf-b3e0-6fd4460b302f" providerId="ADAL" clId="{4CCCAED3-9622-4574-8603-B17A30FA911D}" dt="2024-11-20T11:16:03.765" v="132" actId="478"/>
          <ac:picMkLst>
            <pc:docMk/>
            <pc:sldMk cId="3842088776" sldId="297"/>
            <ac:picMk id="14" creationId="{03A856BD-A98E-BB5D-9E71-C1F87DE478D7}"/>
          </ac:picMkLst>
        </pc:picChg>
      </pc:sldChg>
      <pc:sldChg chg="delSp modSp add mod">
        <pc:chgData name="Elizabeth Laming" userId="9efb028c-33ba-4adf-b3e0-6fd4460b302f" providerId="ADAL" clId="{4CCCAED3-9622-4574-8603-B17A30FA911D}" dt="2024-11-20T11:15:59.168" v="131" actId="478"/>
        <pc:sldMkLst>
          <pc:docMk/>
          <pc:sldMk cId="2959963167" sldId="298"/>
        </pc:sldMkLst>
        <pc:spChg chg="mod">
          <ac:chgData name="Elizabeth Laming" userId="9efb028c-33ba-4adf-b3e0-6fd4460b302f" providerId="ADAL" clId="{4CCCAED3-9622-4574-8603-B17A30FA911D}" dt="2024-11-20T11:15:52.240" v="130" actId="1076"/>
          <ac:spMkLst>
            <pc:docMk/>
            <pc:sldMk cId="2959963167" sldId="298"/>
            <ac:spMk id="6" creationId="{F78E2CC3-72D8-20D7-7989-8E669962F4E4}"/>
          </ac:spMkLst>
        </pc:spChg>
        <pc:spChg chg="mod">
          <ac:chgData name="Elizabeth Laming" userId="9efb028c-33ba-4adf-b3e0-6fd4460b302f" providerId="ADAL" clId="{4CCCAED3-9622-4574-8603-B17A30FA911D}" dt="2024-11-20T10:39:05.113" v="125" actId="14100"/>
          <ac:spMkLst>
            <pc:docMk/>
            <pc:sldMk cId="2959963167" sldId="298"/>
            <ac:spMk id="12" creationId="{04C1FA1F-9B7C-6812-C216-648A49636DDE}"/>
          </ac:spMkLst>
        </pc:spChg>
        <pc:picChg chg="del">
          <ac:chgData name="Elizabeth Laming" userId="9efb028c-33ba-4adf-b3e0-6fd4460b302f" providerId="ADAL" clId="{4CCCAED3-9622-4574-8603-B17A30FA911D}" dt="2024-11-20T11:15:59.168" v="131" actId="478"/>
          <ac:picMkLst>
            <pc:docMk/>
            <pc:sldMk cId="2959963167" sldId="298"/>
            <ac:picMk id="14" creationId="{09F68C16-102D-C2B1-8B98-422F45C1019B}"/>
          </ac:picMkLst>
        </pc:picChg>
      </pc:sldChg>
      <pc:sldChg chg="modSp mod ord modNotesTx">
        <pc:chgData name="Elizabeth Laming" userId="9efb028c-33ba-4adf-b3e0-6fd4460b302f" providerId="ADAL" clId="{4CCCAED3-9622-4574-8603-B17A30FA911D}" dt="2024-11-20T11:28:04.996" v="184" actId="14100"/>
        <pc:sldMkLst>
          <pc:docMk/>
          <pc:sldMk cId="1957041100" sldId="299"/>
        </pc:sldMkLst>
        <pc:spChg chg="mod">
          <ac:chgData name="Elizabeth Laming" userId="9efb028c-33ba-4adf-b3e0-6fd4460b302f" providerId="ADAL" clId="{4CCCAED3-9622-4574-8603-B17A30FA911D}" dt="2024-11-20T11:28:04.996" v="184" actId="14100"/>
          <ac:spMkLst>
            <pc:docMk/>
            <pc:sldMk cId="1957041100" sldId="299"/>
            <ac:spMk id="6" creationId="{B6E8FAF3-2FED-1B7C-3AAC-E60E4A2A48B0}"/>
          </ac:spMkLst>
        </pc:spChg>
        <pc:spChg chg="mod">
          <ac:chgData name="Elizabeth Laming" userId="9efb028c-33ba-4adf-b3e0-6fd4460b302f" providerId="ADAL" clId="{4CCCAED3-9622-4574-8603-B17A30FA911D}" dt="2024-11-20T11:27:57.903" v="183" actId="1076"/>
          <ac:spMkLst>
            <pc:docMk/>
            <pc:sldMk cId="1957041100" sldId="299"/>
            <ac:spMk id="7" creationId="{4F2FE341-8BAC-7610-2D07-495360DAF4B4}"/>
          </ac:spMkLst>
        </pc:spChg>
      </pc:sldChg>
      <pc:sldChg chg="del ord">
        <pc:chgData name="Elizabeth Laming" userId="9efb028c-33ba-4adf-b3e0-6fd4460b302f" providerId="ADAL" clId="{4CCCAED3-9622-4574-8603-B17A30FA911D}" dt="2024-11-20T11:28:21.904" v="186" actId="47"/>
        <pc:sldMkLst>
          <pc:docMk/>
          <pc:sldMk cId="3133116096" sldId="300"/>
        </pc:sldMkLst>
      </pc:sldChg>
    </pc:docChg>
  </pc:docChgLst>
  <pc:docChgLst>
    <pc:chgData name="Jenny" userId="e146badb-6d45-41de-81bb-9480fcad5801" providerId="ADAL" clId="{79BB56A1-63DE-468B-BD95-7944A37322F0}"/>
    <pc:docChg chg="custSel modSld">
      <pc:chgData name="Jenny" userId="e146badb-6d45-41de-81bb-9480fcad5801" providerId="ADAL" clId="{79BB56A1-63DE-468B-BD95-7944A37322F0}" dt="2024-11-21T13:04:14.182" v="7" actId="11530"/>
      <pc:docMkLst>
        <pc:docMk/>
      </pc:docMkLst>
      <pc:sldChg chg="addSp modSp mod modClrScheme chgLayout">
        <pc:chgData name="Jenny" userId="e146badb-6d45-41de-81bb-9480fcad5801" providerId="ADAL" clId="{79BB56A1-63DE-468B-BD95-7944A37322F0}" dt="2024-11-20T09:23:48.295" v="6" actId="11530"/>
        <pc:sldMkLst>
          <pc:docMk/>
          <pc:sldMk cId="1713290234" sldId="267"/>
        </pc:sldMkLst>
        <pc:spChg chg="mod ord">
          <ac:chgData name="Jenny" userId="e146badb-6d45-41de-81bb-9480fcad5801" providerId="ADAL" clId="{79BB56A1-63DE-468B-BD95-7944A37322F0}" dt="2024-11-20T09:22:54.988" v="0" actId="700"/>
          <ac:spMkLst>
            <pc:docMk/>
            <pc:sldMk cId="1713290234" sldId="267"/>
            <ac:spMk id="2" creationId="{B8194073-2DEC-B162-2AA1-363E4DC40A99}"/>
          </ac:spMkLst>
        </pc:spChg>
        <pc:spChg chg="mod ord">
          <ac:chgData name="Jenny" userId="e146badb-6d45-41de-81bb-9480fcad5801" providerId="ADAL" clId="{79BB56A1-63DE-468B-BD95-7944A37322F0}" dt="2024-11-20T09:22:54.988" v="0" actId="700"/>
          <ac:spMkLst>
            <pc:docMk/>
            <pc:sldMk cId="1713290234" sldId="267"/>
            <ac:spMk id="3" creationId="{37C813F4-D1A2-C391-415C-4B929DF6A681}"/>
          </ac:spMkLst>
        </pc:spChg>
        <pc:spChg chg="mod ord">
          <ac:chgData name="Jenny" userId="e146badb-6d45-41de-81bb-9480fcad5801" providerId="ADAL" clId="{79BB56A1-63DE-468B-BD95-7944A37322F0}" dt="2024-11-20T09:22:54.988" v="0" actId="700"/>
          <ac:spMkLst>
            <pc:docMk/>
            <pc:sldMk cId="1713290234" sldId="267"/>
            <ac:spMk id="5" creationId="{136129C1-F90D-D6CE-4468-C37BA206EC5A}"/>
          </ac:spMkLst>
        </pc:spChg>
        <pc:picChg chg="add mod">
          <ac:chgData name="Jenny" userId="e146badb-6d45-41de-81bb-9480fcad5801" providerId="ADAL" clId="{79BB56A1-63DE-468B-BD95-7944A37322F0}" dt="2024-11-20T09:23:48.295" v="6" actId="11530"/>
          <ac:picMkLst>
            <pc:docMk/>
            <pc:sldMk cId="1713290234" sldId="267"/>
            <ac:picMk id="6" creationId="{8E1DDE87-2917-EB4A-6286-4A446B948407}"/>
          </ac:picMkLst>
        </pc:picChg>
      </pc:sldChg>
      <pc:sldChg chg="modSp">
        <pc:chgData name="Jenny" userId="e146badb-6d45-41de-81bb-9480fcad5801" providerId="ADAL" clId="{79BB56A1-63DE-468B-BD95-7944A37322F0}" dt="2024-11-21T13:04:14.182" v="7" actId="11530"/>
        <pc:sldMkLst>
          <pc:docMk/>
          <pc:sldMk cId="3382096791" sldId="274"/>
        </pc:sldMkLst>
        <pc:picChg chg="mod">
          <ac:chgData name="Jenny" userId="e146badb-6d45-41de-81bb-9480fcad5801" providerId="ADAL" clId="{79BB56A1-63DE-468B-BD95-7944A37322F0}" dt="2024-11-21T13:04:14.182" v="7" actId="11530"/>
          <ac:picMkLst>
            <pc:docMk/>
            <pc:sldMk cId="3382096791" sldId="274"/>
            <ac:picMk id="8" creationId="{ECB5CF92-15E3-2775-ABA7-6BB917F738B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8B9088-BAF2-4383-A178-E575732CF6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9CB5D46-D5A2-46C7-8A1B-72ADDB29D2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6A91F5-2AB9-47F7-A3B9-5DD75AEB376D}" type="datetimeFigureOut">
              <a:rPr lang="en-GB" smtClean="0"/>
              <a:t>21/11/2024</a:t>
            </a:fld>
            <a:endParaRPr lang="en-GB"/>
          </a:p>
        </p:txBody>
      </p:sp>
      <p:sp>
        <p:nvSpPr>
          <p:cNvPr id="4" name="Footer Placeholder 3">
            <a:extLst>
              <a:ext uri="{FF2B5EF4-FFF2-40B4-BE49-F238E27FC236}">
                <a16:creationId xmlns:a16="http://schemas.microsoft.com/office/drawing/2014/main" id="{E99CB244-1F0C-4A1A-961E-4D50507FBC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AE8DF69-99F8-479C-84B9-BA1991B72E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3773F4-4BFC-43A3-ABBC-3E050505F238}" type="slidenum">
              <a:rPr lang="en-GB" smtClean="0"/>
              <a:t>‹#›</a:t>
            </a:fld>
            <a:endParaRPr lang="en-GB"/>
          </a:p>
        </p:txBody>
      </p:sp>
    </p:spTree>
    <p:extLst>
      <p:ext uri="{BB962C8B-B14F-4D97-AF65-F5344CB8AC3E}">
        <p14:creationId xmlns:p14="http://schemas.microsoft.com/office/powerpoint/2010/main" val="2943030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72EAD3-7812-2E4F-B4D3-7C238458E569}" type="datetimeFigureOut">
              <a:rPr lang="en-US" smtClean="0"/>
              <a:t>11/21/2024</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8E58B-C9BC-F047-AC61-EC49AB3E98B5}" type="slidenum">
              <a:rPr lang="en-US" smtClean="0"/>
              <a:t>‹#›</a:t>
            </a:fld>
            <a:endParaRPr lang="en-US"/>
          </a:p>
        </p:txBody>
      </p:sp>
    </p:spTree>
    <p:extLst>
      <p:ext uri="{BB962C8B-B14F-4D97-AF65-F5344CB8AC3E}">
        <p14:creationId xmlns:p14="http://schemas.microsoft.com/office/powerpoint/2010/main" val="4286727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AB8E58B-C9BC-F047-AC61-EC49AB3E98B5}" type="slidenum">
              <a:rPr lang="en-US" smtClean="0"/>
              <a:t>3</a:t>
            </a:fld>
            <a:endParaRPr lang="en-US"/>
          </a:p>
        </p:txBody>
      </p:sp>
    </p:spTree>
    <p:extLst>
      <p:ext uri="{BB962C8B-B14F-4D97-AF65-F5344CB8AC3E}">
        <p14:creationId xmlns:p14="http://schemas.microsoft.com/office/powerpoint/2010/main" val="189588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rgbClr val="1D1C1D"/>
                </a:solidFill>
                <a:effectLst/>
                <a:latin typeface="Slack-Lato"/>
              </a:rPr>
              <a:t>Teacher notes – Getting help (15 mins, slides 18-19)</a:t>
            </a:r>
          </a:p>
          <a:p>
            <a:endParaRPr lang="en-GB"/>
          </a:p>
          <a:p>
            <a:pPr>
              <a:lnSpc>
                <a:spcPts val="1600"/>
              </a:lnSpc>
              <a:spcBef>
                <a:spcPts val="1200"/>
              </a:spcBef>
              <a:spcAft>
                <a:spcPts val="1200"/>
              </a:spcAft>
            </a:pPr>
            <a:r>
              <a:rPr lang="en-GB" sz="180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Reminding students of Lexi and Paddy from the baseline assessment, ask them to read the next part of their conversation on </a:t>
            </a:r>
            <a:r>
              <a:rPr lang="en-GB" sz="1800" b="1">
                <a:solidFill>
                  <a:srgbClr val="3B3838"/>
                </a:solidFill>
                <a:effectLst/>
                <a:latin typeface="Arial" panose="020B0604020202020204" pitchFamily="34" charset="0"/>
                <a:ea typeface="Calibri" panose="020F0502020204030204" pitchFamily="34" charset="0"/>
                <a:cs typeface="Times New Roman" panose="02020603050405020304" pitchFamily="18" charset="0"/>
              </a:rPr>
              <a:t>Resource 3: Getting help</a:t>
            </a:r>
            <a:r>
              <a:rPr lang="en-GB" sz="180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 in pairs, and answer the questions on the sheet.</a:t>
            </a:r>
          </a:p>
          <a:p>
            <a:pPr>
              <a:lnSpc>
                <a:spcPts val="1600"/>
              </a:lnSpc>
              <a:spcBef>
                <a:spcPts val="1200"/>
              </a:spcBef>
              <a:spcAft>
                <a:spcPts val="1200"/>
              </a:spcAft>
            </a:pPr>
            <a:endParaRPr lang="en-GB" sz="1800">
              <a:solidFill>
                <a:srgbClr val="3B3838"/>
              </a:solidFill>
              <a:effectLst/>
              <a:latin typeface="Outfit"/>
              <a:ea typeface="Calibri" panose="020F0502020204030204" pitchFamily="34" charset="0"/>
              <a:cs typeface="Times New Roman" panose="02020603050405020304" pitchFamily="18" charset="0"/>
            </a:endParaRPr>
          </a:p>
          <a:p>
            <a:pPr>
              <a:lnSpc>
                <a:spcPts val="1600"/>
              </a:lnSpc>
              <a:spcBef>
                <a:spcPts val="1200"/>
              </a:spcBef>
              <a:spcAft>
                <a:spcPts val="1200"/>
              </a:spcAft>
            </a:pPr>
            <a:r>
              <a:rPr lang="en-GB" sz="1800" b="1">
                <a:solidFill>
                  <a:srgbClr val="3B3838"/>
                </a:solidFill>
                <a:effectLst/>
                <a:latin typeface="Arial" panose="020B0604020202020204" pitchFamily="34" charset="0"/>
                <a:ea typeface="Calibri" panose="020F0502020204030204" pitchFamily="34" charset="0"/>
                <a:cs typeface="Times New Roman" panose="02020603050405020304" pitchFamily="18" charset="0"/>
              </a:rPr>
              <a:t>Support: </a:t>
            </a:r>
            <a:r>
              <a:rPr lang="en-GB" sz="180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Ask students to look at the sources of information about medicines on </a:t>
            </a:r>
            <a:r>
              <a:rPr lang="en-GB" sz="1800" b="1">
                <a:solidFill>
                  <a:srgbClr val="3B3838"/>
                </a:solidFill>
                <a:effectLst/>
                <a:latin typeface="Arial" panose="020B0604020202020204" pitchFamily="34" charset="0"/>
                <a:ea typeface="Calibri" panose="020F0502020204030204" pitchFamily="34" charset="0"/>
                <a:cs typeface="Times New Roman" panose="02020603050405020304" pitchFamily="18" charset="0"/>
              </a:rPr>
              <a:t>Resource 3a: Getting help - alternative </a:t>
            </a:r>
            <a:r>
              <a:rPr lang="en-GB" sz="180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and rank them according to how reliable each source would be for gathering information about medicines and prescriptions, considering any potential risks of using these.</a:t>
            </a:r>
            <a:r>
              <a:rPr lang="en-GB" sz="1800">
                <a:solidFill>
                  <a:srgbClr val="3B3838"/>
                </a:solidFill>
                <a:effectLst/>
                <a:latin typeface="Outfit"/>
                <a:ea typeface="Calibri" panose="020F0502020204030204" pitchFamily="34" charset="0"/>
                <a:cs typeface="Times New Roman" panose="02020603050405020304" pitchFamily="18" charset="0"/>
              </a:rPr>
              <a:t> </a:t>
            </a:r>
          </a:p>
          <a:p>
            <a:pPr>
              <a:lnSpc>
                <a:spcPts val="1600"/>
              </a:lnSpc>
              <a:spcBef>
                <a:spcPts val="1200"/>
              </a:spcBef>
              <a:spcAft>
                <a:spcPts val="1200"/>
              </a:spcAft>
            </a:pPr>
            <a:endParaRPr lang="en-GB" sz="1800">
              <a:solidFill>
                <a:srgbClr val="3B3838"/>
              </a:solidFill>
              <a:effectLst/>
              <a:latin typeface="Outfit"/>
              <a:ea typeface="Calibri" panose="020F0502020204030204" pitchFamily="34" charset="0"/>
              <a:cs typeface="Times New Roman" panose="02020603050405020304" pitchFamily="18" charset="0"/>
            </a:endParaRPr>
          </a:p>
          <a:p>
            <a:pPr>
              <a:lnSpc>
                <a:spcPts val="1600"/>
              </a:lnSpc>
              <a:spcBef>
                <a:spcPts val="600"/>
              </a:spcBef>
              <a:spcAft>
                <a:spcPts val="1200"/>
              </a:spcAft>
            </a:pPr>
            <a:r>
              <a:rPr lang="en-GB" sz="1800" b="1">
                <a:solidFill>
                  <a:srgbClr val="3B3838"/>
                </a:solidFill>
                <a:effectLst/>
                <a:latin typeface="Arial" panose="020B0604020202020204" pitchFamily="34" charset="0"/>
                <a:ea typeface="Calibri" panose="020F0502020204030204" pitchFamily="34" charset="0"/>
                <a:cs typeface="Times New Roman" panose="02020603050405020304" pitchFamily="18" charset="0"/>
              </a:rPr>
              <a:t>Challenge:</a:t>
            </a:r>
            <a:r>
              <a:rPr lang="en-GB" sz="180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 Ask students to script the beginning of a conversation between Lexi and a healthcare professional, such as a GP or mental health nurse. </a:t>
            </a:r>
            <a:endParaRPr lang="en-GB" sz="1800">
              <a:solidFill>
                <a:srgbClr val="3B3838"/>
              </a:solidFill>
              <a:effectLst/>
              <a:latin typeface="Outfit"/>
              <a:ea typeface="Calibri" panose="020F0502020204030204" pitchFamily="34" charset="0"/>
              <a:cs typeface="Times New Roman" panose="02020603050405020304" pitchFamily="18" charset="0"/>
            </a:endParaRPr>
          </a:p>
          <a:p>
            <a:pPr>
              <a:lnSpc>
                <a:spcPts val="1600"/>
              </a:lnSpc>
              <a:spcBef>
                <a:spcPts val="1200"/>
              </a:spcBef>
              <a:spcAft>
                <a:spcPts val="1200"/>
              </a:spcAft>
            </a:pPr>
            <a:endParaRPr lang="en-GB" sz="1800">
              <a:solidFill>
                <a:srgbClr val="3B3838"/>
              </a:solidFill>
              <a:effectLst/>
              <a:latin typeface="Outfi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AB8E58B-C9BC-F047-AC61-EC49AB3E98B5}" type="slidenum">
              <a:rPr lang="en-US" smtClean="0"/>
              <a:t>18</a:t>
            </a:fld>
            <a:endParaRPr lang="en-US"/>
          </a:p>
        </p:txBody>
      </p:sp>
    </p:spTree>
    <p:extLst>
      <p:ext uri="{BB962C8B-B14F-4D97-AF65-F5344CB8AC3E}">
        <p14:creationId xmlns:p14="http://schemas.microsoft.com/office/powerpoint/2010/main" val="4019778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rgbClr val="1D1C1D"/>
                </a:solidFill>
                <a:effectLst/>
                <a:latin typeface="Slack-Lato"/>
              </a:rPr>
              <a:t>Teacher notes – Getting help (15 mins, slides 18-19)</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Take feedback, using </a:t>
            </a:r>
            <a:r>
              <a:rPr lang="en-GB" sz="1200" b="1">
                <a:solidFill>
                  <a:srgbClr val="3B3838"/>
                </a:solidFill>
                <a:effectLst/>
                <a:latin typeface="Arial" panose="020B0604020202020204" pitchFamily="34" charset="0"/>
                <a:ea typeface="Calibri" panose="020F0502020204030204" pitchFamily="34" charset="0"/>
                <a:cs typeface="Times New Roman" panose="02020603050405020304" pitchFamily="18" charset="0"/>
              </a:rPr>
              <a:t>Resource 3b: Getting help – answers</a:t>
            </a:r>
            <a:r>
              <a:rPr lang="en-GB" sz="120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 and the slide to guide discussion and draw out key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3B3838"/>
              </a:solidFill>
              <a:effectLst/>
              <a:latin typeface="Arial" panose="020B0604020202020204" pitchFamily="34" charset="0"/>
              <a:ea typeface="Calibri" panose="020F0502020204030204" pitchFamily="34" charset="0"/>
              <a:cs typeface="Times New Roman" panose="02020603050405020304" pitchFamily="18" charset="0"/>
            </a:endParaRPr>
          </a:p>
          <a:p>
            <a:pPr>
              <a:lnSpc>
                <a:spcPts val="1600"/>
              </a:lnSpc>
              <a:spcBef>
                <a:spcPts val="1200"/>
              </a:spcBef>
              <a:spcAft>
                <a:spcPts val="1200"/>
              </a:spcAft>
            </a:pPr>
            <a:r>
              <a:rPr lang="en-GB" sz="180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During discussion, acknowledge that waiting lists for appointments with GPs and other specialists can prevent someone from getting the help they need straight away, but that it is still important to seek this support at the earliest opportunity. While waiting for an appointment, someone might access other support, such as by talking to a friend, as Lexi has, or from a local support service or charity specialising in mental health and wellbeing. </a:t>
            </a:r>
            <a:r>
              <a:rPr lang="en-GB" sz="1800">
                <a:solidFill>
                  <a:srgbClr val="3B3838"/>
                </a:solidFill>
                <a:effectLst/>
                <a:latin typeface="Outfit"/>
                <a:ea typeface="Calibri" panose="020F0502020204030204" pitchFamily="34" charset="0"/>
                <a:cs typeface="Times New Roman" panose="02020603050405020304" pitchFamily="18" charset="0"/>
              </a:rPr>
              <a:t> </a:t>
            </a:r>
          </a:p>
          <a:p>
            <a:pPr>
              <a:lnSpc>
                <a:spcPts val="1600"/>
              </a:lnSpc>
              <a:spcBef>
                <a:spcPts val="1200"/>
              </a:spcBef>
              <a:spcAft>
                <a:spcPts val="1200"/>
              </a:spcAft>
            </a:pPr>
            <a:endParaRPr lang="en-GB" sz="1800">
              <a:solidFill>
                <a:srgbClr val="3B3838"/>
              </a:solidFill>
              <a:effectLst/>
              <a:latin typeface="Outfit"/>
              <a:ea typeface="Calibri" panose="020F0502020204030204" pitchFamily="34" charset="0"/>
              <a:cs typeface="Times New Roman" panose="02020603050405020304" pitchFamily="18" charset="0"/>
            </a:endParaRPr>
          </a:p>
          <a:p>
            <a:pPr>
              <a:lnSpc>
                <a:spcPts val="1600"/>
              </a:lnSpc>
              <a:spcBef>
                <a:spcPts val="1200"/>
              </a:spcBef>
              <a:spcAft>
                <a:spcPts val="1200"/>
              </a:spcAft>
            </a:pPr>
            <a:r>
              <a:rPr lang="en-GB" sz="1800" b="1">
                <a:solidFill>
                  <a:srgbClr val="3B3838"/>
                </a:solidFill>
                <a:effectLst/>
                <a:latin typeface="Arial" panose="020B0604020202020204" pitchFamily="34" charset="0"/>
                <a:ea typeface="Calibri" panose="020F0502020204030204" pitchFamily="34" charset="0"/>
                <a:cs typeface="Times New Roman" panose="02020603050405020304" pitchFamily="18" charset="0"/>
              </a:rPr>
              <a:t>Support: </a:t>
            </a:r>
            <a:r>
              <a:rPr lang="en-GB" sz="180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Ask students to look at the sources of information about medicines on </a:t>
            </a:r>
            <a:r>
              <a:rPr lang="en-GB" sz="1800" b="1">
                <a:solidFill>
                  <a:srgbClr val="3B3838"/>
                </a:solidFill>
                <a:effectLst/>
                <a:latin typeface="Arial" panose="020B0604020202020204" pitchFamily="34" charset="0"/>
                <a:ea typeface="Calibri" panose="020F0502020204030204" pitchFamily="34" charset="0"/>
                <a:cs typeface="Times New Roman" panose="02020603050405020304" pitchFamily="18" charset="0"/>
              </a:rPr>
              <a:t>Resource 3a: Getting help - alternative </a:t>
            </a:r>
            <a:r>
              <a:rPr lang="en-GB" sz="180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and rank them according to how reliable each source would be for gathering information about medicines and prescriptions, considering any potential risks of using these.</a:t>
            </a:r>
            <a:r>
              <a:rPr lang="en-GB" sz="1800">
                <a:solidFill>
                  <a:srgbClr val="3B3838"/>
                </a:solidFill>
                <a:effectLst/>
                <a:latin typeface="Outfit"/>
                <a:ea typeface="Calibri" panose="020F0502020204030204" pitchFamily="34" charset="0"/>
                <a:cs typeface="Times New Roman" panose="02020603050405020304" pitchFamily="18" charset="0"/>
              </a:rPr>
              <a:t> </a:t>
            </a:r>
            <a:r>
              <a:rPr lang="en-GB" sz="1800" i="1">
                <a:effectLst/>
                <a:latin typeface="Outfit"/>
                <a:ea typeface="Calibri" panose="020F0502020204030204" pitchFamily="34" charset="0"/>
                <a:cs typeface="Times New Roman" panose="02020603050405020304" pitchFamily="18" charset="0"/>
              </a:rPr>
              <a:t>[For feedback and key learning on this, see Q5 on </a:t>
            </a:r>
            <a:r>
              <a:rPr lang="en-GB" sz="1800" b="1" i="1">
                <a:effectLst/>
                <a:latin typeface="Outfit"/>
                <a:ea typeface="Calibri" panose="020F0502020204030204" pitchFamily="34" charset="0"/>
                <a:cs typeface="Times New Roman" panose="02020603050405020304" pitchFamily="18" charset="0"/>
              </a:rPr>
              <a:t>Resource 3b</a:t>
            </a:r>
            <a:r>
              <a:rPr lang="en-GB" sz="1800" i="1">
                <a:effectLst/>
                <a:latin typeface="Outfit"/>
                <a:ea typeface="Calibri" panose="020F0502020204030204" pitchFamily="34" charset="0"/>
                <a:cs typeface="Times New Roman" panose="02020603050405020304" pitchFamily="18" charset="0"/>
              </a:rPr>
              <a:t>: Getting help – answers.]</a:t>
            </a:r>
            <a:endParaRPr lang="en-GB" sz="1800">
              <a:solidFill>
                <a:srgbClr val="3B3838"/>
              </a:solidFill>
              <a:effectLst/>
              <a:latin typeface="Outfit"/>
              <a:ea typeface="Calibri" panose="020F0502020204030204" pitchFamily="34" charset="0"/>
              <a:cs typeface="Times New Roman" panose="02020603050405020304" pitchFamily="18" charset="0"/>
            </a:endParaRPr>
          </a:p>
          <a:p>
            <a:pPr>
              <a:lnSpc>
                <a:spcPts val="1600"/>
              </a:lnSpc>
              <a:spcBef>
                <a:spcPts val="1200"/>
              </a:spcBef>
              <a:spcAft>
                <a:spcPts val="1200"/>
              </a:spcAft>
            </a:pPr>
            <a:endParaRPr lang="en-GB" sz="1800">
              <a:solidFill>
                <a:srgbClr val="3B3838"/>
              </a:solidFill>
              <a:effectLst/>
              <a:latin typeface="Outfit"/>
              <a:ea typeface="Calibri" panose="020F0502020204030204" pitchFamily="34" charset="0"/>
              <a:cs typeface="Times New Roman" panose="02020603050405020304" pitchFamily="18" charset="0"/>
            </a:endParaRPr>
          </a:p>
          <a:p>
            <a:pPr>
              <a:lnSpc>
                <a:spcPts val="1600"/>
              </a:lnSpc>
              <a:spcBef>
                <a:spcPts val="600"/>
              </a:spcBef>
              <a:spcAft>
                <a:spcPts val="1200"/>
              </a:spcAft>
            </a:pPr>
            <a:r>
              <a:rPr lang="en-GB" sz="1800" b="1">
                <a:solidFill>
                  <a:srgbClr val="3B3838"/>
                </a:solidFill>
                <a:effectLst/>
                <a:latin typeface="Arial" panose="020B0604020202020204" pitchFamily="34" charset="0"/>
                <a:ea typeface="Calibri" panose="020F0502020204030204" pitchFamily="34" charset="0"/>
                <a:cs typeface="Times New Roman" panose="02020603050405020304" pitchFamily="18" charset="0"/>
              </a:rPr>
              <a:t>Challenge:</a:t>
            </a:r>
            <a:r>
              <a:rPr lang="en-GB" sz="180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 Ask students to script the beginning of a conversation between Lexi and a healthcare professional, such as a GP or mental health nurse. </a:t>
            </a:r>
            <a:endParaRPr lang="en-GB" sz="1800">
              <a:solidFill>
                <a:srgbClr val="3B3838"/>
              </a:solidFill>
              <a:effectLst/>
              <a:latin typeface="Outfi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AB8E58B-C9BC-F047-AC61-EC49AB3E98B5}" type="slidenum">
              <a:rPr lang="en-US" smtClean="0"/>
              <a:t>19</a:t>
            </a:fld>
            <a:endParaRPr lang="en-US"/>
          </a:p>
        </p:txBody>
      </p:sp>
    </p:spTree>
    <p:extLst>
      <p:ext uri="{BB962C8B-B14F-4D97-AF65-F5344CB8AC3E}">
        <p14:creationId xmlns:p14="http://schemas.microsoft.com/office/powerpoint/2010/main" val="3420744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rgbClr val="1D1C1D"/>
                </a:solidFill>
                <a:effectLst/>
                <a:latin typeface="Slack-Lato"/>
              </a:rPr>
              <a:t>Teacher notes – Information relay (10 mins, slides 20-23)</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Separate students into groups of four and explain that they are going to complete an ‘information relay’. In each group, ask one pair of students to take two minutes to read the information on </a:t>
            </a:r>
            <a:r>
              <a:rPr lang="en-GB" sz="1800" b="1">
                <a:solidFill>
                  <a:srgbClr val="3B3838"/>
                </a:solidFill>
                <a:effectLst/>
                <a:latin typeface="Arial" panose="020B0604020202020204" pitchFamily="34" charset="0"/>
                <a:ea typeface="Calibri" panose="020F0502020204030204" pitchFamily="34" charset="0"/>
                <a:cs typeface="Times New Roman" panose="02020603050405020304" pitchFamily="18" charset="0"/>
              </a:rPr>
              <a:t>Resource 4: Accessing prescription medicine</a:t>
            </a:r>
            <a:r>
              <a:rPr lang="en-GB" sz="1800" b="1" i="1">
                <a:solidFill>
                  <a:srgbClr val="3B3838"/>
                </a:solidFill>
                <a:effectLst/>
                <a:latin typeface="Arial" panose="020B0604020202020204" pitchFamily="34" charset="0"/>
                <a:ea typeface="Calibri" panose="020F0502020204030204" pitchFamily="34" charset="0"/>
                <a:cs typeface="Times New Roman" panose="02020603050405020304" pitchFamily="18" charset="0"/>
              </a:rPr>
              <a:t>, </a:t>
            </a:r>
            <a:r>
              <a:rPr lang="en-GB" sz="180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explaining how to safely access prescriptions or other medicines. [CLICK TO START ON-SCREEN TIMER]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solidFill>
                <a:srgbClr val="3B3838"/>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The other pair should look at the prompts on the slide to help them prepare for what the information relayed to them next might 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solidFill>
                <a:srgbClr val="3B3838"/>
              </a:solidFill>
              <a:effectLst/>
              <a:latin typeface="Arial" panose="020B060402020202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4AB8E58B-C9BC-F047-AC61-EC49AB3E98B5}" type="slidenum">
              <a:rPr lang="en-US" smtClean="0"/>
              <a:t>20</a:t>
            </a:fld>
            <a:endParaRPr lang="en-US"/>
          </a:p>
        </p:txBody>
      </p:sp>
    </p:spTree>
    <p:extLst>
      <p:ext uri="{BB962C8B-B14F-4D97-AF65-F5344CB8AC3E}">
        <p14:creationId xmlns:p14="http://schemas.microsoft.com/office/powerpoint/2010/main" val="1109307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rgbClr val="1D1C1D"/>
                </a:solidFill>
                <a:effectLst/>
                <a:latin typeface="Slack-Lato"/>
              </a:rPr>
              <a:t>Teacher notes – Information relay (10 mins, slides 20-23)</a:t>
            </a:r>
          </a:p>
          <a:p>
            <a:endParaRPr lang="en-GB"/>
          </a:p>
          <a:p>
            <a:pPr marL="0" marR="0" lvl="0" indent="0" algn="l" defTabSz="914400" rtl="0" eaLnBrk="1" fontAlgn="auto" latinLnBrk="0" hangingPunct="1">
              <a:lnSpc>
                <a:spcPts val="1600"/>
              </a:lnSpc>
              <a:spcBef>
                <a:spcPts val="600"/>
              </a:spcBef>
              <a:spcAft>
                <a:spcPts val="1200"/>
              </a:spcAft>
              <a:buClrTx/>
              <a:buSzTx/>
              <a:buFontTx/>
              <a:buNone/>
              <a:tabLst/>
              <a:defRPr/>
            </a:pPr>
            <a:r>
              <a:rPr lang="en-GB" sz="180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Once two minutes has passed, ask the first two students to explain the key ideas to the second pair in the group, taking two minutes to complete this step [CLICK TO START ON-SCREEN TIMER]. They can use the sheet to help them. The second pair should note down any key terms or phrases that help explain how to safely access prescription medicine, or how to seek support about using medicines or other substances, without looking at </a:t>
            </a:r>
            <a:r>
              <a:rPr lang="en-GB" sz="1800" b="1">
                <a:solidFill>
                  <a:srgbClr val="3B3838"/>
                </a:solidFill>
                <a:effectLst/>
                <a:latin typeface="Arial" panose="020B0604020202020204" pitchFamily="34" charset="0"/>
                <a:ea typeface="Calibri" panose="020F0502020204030204" pitchFamily="34" charset="0"/>
                <a:cs typeface="Times New Roman" panose="02020603050405020304" pitchFamily="18" charset="0"/>
              </a:rPr>
              <a:t>Resource 4</a:t>
            </a:r>
            <a:r>
              <a:rPr lang="en-GB" sz="180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 </a:t>
            </a:r>
          </a:p>
          <a:p>
            <a:pPr>
              <a:lnSpc>
                <a:spcPts val="1600"/>
              </a:lnSpc>
              <a:spcBef>
                <a:spcPts val="600"/>
              </a:spcBef>
              <a:spcAft>
                <a:spcPts val="1200"/>
              </a:spcAft>
            </a:pPr>
            <a:endParaRPr lang="en-GB" sz="1800">
              <a:solidFill>
                <a:srgbClr val="3B3838"/>
              </a:solidFill>
              <a:effectLst/>
              <a:latin typeface="Arial" panose="020B0604020202020204" pitchFamily="34" charset="0"/>
              <a:ea typeface="Calibri" panose="020F0502020204030204" pitchFamily="34" charset="0"/>
              <a:cs typeface="Times New Roman" panose="02020603050405020304" pitchFamily="18" charset="0"/>
            </a:endParaRPr>
          </a:p>
          <a:p>
            <a:pPr>
              <a:lnSpc>
                <a:spcPts val="1600"/>
              </a:lnSpc>
              <a:spcBef>
                <a:spcPts val="600"/>
              </a:spcBef>
              <a:spcAft>
                <a:spcPts val="1200"/>
              </a:spcAft>
            </a:pPr>
            <a:endParaRPr lang="en-GB" sz="1800">
              <a:solidFill>
                <a:srgbClr val="3B3838"/>
              </a:solidFill>
              <a:effectLst/>
              <a:latin typeface="Outfi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AB8E58B-C9BC-F047-AC61-EC49AB3E98B5}" type="slidenum">
              <a:rPr lang="en-US" smtClean="0"/>
              <a:t>21</a:t>
            </a:fld>
            <a:endParaRPr lang="en-US"/>
          </a:p>
        </p:txBody>
      </p:sp>
    </p:spTree>
    <p:extLst>
      <p:ext uri="{BB962C8B-B14F-4D97-AF65-F5344CB8AC3E}">
        <p14:creationId xmlns:p14="http://schemas.microsoft.com/office/powerpoint/2010/main" val="2153159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rgbClr val="1D1C1D"/>
                </a:solidFill>
                <a:effectLst/>
                <a:latin typeface="Slack-Lato"/>
              </a:rPr>
              <a:t>Teacher notes – Information relay (10 mins, slides 20-23)</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Then, ask students to put </a:t>
            </a:r>
            <a:r>
              <a:rPr lang="en-GB" sz="1800" b="1">
                <a:solidFill>
                  <a:srgbClr val="3B3838"/>
                </a:solidFill>
                <a:effectLst/>
                <a:latin typeface="Arial" panose="020B0604020202020204" pitchFamily="34" charset="0"/>
                <a:ea typeface="Calibri" panose="020F0502020204030204" pitchFamily="34" charset="0"/>
                <a:cs typeface="Times New Roman" panose="02020603050405020304" pitchFamily="18" charset="0"/>
              </a:rPr>
              <a:t>Resource 4</a:t>
            </a:r>
            <a:r>
              <a:rPr lang="en-GB" sz="180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 and their notes to the side and work in their groups of four to explain what someone can do to safely access medicine or seek support, by writing all they can remember on </a:t>
            </a:r>
            <a:r>
              <a:rPr lang="en-GB" sz="1800" err="1">
                <a:solidFill>
                  <a:srgbClr val="3B3838"/>
                </a:solidFill>
                <a:effectLst/>
                <a:latin typeface="Arial" panose="020B0604020202020204" pitchFamily="34" charset="0"/>
                <a:ea typeface="Calibri" panose="020F0502020204030204" pitchFamily="34" charset="0"/>
                <a:cs typeface="Times New Roman" panose="02020603050405020304" pitchFamily="18" charset="0"/>
              </a:rPr>
              <a:t>post-it</a:t>
            </a:r>
            <a:r>
              <a:rPr lang="en-GB" sz="180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 notes. They should take no more than 60 seconds to do this [CLICK TO START ON-SCREEN TIMER].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solidFill>
                <a:srgbClr val="3B3838"/>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solidFill>
                  <a:srgbClr val="3B3838"/>
                </a:solidFill>
                <a:effectLst/>
                <a:latin typeface="Arial" panose="020B0604020202020204" pitchFamily="34" charset="0"/>
                <a:ea typeface="Calibri" panose="020F0502020204030204" pitchFamily="34" charset="0"/>
                <a:cs typeface="Times New Roman" panose="02020603050405020304" pitchFamily="18" charset="0"/>
              </a:rPr>
              <a:t>Challenge:</a:t>
            </a:r>
            <a:r>
              <a:rPr lang="en-GB" sz="180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 Ask students to organise the information into three to five top tips that a young person can remember when looking for help and support in relation to using medicines.</a:t>
            </a:r>
            <a:endParaRPr lang="en-GB" sz="1800">
              <a:solidFill>
                <a:srgbClr val="3B3838"/>
              </a:solidFill>
              <a:effectLst/>
              <a:latin typeface="Outfi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solidFill>
                <a:srgbClr val="3B3838"/>
              </a:solidFill>
              <a:effectLst/>
              <a:latin typeface="Outfi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AB8E58B-C9BC-F047-AC61-EC49AB3E98B5}" type="slidenum">
              <a:rPr lang="en-US" smtClean="0"/>
              <a:t>22</a:t>
            </a:fld>
            <a:endParaRPr lang="en-US"/>
          </a:p>
        </p:txBody>
      </p:sp>
    </p:spTree>
    <p:extLst>
      <p:ext uri="{BB962C8B-B14F-4D97-AF65-F5344CB8AC3E}">
        <p14:creationId xmlns:p14="http://schemas.microsoft.com/office/powerpoint/2010/main" val="3843764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rgbClr val="1D1C1D"/>
                </a:solidFill>
                <a:effectLst/>
                <a:latin typeface="Slack-Lato"/>
              </a:rPr>
              <a:t>Teacher notes – Information relay (10 mins, slides 20-23)</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When they have finished, ask each group to feedback one key piece of information from their </a:t>
            </a:r>
            <a:r>
              <a:rPr lang="en-GB" sz="1800" err="1">
                <a:solidFill>
                  <a:srgbClr val="3B3838"/>
                </a:solidFill>
                <a:effectLst/>
                <a:latin typeface="Arial" panose="020B0604020202020204" pitchFamily="34" charset="0"/>
                <a:ea typeface="Calibri" panose="020F0502020204030204" pitchFamily="34" charset="0"/>
                <a:cs typeface="Times New Roman" panose="02020603050405020304" pitchFamily="18" charset="0"/>
              </a:rPr>
              <a:t>post-it</a:t>
            </a:r>
            <a:r>
              <a:rPr lang="en-GB" sz="180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 notes to the class, eliminating any groups who repeat what another group has said. Continue to ask students to feed back until one group remains, or they have relayed all of their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solidFill>
                <a:srgbClr val="3B3838"/>
              </a:solidFill>
              <a:effectLst/>
              <a:latin typeface="Arial" panose="020B0604020202020204" pitchFamily="34" charset="0"/>
              <a:ea typeface="Calibri" panose="020F0502020204030204" pitchFamily="34" charset="0"/>
              <a:cs typeface="Times New Roman" panose="02020603050405020304" pitchFamily="18" charset="0"/>
            </a:endParaRPr>
          </a:p>
          <a:p>
            <a:pPr>
              <a:lnSpc>
                <a:spcPts val="1600"/>
              </a:lnSpc>
              <a:spcBef>
                <a:spcPts val="600"/>
              </a:spcBef>
              <a:spcAft>
                <a:spcPts val="1200"/>
              </a:spcAft>
            </a:pPr>
            <a:r>
              <a:rPr lang="en-GB" sz="180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Finally, ask students to use </a:t>
            </a:r>
            <a:r>
              <a:rPr lang="en-GB" sz="1800" b="1">
                <a:solidFill>
                  <a:srgbClr val="3B3838"/>
                </a:solidFill>
                <a:effectLst/>
                <a:latin typeface="Arial" panose="020B0604020202020204" pitchFamily="34" charset="0"/>
                <a:ea typeface="Calibri" panose="020F0502020204030204" pitchFamily="34" charset="0"/>
                <a:cs typeface="Times New Roman" panose="02020603050405020304" pitchFamily="18" charset="0"/>
              </a:rPr>
              <a:t>Resource 4</a:t>
            </a:r>
            <a:r>
              <a:rPr lang="en-GB" sz="180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 and their notes to check that they have not made any mistakes or missed any important information, such as how to check if a pharmacy is registered with the General Pharmaceutical Council, or calling 999 or 111 for medical assistance.</a:t>
            </a:r>
          </a:p>
          <a:p>
            <a:pPr>
              <a:lnSpc>
                <a:spcPts val="1600"/>
              </a:lnSpc>
              <a:spcBef>
                <a:spcPts val="600"/>
              </a:spcBef>
              <a:spcAft>
                <a:spcPts val="1200"/>
              </a:spcAft>
            </a:pPr>
            <a:endParaRPr lang="en-GB" sz="1800">
              <a:solidFill>
                <a:srgbClr val="3B3838"/>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ts val="1600"/>
              </a:lnSpc>
              <a:spcBef>
                <a:spcPts val="600"/>
              </a:spcBef>
              <a:spcAft>
                <a:spcPts val="1200"/>
              </a:spcAft>
              <a:buClrTx/>
              <a:buSzTx/>
              <a:buFontTx/>
              <a:buNone/>
              <a:tabLst/>
              <a:defRPr/>
            </a:pPr>
            <a:r>
              <a:rPr lang="en-GB" sz="1800" b="1">
                <a:solidFill>
                  <a:srgbClr val="3B3838"/>
                </a:solidFill>
                <a:effectLst/>
                <a:latin typeface="Arial" panose="020B0604020202020204" pitchFamily="34" charset="0"/>
                <a:ea typeface="Calibri" panose="020F0502020204030204" pitchFamily="34" charset="0"/>
                <a:cs typeface="Times New Roman" panose="02020603050405020304" pitchFamily="18" charset="0"/>
              </a:rPr>
              <a:t>Challenge:</a:t>
            </a:r>
            <a:r>
              <a:rPr lang="en-GB" sz="180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 Ask students to organise the information into three to five top tips that a young person can remember when looking for help and support in relation to using medicines.</a:t>
            </a:r>
            <a:endParaRPr lang="en-GB" sz="1800">
              <a:solidFill>
                <a:srgbClr val="3B3838"/>
              </a:solidFill>
              <a:effectLst/>
              <a:latin typeface="Outfi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AB8E58B-C9BC-F047-AC61-EC49AB3E98B5}" type="slidenum">
              <a:rPr lang="en-US" smtClean="0"/>
              <a:t>23</a:t>
            </a:fld>
            <a:endParaRPr lang="en-US"/>
          </a:p>
        </p:txBody>
      </p:sp>
    </p:spTree>
    <p:extLst>
      <p:ext uri="{BB962C8B-B14F-4D97-AF65-F5344CB8AC3E}">
        <p14:creationId xmlns:p14="http://schemas.microsoft.com/office/powerpoint/2010/main" val="507085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rgbClr val="1D1C1D"/>
                </a:solidFill>
                <a:effectLst/>
                <a:latin typeface="Slack-Lato"/>
              </a:rPr>
              <a:t>Teacher notes – Endpoint assessment and reflection (10 mins, slides 24-26)</a:t>
            </a:r>
          </a:p>
          <a:p>
            <a:endParaRPr lang="en-GB"/>
          </a:p>
          <a:p>
            <a:pPr>
              <a:spcBef>
                <a:spcPts val="600"/>
              </a:spcBef>
              <a:spcAft>
                <a:spcPts val="1200"/>
              </a:spcAft>
            </a:pPr>
            <a:r>
              <a:rPr lang="en-GB" sz="1200">
                <a:solidFill>
                  <a:srgbClr val="3B3838"/>
                </a:solidFill>
                <a:effectLst/>
                <a:latin typeface="Arial" panose="020B0604020202020204" pitchFamily="34" charset="0"/>
                <a:ea typeface="Calibri" panose="020F0502020204030204" pitchFamily="34" charset="0"/>
              </a:rPr>
              <a:t>Remind students of the learning outcomes for the lesson and ask them to return to the baseline assessment and add any new learning, using these as a prompt</a:t>
            </a:r>
            <a:r>
              <a:rPr lang="en-GB" sz="1200">
                <a:solidFill>
                  <a:srgbClr val="3B3838"/>
                </a:solidFill>
                <a:effectLst/>
                <a:latin typeface="Outfit"/>
                <a:ea typeface="Calibri" panose="020F0502020204030204" pitchFamily="34" charset="0"/>
                <a:cs typeface="Times New Roman" panose="02020603050405020304" pitchFamily="18" charset="0"/>
              </a:rPr>
              <a:t>.</a:t>
            </a: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B8E58B-C9BC-F047-AC61-EC49AB3E98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9996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rgbClr val="1D1C1D"/>
                </a:solidFill>
                <a:effectLst/>
                <a:latin typeface="Slack-Lato"/>
              </a:rPr>
              <a:t>Teacher notes – Endpoint assessment and reflection (10 mins, slides 24-26)</a:t>
            </a:r>
          </a:p>
          <a:p>
            <a:endParaRPr lang="en-GB"/>
          </a:p>
          <a:p>
            <a:pPr>
              <a:lnSpc>
                <a:spcPts val="2100"/>
              </a:lnSpc>
              <a:spcBef>
                <a:spcPts val="1200"/>
              </a:spcBef>
            </a:pPr>
            <a:r>
              <a:rPr lang="en-GB" sz="1800" b="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Then, ask them to imagine they are a doctor, writing advice to Lexi. Their advice should include:</a:t>
            </a:r>
            <a:endParaRPr lang="en-GB" sz="1800" b="1">
              <a:solidFill>
                <a:srgbClr val="3E1841"/>
              </a:solidFill>
              <a:effectLst/>
              <a:latin typeface="Outfit SemiBold"/>
              <a:ea typeface="Times New Roman" panose="02020603050405020304" pitchFamily="18" charset="0"/>
              <a:cs typeface="Times New Roman" panose="02020603050405020304" pitchFamily="18" charset="0"/>
            </a:endParaRPr>
          </a:p>
          <a:p>
            <a:pPr marL="342900" lvl="0" indent="-342900">
              <a:lnSpc>
                <a:spcPts val="1600"/>
              </a:lnSpc>
              <a:spcBef>
                <a:spcPts val="600"/>
              </a:spcBef>
              <a:spcAft>
                <a:spcPts val="0"/>
              </a:spcAft>
              <a:buFont typeface="Symbol" panose="05050102010706020507" pitchFamily="18" charset="2"/>
              <a:buChar char=""/>
            </a:pPr>
            <a:r>
              <a:rPr lang="en-GB" sz="1800" b="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the difference between prescription and ‘over-the-counter’ medicine</a:t>
            </a:r>
            <a:endParaRPr lang="en-GB" sz="1800" b="1">
              <a:solidFill>
                <a:srgbClr val="3E1841"/>
              </a:solidFill>
              <a:effectLst/>
              <a:latin typeface="Outfit SemiBold"/>
              <a:ea typeface="Times New Roman" panose="02020603050405020304" pitchFamily="18" charset="0"/>
              <a:cs typeface="Times New Roman" panose="02020603050405020304" pitchFamily="18" charset="0"/>
            </a:endParaRPr>
          </a:p>
          <a:p>
            <a:pPr marL="342900" lvl="0" indent="-342900">
              <a:lnSpc>
                <a:spcPts val="1600"/>
              </a:lnSpc>
              <a:spcBef>
                <a:spcPts val="600"/>
              </a:spcBef>
              <a:spcAft>
                <a:spcPts val="0"/>
              </a:spcAft>
              <a:buFont typeface="Symbol" panose="05050102010706020507" pitchFamily="18" charset="2"/>
              <a:buChar char=""/>
            </a:pPr>
            <a:r>
              <a:rPr lang="en-GB" sz="1800" b="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a clear explanation of why it is important to only use prescription medicine if it has been given by a healthcare professional</a:t>
            </a:r>
            <a:endParaRPr lang="en-GB" sz="1800" b="1">
              <a:solidFill>
                <a:srgbClr val="3E1841"/>
              </a:solidFill>
              <a:effectLst/>
              <a:latin typeface="Outfit SemiBold"/>
              <a:ea typeface="Times New Roman" panose="02020603050405020304" pitchFamily="18" charset="0"/>
              <a:cs typeface="Times New Roman" panose="02020603050405020304" pitchFamily="18" charset="0"/>
            </a:endParaRPr>
          </a:p>
          <a:p>
            <a:pPr marL="342900" lvl="0" indent="-342900">
              <a:lnSpc>
                <a:spcPts val="1600"/>
              </a:lnSpc>
              <a:spcBef>
                <a:spcPts val="600"/>
              </a:spcBef>
              <a:spcAft>
                <a:spcPts val="0"/>
              </a:spcAft>
              <a:buFont typeface="Symbol" panose="05050102010706020507" pitchFamily="18" charset="2"/>
              <a:buChar char=""/>
            </a:pPr>
            <a:r>
              <a:rPr lang="en-GB" sz="1800" b="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how to access safe and reliable information about substances, including medicines</a:t>
            </a:r>
            <a:endParaRPr lang="en-GB" sz="1800" b="1">
              <a:solidFill>
                <a:srgbClr val="3E1841"/>
              </a:solidFill>
              <a:effectLst/>
              <a:latin typeface="Outfit SemiBold"/>
              <a:ea typeface="Times New Roman" panose="02020603050405020304" pitchFamily="18" charset="0"/>
              <a:cs typeface="Times New Roman" panose="02020603050405020304" pitchFamily="18" charset="0"/>
            </a:endParaRPr>
          </a:p>
          <a:p>
            <a:pPr marL="342900" lvl="0" indent="-342900">
              <a:lnSpc>
                <a:spcPts val="1600"/>
              </a:lnSpc>
              <a:spcBef>
                <a:spcPts val="600"/>
              </a:spcBef>
              <a:spcAft>
                <a:spcPts val="0"/>
              </a:spcAft>
              <a:buFont typeface="Symbol" panose="05050102010706020507" pitchFamily="18" charset="2"/>
              <a:buChar char=""/>
            </a:pPr>
            <a:r>
              <a:rPr lang="en-GB" sz="1800" b="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how Lexi could get further help and support.</a:t>
            </a:r>
            <a:endParaRPr lang="en-GB" sz="1800" b="1">
              <a:solidFill>
                <a:srgbClr val="3E1841"/>
              </a:solidFill>
              <a:effectLst/>
              <a:latin typeface="Outfit SemiBold"/>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AB8E58B-C9BC-F047-AC61-EC49AB3E98B5}" type="slidenum">
              <a:rPr lang="en-US" smtClean="0"/>
              <a:t>25</a:t>
            </a:fld>
            <a:endParaRPr lang="en-US"/>
          </a:p>
        </p:txBody>
      </p:sp>
    </p:spTree>
    <p:extLst>
      <p:ext uri="{BB962C8B-B14F-4D97-AF65-F5344CB8AC3E}">
        <p14:creationId xmlns:p14="http://schemas.microsoft.com/office/powerpoint/2010/main" val="692407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rgbClr val="1D1C1D"/>
                </a:solidFill>
                <a:effectLst/>
                <a:latin typeface="Slack-Lato"/>
              </a:rPr>
              <a:t>Teacher notes – Endpoint assessment and reflection (10 mins, slides 24-26)</a:t>
            </a:r>
          </a:p>
          <a:p>
            <a:endParaRPr lang="en-GB"/>
          </a:p>
          <a:p>
            <a:pPr>
              <a:lnSpc>
                <a:spcPts val="1600"/>
              </a:lnSpc>
              <a:spcBef>
                <a:spcPts val="600"/>
              </a:spcBef>
              <a:spcAft>
                <a:spcPts val="1200"/>
              </a:spcAft>
            </a:pPr>
            <a:r>
              <a:rPr lang="en-GB" sz="180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Ask students to reflect on one of the following questions, either thinking to themselves or writing an answer: </a:t>
            </a:r>
            <a:endParaRPr lang="en-GB" sz="180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600"/>
              </a:lnSpc>
              <a:spcBef>
                <a:spcPts val="600"/>
              </a:spcBef>
              <a:buFont typeface="Symbol" panose="05050102010706020507" pitchFamily="18" charset="2"/>
              <a:buChar char=""/>
            </a:pPr>
            <a:r>
              <a:rPr lang="en-GB" sz="180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If I need help or advice about medicines in the future, who can I go to for support?</a:t>
            </a:r>
            <a:endParaRPr lang="en-GB" sz="180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600"/>
              </a:lnSpc>
              <a:spcAft>
                <a:spcPts val="1200"/>
              </a:spcAft>
              <a:buFont typeface="Symbol" panose="05050102010706020507" pitchFamily="18" charset="2"/>
              <a:buChar char=""/>
            </a:pPr>
            <a:r>
              <a:rPr lang="en-GB" sz="180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If I’m experiencing difficulties or challenges with my health, what can I do?</a:t>
            </a:r>
            <a:endParaRPr lang="en-GB" sz="1800">
              <a:solidFill>
                <a:srgbClr val="3B3838"/>
              </a:solidFill>
              <a:effectLst/>
              <a:latin typeface="Outfit"/>
              <a:ea typeface="Calibri" panose="020F0502020204030204" pitchFamily="34" charset="0"/>
              <a:cs typeface="Times New Roman" panose="02020603050405020304" pitchFamily="18" charset="0"/>
            </a:endParaRPr>
          </a:p>
          <a:p>
            <a:pPr>
              <a:lnSpc>
                <a:spcPts val="1600"/>
              </a:lnSpc>
              <a:spcBef>
                <a:spcPts val="600"/>
              </a:spcBef>
              <a:spcAft>
                <a:spcPts val="1200"/>
              </a:spcAft>
            </a:pPr>
            <a:endParaRPr lang="en-GB" sz="1800">
              <a:solidFill>
                <a:srgbClr val="3B3838"/>
              </a:solidFill>
              <a:effectLst/>
              <a:latin typeface="Arial" panose="020B0604020202020204" pitchFamily="34" charset="0"/>
              <a:ea typeface="Calibri" panose="020F0502020204030204" pitchFamily="34" charset="0"/>
              <a:cs typeface="Times New Roman" panose="02020603050405020304" pitchFamily="18" charset="0"/>
            </a:endParaRPr>
          </a:p>
          <a:p>
            <a:pPr>
              <a:lnSpc>
                <a:spcPts val="1600"/>
              </a:lnSpc>
              <a:spcBef>
                <a:spcPts val="600"/>
              </a:spcBef>
              <a:spcAft>
                <a:spcPts val="1200"/>
              </a:spcAft>
            </a:pPr>
            <a:r>
              <a:rPr lang="en-GB" sz="180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As this is a personal reflection activity, students do not need to share their answers with anyone else.</a:t>
            </a:r>
            <a:r>
              <a:rPr lang="en-GB" sz="1800">
                <a:solidFill>
                  <a:srgbClr val="3B3838"/>
                </a:solidFill>
                <a:effectLst/>
                <a:latin typeface="Outfit"/>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4AB8E58B-C9BC-F047-AC61-EC49AB3E98B5}" type="slidenum">
              <a:rPr lang="en-US" smtClean="0"/>
              <a:t>26</a:t>
            </a:fld>
            <a:endParaRPr lang="en-US"/>
          </a:p>
        </p:txBody>
      </p:sp>
    </p:spTree>
    <p:extLst>
      <p:ext uri="{BB962C8B-B14F-4D97-AF65-F5344CB8AC3E}">
        <p14:creationId xmlns:p14="http://schemas.microsoft.com/office/powerpoint/2010/main" val="1556118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rgbClr val="1D1C1D"/>
                </a:solidFill>
                <a:effectLst/>
                <a:latin typeface="Slack-Lato"/>
              </a:rPr>
              <a:t>Teacher notes – Signposting support (3 mins)</a:t>
            </a:r>
          </a:p>
          <a:p>
            <a:endParaRPr lang="en-US" b="1" i="0">
              <a:solidFill>
                <a:srgbClr val="1D1C1D"/>
              </a:solidFill>
              <a:effectLst/>
              <a:latin typeface="Slack-Lato"/>
            </a:endParaRPr>
          </a:p>
          <a:p>
            <a:pPr>
              <a:lnSpc>
                <a:spcPts val="2100"/>
              </a:lnSpc>
              <a:spcBef>
                <a:spcPts val="1200"/>
              </a:spcBef>
            </a:pPr>
            <a:r>
              <a:rPr lang="en-GB" sz="1800" b="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If time allows, answer any questions from the question box that are appropriate to answer in front of the class. If students have written their names, keep the answers anonymous.</a:t>
            </a:r>
            <a:endParaRPr lang="en-GB" sz="1800" b="1">
              <a:solidFill>
                <a:srgbClr val="3E1841"/>
              </a:solidFill>
              <a:effectLst/>
              <a:latin typeface="Outfit SemiBold"/>
              <a:ea typeface="Times New Roman" panose="02020603050405020304" pitchFamily="18" charset="0"/>
              <a:cs typeface="Times New Roman" panose="02020603050405020304" pitchFamily="18" charset="0"/>
            </a:endParaRPr>
          </a:p>
          <a:p>
            <a:pPr>
              <a:lnSpc>
                <a:spcPts val="2100"/>
              </a:lnSpc>
              <a:spcBef>
                <a:spcPts val="1200"/>
              </a:spcBef>
            </a:pPr>
            <a:r>
              <a:rPr lang="en-GB" sz="1800" b="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Remind students how they can access further advice, guidance and support related to medicines or substance use, including:</a:t>
            </a:r>
            <a:endParaRPr lang="en-GB" sz="1800" b="1">
              <a:solidFill>
                <a:srgbClr val="3E1841"/>
              </a:solidFill>
              <a:effectLst/>
              <a:latin typeface="Outfit SemiBold"/>
              <a:ea typeface="Times New Roman" panose="02020603050405020304" pitchFamily="18" charset="0"/>
              <a:cs typeface="Times New Roman" panose="02020603050405020304" pitchFamily="18" charset="0"/>
            </a:endParaRPr>
          </a:p>
          <a:p>
            <a:pPr marL="342900" lvl="0" indent="-342900">
              <a:lnSpc>
                <a:spcPts val="2100"/>
              </a:lnSpc>
              <a:spcBef>
                <a:spcPts val="1200"/>
              </a:spcBef>
              <a:spcAft>
                <a:spcPts val="0"/>
              </a:spcAft>
              <a:buFont typeface="Symbol" panose="05050102010706020507" pitchFamily="18" charset="2"/>
              <a:buChar char=""/>
            </a:pPr>
            <a:r>
              <a:rPr lang="en-US" sz="1800" b="0" u="none">
                <a:solidFill>
                  <a:srgbClr val="3B3838"/>
                </a:solidFill>
                <a:effectLst/>
                <a:latin typeface="Arial" panose="020B0604020202020204" pitchFamily="34" charset="0"/>
                <a:ea typeface="Calibri" panose="020F0502020204030204" pitchFamily="34" charset="0"/>
                <a:cs typeface="Times New Roman" panose="02020603050405020304" pitchFamily="18" charset="0"/>
              </a:rPr>
              <a:t>Speak to staff in school such as their form tutor, head of year, school nurse, or a member of the safeguarding team</a:t>
            </a:r>
          </a:p>
          <a:p>
            <a:pPr marL="342900" lvl="0" indent="-342900">
              <a:lnSpc>
                <a:spcPts val="2100"/>
              </a:lnSpc>
              <a:spcBef>
                <a:spcPts val="1200"/>
              </a:spcBef>
              <a:spcAft>
                <a:spcPts val="0"/>
              </a:spcAft>
              <a:buFont typeface="Symbol" panose="05050102010706020507" pitchFamily="18" charset="2"/>
              <a:buChar char=""/>
            </a:pPr>
            <a:r>
              <a:rPr lang="en-US" sz="1800" b="0" u="none">
                <a:solidFill>
                  <a:srgbClr val="3B3838"/>
                </a:solidFill>
                <a:effectLst/>
                <a:latin typeface="Arial" panose="020B0604020202020204" pitchFamily="34" charset="0"/>
                <a:ea typeface="Calibri" panose="020F0502020204030204" pitchFamily="34" charset="0"/>
                <a:cs typeface="Times New Roman" panose="02020603050405020304" pitchFamily="18" charset="0"/>
              </a:rPr>
              <a:t>Visit their GP or www.111.nhs.uk, or phone 111</a:t>
            </a:r>
          </a:p>
          <a:p>
            <a:pPr marL="342900" lvl="0" indent="-342900">
              <a:lnSpc>
                <a:spcPts val="2100"/>
              </a:lnSpc>
              <a:spcBef>
                <a:spcPts val="1200"/>
              </a:spcBef>
              <a:spcAft>
                <a:spcPts val="0"/>
              </a:spcAft>
              <a:buFont typeface="Symbol" panose="05050102010706020507" pitchFamily="18" charset="2"/>
              <a:buChar char=""/>
            </a:pPr>
            <a:r>
              <a:rPr lang="en-US" sz="1800" b="0" u="none">
                <a:solidFill>
                  <a:srgbClr val="3B3838"/>
                </a:solidFill>
                <a:effectLst/>
                <a:latin typeface="Arial" panose="020B0604020202020204" pitchFamily="34" charset="0"/>
                <a:ea typeface="Calibri" panose="020F0502020204030204" pitchFamily="34" charset="0"/>
                <a:cs typeface="Times New Roman" panose="02020603050405020304" pitchFamily="18" charset="0"/>
              </a:rPr>
              <a:t>Visit Childline, which can be contacted by young people under 19, at www.childline.org.uk; or by phone on 0800 1111</a:t>
            </a:r>
          </a:p>
          <a:p>
            <a:pPr marL="342900" lvl="0" indent="-342900">
              <a:lnSpc>
                <a:spcPts val="2100"/>
              </a:lnSpc>
              <a:spcBef>
                <a:spcPts val="1200"/>
              </a:spcBef>
              <a:spcAft>
                <a:spcPts val="0"/>
              </a:spcAft>
              <a:buFont typeface="Symbol" panose="05050102010706020507" pitchFamily="18" charset="2"/>
              <a:buChar char=""/>
            </a:pPr>
            <a:r>
              <a:rPr lang="en-US" sz="1800" b="0" u="none">
                <a:solidFill>
                  <a:srgbClr val="3B3838"/>
                </a:solidFill>
                <a:effectLst/>
                <a:latin typeface="Arial" panose="020B0604020202020204" pitchFamily="34" charset="0"/>
                <a:ea typeface="Calibri" panose="020F0502020204030204" pitchFamily="34" charset="0"/>
                <a:cs typeface="Times New Roman" panose="02020603050405020304" pitchFamily="18" charset="0"/>
              </a:rPr>
              <a:t>Visit FRANK at www.talktofrank.com/get-help/find-support-near-you to find local support services </a:t>
            </a:r>
          </a:p>
          <a:p>
            <a:pPr marL="342900" lvl="0" indent="-342900">
              <a:lnSpc>
                <a:spcPts val="2100"/>
              </a:lnSpc>
              <a:spcBef>
                <a:spcPts val="1200"/>
              </a:spcBef>
              <a:spcAft>
                <a:spcPts val="0"/>
              </a:spcAft>
              <a:buFont typeface="Symbol" panose="05050102010706020507" pitchFamily="18" charset="2"/>
              <a:buChar char=""/>
            </a:pPr>
            <a:r>
              <a:rPr lang="en-US" sz="1800" b="0" u="none">
                <a:solidFill>
                  <a:srgbClr val="3B3838"/>
                </a:solidFill>
                <a:effectLst/>
                <a:latin typeface="Arial" panose="020B0604020202020204" pitchFamily="34" charset="0"/>
                <a:ea typeface="Calibri" panose="020F0502020204030204" pitchFamily="34" charset="0"/>
                <a:cs typeface="Times New Roman" panose="02020603050405020304" pitchFamily="18" charset="0"/>
              </a:rPr>
              <a:t>Visit www.nhs.uk/conditions/medicines-information for information about medicines from the NHS  </a:t>
            </a:r>
          </a:p>
          <a:p>
            <a:pPr marL="342900" lvl="0" indent="-342900">
              <a:lnSpc>
                <a:spcPts val="2100"/>
              </a:lnSpc>
              <a:spcBef>
                <a:spcPts val="1200"/>
              </a:spcBef>
              <a:spcAft>
                <a:spcPts val="0"/>
              </a:spcAft>
              <a:buFont typeface="Symbol" panose="05050102010706020507" pitchFamily="18" charset="2"/>
              <a:buChar char=""/>
            </a:pPr>
            <a:r>
              <a:rPr lang="en-US" sz="1800" b="0" u="none">
                <a:solidFill>
                  <a:srgbClr val="3B3838"/>
                </a:solidFill>
                <a:effectLst/>
                <a:latin typeface="Arial" panose="020B0604020202020204" pitchFamily="34" charset="0"/>
                <a:ea typeface="Calibri" panose="020F0502020204030204" pitchFamily="34" charset="0"/>
                <a:cs typeface="Times New Roman" panose="02020603050405020304" pitchFamily="18" charset="0"/>
              </a:rPr>
              <a:t>Check GPC-registered pharmacies in Britain using www.pharmacyregulation.org/registers </a:t>
            </a:r>
          </a:p>
          <a:p>
            <a:endParaRPr lang="en-GB"/>
          </a:p>
        </p:txBody>
      </p:sp>
      <p:sp>
        <p:nvSpPr>
          <p:cNvPr id="4" name="Slide Number Placeholder 3"/>
          <p:cNvSpPr>
            <a:spLocks noGrp="1"/>
          </p:cNvSpPr>
          <p:nvPr>
            <p:ph type="sldNum" sz="quarter" idx="5"/>
          </p:nvPr>
        </p:nvSpPr>
        <p:spPr/>
        <p:txBody>
          <a:bodyPr/>
          <a:lstStyle/>
          <a:p>
            <a:fld id="{4AB8E58B-C9BC-F047-AC61-EC49AB3E98B5}" type="slidenum">
              <a:rPr lang="en-US" smtClean="0"/>
              <a:t>27</a:t>
            </a:fld>
            <a:endParaRPr lang="en-US"/>
          </a:p>
        </p:txBody>
      </p:sp>
    </p:spTree>
    <p:extLst>
      <p:ext uri="{BB962C8B-B14F-4D97-AF65-F5344CB8AC3E}">
        <p14:creationId xmlns:p14="http://schemas.microsoft.com/office/powerpoint/2010/main" val="1527645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solidFill>
                  <a:srgbClr val="1D1C1D"/>
                </a:solidFill>
                <a:effectLst/>
                <a:latin typeface="Slack-Lato"/>
              </a:rPr>
              <a:t>Teacher notes – Baseline assessment (5 mins)</a:t>
            </a:r>
            <a:br>
              <a:rPr lang="en-US"/>
            </a:br>
            <a:endParaRPr lang="en-US"/>
          </a:p>
          <a:p>
            <a:pPr>
              <a:lnSpc>
                <a:spcPts val="1600"/>
              </a:lnSpc>
              <a:spcBef>
                <a:spcPts val="600"/>
              </a:spcBef>
              <a:spcAft>
                <a:spcPts val="1200"/>
              </a:spcAft>
            </a:pPr>
            <a:r>
              <a:rPr lang="en-GB" sz="180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Using </a:t>
            </a:r>
            <a:r>
              <a:rPr lang="en-GB" sz="1800" b="1">
                <a:solidFill>
                  <a:srgbClr val="3B3838"/>
                </a:solidFill>
                <a:effectLst/>
                <a:latin typeface="Arial" panose="020B0604020202020204" pitchFamily="34" charset="0"/>
                <a:ea typeface="Calibri" panose="020F0502020204030204" pitchFamily="34" charset="0"/>
                <a:cs typeface="Times New Roman" panose="02020603050405020304" pitchFamily="18" charset="0"/>
              </a:rPr>
              <a:t>Resource 1: Overheard conversation</a:t>
            </a:r>
            <a:r>
              <a:rPr lang="en-GB" sz="180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 share the snippet of a conversation between friends, Lexi and Paddy. Then, ask students to write down their responses to the questions on the slide. </a:t>
            </a:r>
          </a:p>
          <a:p>
            <a:pPr>
              <a:lnSpc>
                <a:spcPts val="1600"/>
              </a:lnSpc>
              <a:spcBef>
                <a:spcPts val="600"/>
              </a:spcBef>
              <a:spcAft>
                <a:spcPts val="1200"/>
              </a:spcAft>
            </a:pPr>
            <a:r>
              <a:rPr lang="en-GB" sz="1800">
                <a:solidFill>
                  <a:srgbClr val="3B3838"/>
                </a:solidFill>
                <a:effectLst/>
                <a:latin typeface="Outfit"/>
                <a:ea typeface="Calibri" panose="020F0502020204030204" pitchFamily="34" charset="0"/>
                <a:cs typeface="Times New Roman" panose="02020603050405020304" pitchFamily="18" charset="0"/>
              </a:rPr>
              <a:t> </a:t>
            </a:r>
          </a:p>
          <a:p>
            <a:pPr>
              <a:lnSpc>
                <a:spcPts val="1550"/>
              </a:lnSpc>
              <a:spcBef>
                <a:spcPts val="1600"/>
              </a:spcBef>
              <a:spcAft>
                <a:spcPts val="700"/>
              </a:spcAft>
            </a:pPr>
            <a:r>
              <a:rPr lang="en-GB" sz="1800" b="0">
                <a:solidFill>
                  <a:srgbClr val="3B3838"/>
                </a:solidFill>
                <a:effectLst/>
                <a:latin typeface="Outfit"/>
                <a:ea typeface="Calibri" panose="020F0502020204030204" pitchFamily="34" charset="0"/>
                <a:cs typeface="Times New Roman" panose="02020603050405020304" pitchFamily="18" charset="0"/>
              </a:rPr>
              <a:t>As this is a baseline assessment, students should work on their own and avoid discussing their answers while they complete the activity. </a:t>
            </a:r>
            <a:endParaRPr lang="en-GB" sz="1800" b="1">
              <a:solidFill>
                <a:srgbClr val="3E1841"/>
              </a:solidFill>
              <a:effectLst/>
              <a:latin typeface="Outfit SemiBold"/>
              <a:ea typeface="Times New Roman" panose="02020603050405020304" pitchFamily="18" charset="0"/>
              <a:cs typeface="Times New Roman" panose="02020603050405020304" pitchFamily="18" charset="0"/>
            </a:endParaRPr>
          </a:p>
          <a:p>
            <a:pPr>
              <a:lnSpc>
                <a:spcPts val="1550"/>
              </a:lnSpc>
              <a:spcBef>
                <a:spcPts val="1600"/>
              </a:spcBef>
              <a:spcAft>
                <a:spcPts val="700"/>
              </a:spcAft>
            </a:pPr>
            <a:r>
              <a:rPr lang="en-GB" sz="1800" b="0">
                <a:solidFill>
                  <a:srgbClr val="3B3838"/>
                </a:solidFill>
                <a:effectLst/>
                <a:latin typeface="Outfit"/>
                <a:ea typeface="Calibri" panose="020F0502020204030204" pitchFamily="34" charset="0"/>
                <a:cs typeface="Times New Roman" panose="02020603050405020304" pitchFamily="18" charset="0"/>
              </a:rPr>
              <a:t>When they have finished, take brief feedback from volunteers. Ask them not to add to their written answers at this point, as they will return to these at the end of the lesson. Take this opportunity to assess what students already know about different types of substances, and their understanding of how to safely access information about them. If students show a weaker understanding, for example of what is meant by prescription or ‘over-the-counter’ medicine, you may want to adapt the lesson by spending more time on core activities one and two, guiding students through the information on the resources provided, and answering their questions using the suggested key learning points.  </a:t>
            </a:r>
            <a:endParaRPr lang="en-GB" sz="1800" b="1">
              <a:solidFill>
                <a:srgbClr val="3E1841"/>
              </a:solidFill>
              <a:effectLst/>
              <a:latin typeface="Outfit SemiBold"/>
              <a:ea typeface="Times New Roman" panose="02020603050405020304" pitchFamily="18"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4AB8E58B-C9BC-F047-AC61-EC49AB3E98B5}" type="slidenum">
              <a:rPr lang="en-US" smtClean="0"/>
              <a:t>10</a:t>
            </a:fld>
            <a:endParaRPr lang="en-US"/>
          </a:p>
        </p:txBody>
      </p:sp>
    </p:spTree>
    <p:extLst>
      <p:ext uri="{BB962C8B-B14F-4D97-AF65-F5344CB8AC3E}">
        <p14:creationId xmlns:p14="http://schemas.microsoft.com/office/powerpoint/2010/main" val="3103946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rgbClr val="1D1C1D"/>
                </a:solidFill>
                <a:effectLst/>
                <a:latin typeface="Slack-Lato"/>
              </a:rPr>
              <a:t>Teacher notes – Extension 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a:solidFill>
                <a:srgbClr val="1D1C1D"/>
              </a:solidFill>
              <a:effectLst/>
              <a:latin typeface="Slack-Lato"/>
            </a:endParaRPr>
          </a:p>
          <a:p>
            <a:pPr>
              <a:lnSpc>
                <a:spcPts val="1600"/>
              </a:lnSpc>
              <a:spcBef>
                <a:spcPts val="600"/>
              </a:spcBef>
              <a:spcAft>
                <a:spcPts val="1200"/>
              </a:spcAft>
            </a:pPr>
            <a:r>
              <a:rPr lang="en-GB" sz="180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Ask students to use the information from the final activity in the lesson to create a short informative campaign, aimed at 16 to19 year-olds, about accessing medicines, or information about medicines, safely. This might be through a recorded podcast extract, a mock-up of a social media post, or a short video.</a:t>
            </a:r>
            <a:endParaRPr lang="en-GB" sz="1800">
              <a:solidFill>
                <a:srgbClr val="3B3838"/>
              </a:solidFill>
              <a:effectLst/>
              <a:latin typeface="Outfi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AB8E58B-C9BC-F047-AC61-EC49AB3E98B5}" type="slidenum">
              <a:rPr lang="en-US" smtClean="0"/>
              <a:t>28</a:t>
            </a:fld>
            <a:endParaRPr lang="en-US"/>
          </a:p>
        </p:txBody>
      </p:sp>
    </p:spTree>
    <p:extLst>
      <p:ext uri="{BB962C8B-B14F-4D97-AF65-F5344CB8AC3E}">
        <p14:creationId xmlns:p14="http://schemas.microsoft.com/office/powerpoint/2010/main" val="1374194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rgbClr val="1D1C1D"/>
                </a:solidFill>
                <a:effectLst/>
                <a:latin typeface="Slack-Lato"/>
              </a:rPr>
              <a:t>Teacher notes – Introduction (2 mins, slides 11-12)</a:t>
            </a:r>
          </a:p>
          <a:p>
            <a:endParaRPr lang="en-GB"/>
          </a:p>
          <a:p>
            <a:pPr>
              <a:lnSpc>
                <a:spcPts val="1600"/>
              </a:lnSpc>
              <a:spcBef>
                <a:spcPts val="600"/>
              </a:spcBef>
              <a:spcAft>
                <a:spcPts val="1200"/>
              </a:spcAft>
            </a:pPr>
            <a:r>
              <a:rPr lang="en-GB" sz="180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Introduce the learning objective and outcomes. Explain that today’s lesson will explore different types of substances, including prescription and ‘over-the-counter’ medicines, how to find accurate and reliable information about these, and how to safely access medicines when needed.</a:t>
            </a:r>
            <a:r>
              <a:rPr lang="en-GB" sz="1800">
                <a:solidFill>
                  <a:srgbClr val="3B3838"/>
                </a:solidFill>
                <a:effectLst/>
                <a:latin typeface="Outfit"/>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4AB8E58B-C9BC-F047-AC61-EC49AB3E98B5}" type="slidenum">
              <a:rPr lang="en-US" smtClean="0"/>
              <a:t>11</a:t>
            </a:fld>
            <a:endParaRPr lang="en-US"/>
          </a:p>
        </p:txBody>
      </p:sp>
    </p:spTree>
    <p:extLst>
      <p:ext uri="{BB962C8B-B14F-4D97-AF65-F5344CB8AC3E}">
        <p14:creationId xmlns:p14="http://schemas.microsoft.com/office/powerpoint/2010/main" val="2027023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rgbClr val="1D1C1D"/>
                </a:solidFill>
                <a:effectLst/>
                <a:latin typeface="Slack-Lato"/>
              </a:rPr>
              <a:t>Teacher notes – Introduction (2 mins, slides 11-12)</a:t>
            </a:r>
          </a:p>
          <a:p>
            <a:endParaRPr lang="en-GB"/>
          </a:p>
          <a:p>
            <a:r>
              <a:rPr lang="en-US"/>
              <a:t>Revisit ground rules for the lesson and remind students about the question box.</a:t>
            </a:r>
            <a:endParaRPr lang="en-GB"/>
          </a:p>
        </p:txBody>
      </p:sp>
      <p:sp>
        <p:nvSpPr>
          <p:cNvPr id="4" name="Slide Number Placeholder 3"/>
          <p:cNvSpPr>
            <a:spLocks noGrp="1"/>
          </p:cNvSpPr>
          <p:nvPr>
            <p:ph type="sldNum" sz="quarter" idx="5"/>
          </p:nvPr>
        </p:nvSpPr>
        <p:spPr/>
        <p:txBody>
          <a:bodyPr/>
          <a:lstStyle/>
          <a:p>
            <a:fld id="{4AB8E58B-C9BC-F047-AC61-EC49AB3E98B5}" type="slidenum">
              <a:rPr lang="en-US" smtClean="0"/>
              <a:t>12</a:t>
            </a:fld>
            <a:endParaRPr lang="en-US"/>
          </a:p>
        </p:txBody>
      </p:sp>
    </p:spTree>
    <p:extLst>
      <p:ext uri="{BB962C8B-B14F-4D97-AF65-F5344CB8AC3E}">
        <p14:creationId xmlns:p14="http://schemas.microsoft.com/office/powerpoint/2010/main" val="173853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rgbClr val="1D1C1D"/>
                </a:solidFill>
                <a:effectLst/>
                <a:latin typeface="Slack-Lato"/>
              </a:rPr>
              <a:t>Teacher notes – All about medicines (15 mins, slides 13-17)</a:t>
            </a:r>
          </a:p>
          <a:p>
            <a:endParaRPr lang="en-GB"/>
          </a:p>
          <a:p>
            <a:r>
              <a:rPr lang="en-US"/>
              <a:t>In pairs, ask students to read the information from healthcare professionals on </a:t>
            </a:r>
            <a:r>
              <a:rPr lang="en-US" b="1"/>
              <a:t>Resource 2: All about medicines</a:t>
            </a:r>
            <a:r>
              <a:rPr lang="en-US"/>
              <a:t>. </a:t>
            </a:r>
          </a:p>
          <a:p>
            <a:endParaRPr lang="en-US"/>
          </a:p>
          <a:p>
            <a:r>
              <a:rPr lang="en-US"/>
              <a:t>Then, using the frequently asked questions on the slide, ask pairs to take turns to play a young person asking each question, and a professional providing a response, swapping roles for each question.</a:t>
            </a:r>
          </a:p>
          <a:p>
            <a:endParaRPr lang="en-US"/>
          </a:p>
          <a:p>
            <a:r>
              <a:rPr lang="en-US"/>
              <a:t>Ask volunteers to share their responses, before sharing the key learning on slides 14-17.</a:t>
            </a:r>
          </a:p>
          <a:p>
            <a:endParaRPr lang="en-US"/>
          </a:p>
          <a:p>
            <a:r>
              <a:rPr lang="en-US" b="1"/>
              <a:t>Support: </a:t>
            </a:r>
            <a:r>
              <a:rPr lang="en-US"/>
              <a:t>Ask students to use the key term bank on </a:t>
            </a:r>
            <a:r>
              <a:rPr lang="en-US" b="1"/>
              <a:t>Resource 2a: All about medicines – key terms</a:t>
            </a:r>
            <a:r>
              <a:rPr lang="en-US"/>
              <a:t>, to help them respond to the FAQs.</a:t>
            </a:r>
          </a:p>
          <a:p>
            <a:endParaRPr lang="en-GB"/>
          </a:p>
        </p:txBody>
      </p:sp>
      <p:sp>
        <p:nvSpPr>
          <p:cNvPr id="4" name="Slide Number Placeholder 3"/>
          <p:cNvSpPr>
            <a:spLocks noGrp="1"/>
          </p:cNvSpPr>
          <p:nvPr>
            <p:ph type="sldNum" sz="quarter" idx="5"/>
          </p:nvPr>
        </p:nvSpPr>
        <p:spPr/>
        <p:txBody>
          <a:bodyPr/>
          <a:lstStyle/>
          <a:p>
            <a:fld id="{4AB8E58B-C9BC-F047-AC61-EC49AB3E98B5}" type="slidenum">
              <a:rPr lang="en-US" smtClean="0"/>
              <a:t>13</a:t>
            </a:fld>
            <a:endParaRPr lang="en-US"/>
          </a:p>
        </p:txBody>
      </p:sp>
    </p:spTree>
    <p:extLst>
      <p:ext uri="{BB962C8B-B14F-4D97-AF65-F5344CB8AC3E}">
        <p14:creationId xmlns:p14="http://schemas.microsoft.com/office/powerpoint/2010/main" val="2419777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rgbClr val="1D1C1D"/>
                </a:solidFill>
                <a:effectLst/>
                <a:latin typeface="Slack-Lato"/>
              </a:rPr>
              <a:t>Teacher notes – All about medicines (15 mins, slides 13-17)</a:t>
            </a:r>
          </a:p>
          <a:p>
            <a:endParaRPr lang="en-GB"/>
          </a:p>
          <a:p>
            <a:endParaRPr lang="en-GB"/>
          </a:p>
        </p:txBody>
      </p:sp>
      <p:sp>
        <p:nvSpPr>
          <p:cNvPr id="4" name="Slide Number Placeholder 3"/>
          <p:cNvSpPr>
            <a:spLocks noGrp="1"/>
          </p:cNvSpPr>
          <p:nvPr>
            <p:ph type="sldNum" sz="quarter" idx="5"/>
          </p:nvPr>
        </p:nvSpPr>
        <p:spPr/>
        <p:txBody>
          <a:bodyPr/>
          <a:lstStyle/>
          <a:p>
            <a:fld id="{4AB8E58B-C9BC-F047-AC61-EC49AB3E98B5}" type="slidenum">
              <a:rPr lang="en-US" smtClean="0"/>
              <a:t>14</a:t>
            </a:fld>
            <a:endParaRPr lang="en-US"/>
          </a:p>
        </p:txBody>
      </p:sp>
    </p:spTree>
    <p:extLst>
      <p:ext uri="{BB962C8B-B14F-4D97-AF65-F5344CB8AC3E}">
        <p14:creationId xmlns:p14="http://schemas.microsoft.com/office/powerpoint/2010/main" val="1673460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B9E52-12C6-21A8-EE04-2A851B8EBB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BE8C2A-18F1-2828-A1EE-5100DA8285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A46849-B51E-0798-3CC6-9E4AF1BFB25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rgbClr val="1D1C1D"/>
                </a:solidFill>
                <a:effectLst/>
                <a:latin typeface="Slack-Lato"/>
              </a:rPr>
              <a:t>Teacher notes – All about medicines (15 mins, slides 13-17)</a:t>
            </a:r>
          </a:p>
          <a:p>
            <a:endParaRPr lang="en-GB"/>
          </a:p>
          <a:p>
            <a:endParaRPr lang="en-GB"/>
          </a:p>
        </p:txBody>
      </p:sp>
      <p:sp>
        <p:nvSpPr>
          <p:cNvPr id="4" name="Slide Number Placeholder 3">
            <a:extLst>
              <a:ext uri="{FF2B5EF4-FFF2-40B4-BE49-F238E27FC236}">
                <a16:creationId xmlns:a16="http://schemas.microsoft.com/office/drawing/2014/main" id="{B297A1EB-C69C-4A86-3F97-A94F7BE03625}"/>
              </a:ext>
            </a:extLst>
          </p:cNvPr>
          <p:cNvSpPr>
            <a:spLocks noGrp="1"/>
          </p:cNvSpPr>
          <p:nvPr>
            <p:ph type="sldNum" sz="quarter" idx="5"/>
          </p:nvPr>
        </p:nvSpPr>
        <p:spPr/>
        <p:txBody>
          <a:bodyPr/>
          <a:lstStyle/>
          <a:p>
            <a:fld id="{4AB8E58B-C9BC-F047-AC61-EC49AB3E98B5}" type="slidenum">
              <a:rPr lang="en-US" smtClean="0"/>
              <a:t>15</a:t>
            </a:fld>
            <a:endParaRPr lang="en-US"/>
          </a:p>
        </p:txBody>
      </p:sp>
    </p:spTree>
    <p:extLst>
      <p:ext uri="{BB962C8B-B14F-4D97-AF65-F5344CB8AC3E}">
        <p14:creationId xmlns:p14="http://schemas.microsoft.com/office/powerpoint/2010/main" val="3275330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C5482-D1C6-E292-AF8B-7839DF3DFA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39E4C7-A263-4956-BD71-B1AAF3A344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28FF4D-3CBE-E2B1-7F4F-FA03A7E0EFE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rgbClr val="1D1C1D"/>
                </a:solidFill>
                <a:effectLst/>
                <a:latin typeface="Slack-Lato"/>
              </a:rPr>
              <a:t>Teacher notes – All about medicines (15 mins, slides 13-17)</a:t>
            </a:r>
          </a:p>
          <a:p>
            <a:endParaRPr lang="en-GB"/>
          </a:p>
          <a:p>
            <a:endParaRPr lang="en-GB"/>
          </a:p>
        </p:txBody>
      </p:sp>
      <p:sp>
        <p:nvSpPr>
          <p:cNvPr id="4" name="Slide Number Placeholder 3">
            <a:extLst>
              <a:ext uri="{FF2B5EF4-FFF2-40B4-BE49-F238E27FC236}">
                <a16:creationId xmlns:a16="http://schemas.microsoft.com/office/drawing/2014/main" id="{232A4054-478D-12B7-78CE-EC65913A2112}"/>
              </a:ext>
            </a:extLst>
          </p:cNvPr>
          <p:cNvSpPr>
            <a:spLocks noGrp="1"/>
          </p:cNvSpPr>
          <p:nvPr>
            <p:ph type="sldNum" sz="quarter" idx="5"/>
          </p:nvPr>
        </p:nvSpPr>
        <p:spPr/>
        <p:txBody>
          <a:bodyPr/>
          <a:lstStyle/>
          <a:p>
            <a:fld id="{4AB8E58B-C9BC-F047-AC61-EC49AB3E98B5}" type="slidenum">
              <a:rPr lang="en-US" smtClean="0"/>
              <a:t>16</a:t>
            </a:fld>
            <a:endParaRPr lang="en-US"/>
          </a:p>
        </p:txBody>
      </p:sp>
    </p:spTree>
    <p:extLst>
      <p:ext uri="{BB962C8B-B14F-4D97-AF65-F5344CB8AC3E}">
        <p14:creationId xmlns:p14="http://schemas.microsoft.com/office/powerpoint/2010/main" val="2205788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84EBD-D471-6C77-57C8-F405BE0BB4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4D34EA-1614-6DBE-796B-5EC9CF1027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C299DF-16D1-72AA-5ADC-56AF92DC9D2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rgbClr val="1D1C1D"/>
                </a:solidFill>
                <a:effectLst/>
                <a:latin typeface="Slack-Lato"/>
              </a:rPr>
              <a:t>Teacher notes – All about medicines (15 mins, slides 13-17)</a:t>
            </a:r>
          </a:p>
          <a:p>
            <a:endParaRPr lang="en-GB"/>
          </a:p>
          <a:p>
            <a:endParaRPr lang="en-GB"/>
          </a:p>
        </p:txBody>
      </p:sp>
      <p:sp>
        <p:nvSpPr>
          <p:cNvPr id="4" name="Slide Number Placeholder 3">
            <a:extLst>
              <a:ext uri="{FF2B5EF4-FFF2-40B4-BE49-F238E27FC236}">
                <a16:creationId xmlns:a16="http://schemas.microsoft.com/office/drawing/2014/main" id="{A9FE4632-6C3E-C60C-2C05-6B30C8D3A0A0}"/>
              </a:ext>
            </a:extLst>
          </p:cNvPr>
          <p:cNvSpPr>
            <a:spLocks noGrp="1"/>
          </p:cNvSpPr>
          <p:nvPr>
            <p:ph type="sldNum" sz="quarter" idx="5"/>
          </p:nvPr>
        </p:nvSpPr>
        <p:spPr/>
        <p:txBody>
          <a:bodyPr/>
          <a:lstStyle/>
          <a:p>
            <a:fld id="{4AB8E58B-C9BC-F047-AC61-EC49AB3E98B5}" type="slidenum">
              <a:rPr lang="en-US" smtClean="0"/>
              <a:t>17</a:t>
            </a:fld>
            <a:endParaRPr lang="en-US"/>
          </a:p>
        </p:txBody>
      </p:sp>
    </p:spTree>
    <p:extLst>
      <p:ext uri="{BB962C8B-B14F-4D97-AF65-F5344CB8AC3E}">
        <p14:creationId xmlns:p14="http://schemas.microsoft.com/office/powerpoint/2010/main" val="8840798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she-association.org.uk/"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pshe-association.org.uk/"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she-association.org.uk/"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she-association.org.uk/"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F - Titl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0719" y="1059578"/>
            <a:ext cx="5151120" cy="1325563"/>
          </a:xfrm>
        </p:spPr>
        <p:txBody>
          <a:bodyPr>
            <a:normAutofit/>
          </a:bodyPr>
          <a:lstStyle>
            <a:lvl1pPr>
              <a:defRPr sz="5200"/>
            </a:lvl1pPr>
          </a:lstStyle>
          <a:p>
            <a:r>
              <a:rPr lang="en-GB"/>
              <a:t>Slide Title </a:t>
            </a:r>
            <a:endParaRPr lang="en-US"/>
          </a:p>
        </p:txBody>
      </p:sp>
      <p:sp>
        <p:nvSpPr>
          <p:cNvPr id="6" name="Subtitle 2">
            <a:extLst>
              <a:ext uri="{FF2B5EF4-FFF2-40B4-BE49-F238E27FC236}">
                <a16:creationId xmlns:a16="http://schemas.microsoft.com/office/drawing/2014/main" id="{66181232-5898-06A3-F90E-AB82BC063773}"/>
              </a:ext>
            </a:extLst>
          </p:cNvPr>
          <p:cNvSpPr>
            <a:spLocks noGrp="1"/>
          </p:cNvSpPr>
          <p:nvPr>
            <p:ph type="subTitle" idx="1" hasCustomPrompt="1"/>
          </p:nvPr>
        </p:nvSpPr>
        <p:spPr>
          <a:xfrm>
            <a:off x="228318" y="3497342"/>
            <a:ext cx="5071113" cy="582035"/>
          </a:xfrm>
        </p:spPr>
        <p:txBody>
          <a:bodyPr>
            <a:noAutofit/>
          </a:bodyPr>
          <a:lstStyle>
            <a:lvl1pPr marL="0" indent="0" algn="l">
              <a:lnSpc>
                <a:spcPts val="3200"/>
              </a:lnSpc>
              <a:spcBef>
                <a:spcPts val="0"/>
              </a:spcBef>
              <a:buNone/>
              <a:defRPr sz="2400">
                <a:solidFill>
                  <a:schemeClr val="accent2"/>
                </a:solidFill>
                <a:latin typeface="Century Gothic" panose="020B0502020202020204" pitchFamily="34" charset="0"/>
              </a:defRPr>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en-US"/>
              <a:t>Lower line subtitle – same line length as above</a:t>
            </a:r>
            <a:endParaRPr lang="en-GB"/>
          </a:p>
        </p:txBody>
      </p:sp>
      <p:cxnSp>
        <p:nvCxnSpPr>
          <p:cNvPr id="7" name="Straight Connector 6">
            <a:extLst>
              <a:ext uri="{FF2B5EF4-FFF2-40B4-BE49-F238E27FC236}">
                <a16:creationId xmlns:a16="http://schemas.microsoft.com/office/drawing/2014/main" id="{EB5E4C66-939E-CEF4-6653-710ED4836EDF}"/>
              </a:ext>
            </a:extLst>
          </p:cNvPr>
          <p:cNvCxnSpPr>
            <a:cxnSpLocks/>
          </p:cNvCxnSpPr>
          <p:nvPr userDrawn="1"/>
        </p:nvCxnSpPr>
        <p:spPr>
          <a:xfrm>
            <a:off x="337349" y="3429000"/>
            <a:ext cx="81478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C55472E-498F-C7CE-F296-3CBEC8267D06}"/>
              </a:ext>
            </a:extLst>
          </p:cNvPr>
          <p:cNvPicPr>
            <a:picLocks noChangeAspect="1"/>
          </p:cNvPicPr>
          <p:nvPr userDrawn="1"/>
        </p:nvPicPr>
        <p:blipFill>
          <a:blip r:embed="rId2">
            <a:biLevel thresh="25000"/>
            <a:alphaModFix amt="20000"/>
          </a:blip>
          <a:srcRect/>
          <a:stretch/>
        </p:blipFill>
        <p:spPr>
          <a:xfrm>
            <a:off x="6441065" y="358385"/>
            <a:ext cx="3116442" cy="5803030"/>
          </a:xfrm>
          <a:prstGeom prst="rect">
            <a:avLst/>
          </a:prstGeom>
        </p:spPr>
      </p:pic>
      <p:sp>
        <p:nvSpPr>
          <p:cNvPr id="12" name="Picture Placeholder 12">
            <a:extLst>
              <a:ext uri="{FF2B5EF4-FFF2-40B4-BE49-F238E27FC236}">
                <a16:creationId xmlns:a16="http://schemas.microsoft.com/office/drawing/2014/main" id="{705C4EAE-994C-521D-5273-D5152B07171D}"/>
              </a:ext>
            </a:extLst>
          </p:cNvPr>
          <p:cNvSpPr>
            <a:spLocks noGrp="1"/>
          </p:cNvSpPr>
          <p:nvPr>
            <p:ph type="pic" sz="quarter" idx="10" hasCustomPrompt="1"/>
          </p:nvPr>
        </p:nvSpPr>
        <p:spPr>
          <a:xfrm>
            <a:off x="6748780" y="1412875"/>
            <a:ext cx="2452375" cy="3382670"/>
          </a:xfrm>
        </p:spPr>
        <p:txBody>
          <a:bodyPr/>
          <a:lstStyle>
            <a:lvl1pPr marL="0" indent="0">
              <a:buNone/>
              <a:defRPr>
                <a:solidFill>
                  <a:schemeClr val="bg1"/>
                </a:solidFill>
              </a:defRPr>
            </a:lvl1pPr>
          </a:lstStyle>
          <a:p>
            <a:r>
              <a:rPr lang="en-US"/>
              <a:t>Teaching resource</a:t>
            </a:r>
          </a:p>
        </p:txBody>
      </p:sp>
      <p:sp>
        <p:nvSpPr>
          <p:cNvPr id="5" name="Slide Number Placeholder 5">
            <a:extLst>
              <a:ext uri="{FF2B5EF4-FFF2-40B4-BE49-F238E27FC236}">
                <a16:creationId xmlns:a16="http://schemas.microsoft.com/office/drawing/2014/main" id="{9C20B273-416A-06DD-4C65-3914F8FA6F1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9" name="Picture 8">
            <a:extLst>
              <a:ext uri="{FF2B5EF4-FFF2-40B4-BE49-F238E27FC236}">
                <a16:creationId xmlns:a16="http://schemas.microsoft.com/office/drawing/2014/main" id="{29043529-49E4-697C-49EF-83C1C5283615}"/>
              </a:ext>
            </a:extLst>
          </p:cNvPr>
          <p:cNvPicPr>
            <a:picLocks noChangeAspect="1"/>
          </p:cNvPicPr>
          <p:nvPr userDrawn="1"/>
        </p:nvPicPr>
        <p:blipFill>
          <a:blip r:embed="rId3"/>
          <a:stretch>
            <a:fillRect/>
          </a:stretch>
        </p:blipFill>
        <p:spPr>
          <a:xfrm>
            <a:off x="310726" y="333603"/>
            <a:ext cx="1948181" cy="397493"/>
          </a:xfrm>
          <a:prstGeom prst="rect">
            <a:avLst/>
          </a:prstGeom>
        </p:spPr>
      </p:pic>
      <p:sp>
        <p:nvSpPr>
          <p:cNvPr id="10" name="TextBox 9">
            <a:extLst>
              <a:ext uri="{FF2B5EF4-FFF2-40B4-BE49-F238E27FC236}">
                <a16:creationId xmlns:a16="http://schemas.microsoft.com/office/drawing/2014/main" id="{E537EE96-68DC-7DCB-BE97-F42076F8849B}"/>
              </a:ext>
            </a:extLst>
          </p:cNvPr>
          <p:cNvSpPr txBox="1"/>
          <p:nvPr userDrawn="1"/>
        </p:nvSpPr>
        <p:spPr>
          <a:xfrm>
            <a:off x="239605" y="6450755"/>
            <a:ext cx="6195917" cy="261610"/>
          </a:xfrm>
          <a:prstGeom prst="rect">
            <a:avLst/>
          </a:prstGeom>
          <a:noFill/>
        </p:spPr>
        <p:txBody>
          <a:bodyPr wrap="square" rtlCol="0">
            <a:spAutoFit/>
          </a:bodyPr>
          <a:lstStyle/>
          <a:p>
            <a:r>
              <a:rPr lang="en-US" sz="1050">
                <a:solidFill>
                  <a:schemeClr val="tx1"/>
                </a:solidFill>
                <a:latin typeface="Century Gothic" panose="020B0502020202020204" pitchFamily="34" charset="0"/>
              </a:rPr>
              <a:t>Teacher slide| *Ensure you have read the teacher guidance before teaching the lesson </a:t>
            </a:r>
          </a:p>
        </p:txBody>
      </p:sp>
    </p:spTree>
    <p:extLst>
      <p:ext uri="{BB962C8B-B14F-4D97-AF65-F5344CB8AC3E}">
        <p14:creationId xmlns:p14="http://schemas.microsoft.com/office/powerpoint/2010/main" val="384249829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SF - Lesson title_1">
    <p:bg>
      <p:bgPr>
        <a:solidFill>
          <a:schemeClr val="accent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15" name="Text Placeholder 5">
            <a:extLst>
              <a:ext uri="{FF2B5EF4-FFF2-40B4-BE49-F238E27FC236}">
                <a16:creationId xmlns:a16="http://schemas.microsoft.com/office/drawing/2014/main" id="{84F77F2C-B8A7-2180-E207-341DA2C9E1FC}"/>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Lesson X</a:t>
            </a:r>
            <a:endParaRPr lang="en-GB"/>
          </a:p>
        </p:txBody>
      </p:sp>
      <p:sp>
        <p:nvSpPr>
          <p:cNvPr id="3" name="Title 1">
            <a:extLst>
              <a:ext uri="{FF2B5EF4-FFF2-40B4-BE49-F238E27FC236}">
                <a16:creationId xmlns:a16="http://schemas.microsoft.com/office/drawing/2014/main" id="{A9C42C64-A2AE-AE48-5B4D-DDEC501BADCC}"/>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bg1"/>
                </a:solidFill>
              </a:defRPr>
            </a:lvl1pPr>
          </a:lstStyle>
          <a:p>
            <a:r>
              <a:rPr lang="en-GB"/>
              <a:t>Slide Title </a:t>
            </a:r>
            <a:endParaRPr lang="en-US"/>
          </a:p>
        </p:txBody>
      </p:sp>
      <p:sp>
        <p:nvSpPr>
          <p:cNvPr id="6" name="Slide Number Placeholder 5">
            <a:extLst>
              <a:ext uri="{FF2B5EF4-FFF2-40B4-BE49-F238E27FC236}">
                <a16:creationId xmlns:a16="http://schemas.microsoft.com/office/drawing/2014/main" id="{1751FA22-7FFF-D15C-9949-B592D645673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9" name="Picture 8" descr="A close-up of a logo&#10;&#10;Description automatically generated">
            <a:extLst>
              <a:ext uri="{FF2B5EF4-FFF2-40B4-BE49-F238E27FC236}">
                <a16:creationId xmlns:a16="http://schemas.microsoft.com/office/drawing/2014/main" id="{1A57D409-EC48-0997-B0C8-838FC922D3B8}"/>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1020736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SF - Lesson title_2">
    <p:bg>
      <p:bgPr>
        <a:solidFill>
          <a:schemeClr val="accent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8" name="Title 1">
            <a:extLst>
              <a:ext uri="{FF2B5EF4-FFF2-40B4-BE49-F238E27FC236}">
                <a16:creationId xmlns:a16="http://schemas.microsoft.com/office/drawing/2014/main" id="{217A6F38-A5F3-27CD-4D23-50A3880CDB1B}"/>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bg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BEF3B30C-E22F-4063-F7BF-073F75C3A3AC}"/>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3" name="Picture 2" descr="A close-up of a logo&#10;&#10;Description automatically generated">
            <a:extLst>
              <a:ext uri="{FF2B5EF4-FFF2-40B4-BE49-F238E27FC236}">
                <a16:creationId xmlns:a16="http://schemas.microsoft.com/office/drawing/2014/main" id="{3BB20A47-2D05-9E94-3F2C-C7C018E6CF1D}"/>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9B7BF923-9AAE-F089-67B0-51A0A0D10AC6}"/>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Lesson X</a:t>
            </a:r>
            <a:endParaRPr lang="en-GB"/>
          </a:p>
        </p:txBody>
      </p:sp>
    </p:spTree>
    <p:extLst>
      <p:ext uri="{BB962C8B-B14F-4D97-AF65-F5344CB8AC3E}">
        <p14:creationId xmlns:p14="http://schemas.microsoft.com/office/powerpoint/2010/main" val="258976334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SF - Lesson title_3">
    <p:bg>
      <p:bgPr>
        <a:solidFill>
          <a:schemeClr val="accent4"/>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10" name="Title 1">
            <a:extLst>
              <a:ext uri="{FF2B5EF4-FFF2-40B4-BE49-F238E27FC236}">
                <a16:creationId xmlns:a16="http://schemas.microsoft.com/office/drawing/2014/main" id="{1B46D4F5-3B18-8123-47EA-6CA344E6A765}"/>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tx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10063F2E-1376-1F9C-49B7-D6C52C65DC3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3" name="Picture 2" descr="A close-up of a logo&#10;&#10;Description automatically generated">
            <a:extLst>
              <a:ext uri="{FF2B5EF4-FFF2-40B4-BE49-F238E27FC236}">
                <a16:creationId xmlns:a16="http://schemas.microsoft.com/office/drawing/2014/main" id="{B0BEE3D7-DA76-9A93-D552-8DE27E9CFD0D}"/>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ACFF54B5-12DF-D7EE-3C73-F4CCE641505E}"/>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Lesson X</a:t>
            </a:r>
            <a:endParaRPr lang="en-GB"/>
          </a:p>
        </p:txBody>
      </p:sp>
    </p:spTree>
    <p:extLst>
      <p:ext uri="{BB962C8B-B14F-4D97-AF65-F5344CB8AC3E}">
        <p14:creationId xmlns:p14="http://schemas.microsoft.com/office/powerpoint/2010/main" val="211750448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SF - Lesson title_4">
    <p:bg>
      <p:bgPr>
        <a:solidFill>
          <a:schemeClr val="accent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7" name="Title 1">
            <a:extLst>
              <a:ext uri="{FF2B5EF4-FFF2-40B4-BE49-F238E27FC236}">
                <a16:creationId xmlns:a16="http://schemas.microsoft.com/office/drawing/2014/main" id="{BC5F16BD-A0A4-11D0-762C-96F997BA2698}"/>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tx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194053E0-8A8C-E37C-E690-BFB97F3A70FF}"/>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3" name="Picture 2" descr="A close-up of a logo&#10;&#10;Description automatically generated">
            <a:extLst>
              <a:ext uri="{FF2B5EF4-FFF2-40B4-BE49-F238E27FC236}">
                <a16:creationId xmlns:a16="http://schemas.microsoft.com/office/drawing/2014/main" id="{F0140D33-7B6E-F04C-D902-220737508632}"/>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EC79DEB7-EAC6-3A7A-F835-B91CA84147FE}"/>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Lesson X</a:t>
            </a:r>
            <a:endParaRPr lang="en-GB"/>
          </a:p>
        </p:txBody>
      </p:sp>
    </p:spTree>
    <p:extLst>
      <p:ext uri="{BB962C8B-B14F-4D97-AF65-F5344CB8AC3E}">
        <p14:creationId xmlns:p14="http://schemas.microsoft.com/office/powerpoint/2010/main" val="365393509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SF - Ground rules ">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EF5027-69B8-3CE7-BF04-1328760B92BB}"/>
              </a:ext>
            </a:extLst>
          </p:cNvPr>
          <p:cNvSpPr txBox="1"/>
          <p:nvPr userDrawn="1"/>
        </p:nvSpPr>
        <p:spPr>
          <a:xfrm>
            <a:off x="323850" y="1031895"/>
            <a:ext cx="9256713" cy="4414263"/>
          </a:xfrm>
          <a:prstGeom prst="roundRect">
            <a:avLst>
              <a:gd name="adj" fmla="val 3270"/>
            </a:avLst>
          </a:prstGeom>
          <a:noFill/>
          <a:ln w="28575">
            <a:solidFill>
              <a:srgbClr val="0BC6F0"/>
            </a:solidFill>
          </a:ln>
        </p:spPr>
        <p:txBody>
          <a:bodyPr wrap="square" rtlCol="0">
            <a:spAutoFit/>
          </a:bodyPr>
          <a:lstStyle/>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GB" sz="1463"/>
          </a:p>
          <a:p>
            <a:r>
              <a:rPr lang="en-GB" sz="1463"/>
              <a:t> </a:t>
            </a:r>
          </a:p>
        </p:txBody>
      </p:sp>
      <p:sp>
        <p:nvSpPr>
          <p:cNvPr id="3" name="Title 2">
            <a:extLst>
              <a:ext uri="{FF2B5EF4-FFF2-40B4-BE49-F238E27FC236}">
                <a16:creationId xmlns:a16="http://schemas.microsoft.com/office/drawing/2014/main" id="{3CFC9EAF-664B-F433-22EF-6FC41729B9E5}"/>
              </a:ext>
            </a:extLst>
          </p:cNvPr>
          <p:cNvSpPr txBox="1">
            <a:spLocks/>
          </p:cNvSpPr>
          <p:nvPr userDrawn="1"/>
        </p:nvSpPr>
        <p:spPr>
          <a:xfrm>
            <a:off x="247684" y="579959"/>
            <a:ext cx="2581203" cy="564394"/>
          </a:xfrm>
          <a:prstGeom prst="rect">
            <a:avLst/>
          </a:prstGeom>
          <a:solidFill>
            <a:schemeClr val="bg1"/>
          </a:solidFill>
        </p:spPr>
        <p:txBody>
          <a:bodyPr vert="horz" lIns="74295" tIns="37148" rIns="74295" bIns="37148" rtlCol="0" anchor="b" anchorCtr="0">
            <a:noAutofit/>
          </a:bodyPr>
          <a:lstStyle>
            <a:lvl1pPr algn="l" defTabSz="914400" rtl="0" eaLnBrk="1" latinLnBrk="0" hangingPunct="1">
              <a:lnSpc>
                <a:spcPct val="90000"/>
              </a:lnSpc>
              <a:spcBef>
                <a:spcPct val="0"/>
              </a:spcBef>
              <a:buNone/>
              <a:defRPr sz="4400" kern="1200">
                <a:solidFill>
                  <a:schemeClr val="tx1"/>
                </a:solidFill>
                <a:latin typeface="Nunito" panose="00000500000000000000" pitchFamily="2" charset="0"/>
                <a:ea typeface="+mj-ea"/>
                <a:cs typeface="+mj-cs"/>
              </a:defRPr>
            </a:lvl1pPr>
          </a:lstStyle>
          <a:p>
            <a:r>
              <a:rPr lang="en-GB" sz="2400" b="1">
                <a:solidFill>
                  <a:srgbClr val="95519E"/>
                </a:solidFill>
                <a:latin typeface="Century Gothic" panose="020B0502020202020204" pitchFamily="34" charset="0"/>
              </a:rPr>
              <a:t>Ground rules    </a:t>
            </a:r>
          </a:p>
        </p:txBody>
      </p:sp>
      <p:pic>
        <p:nvPicPr>
          <p:cNvPr id="12" name="Picture 11">
            <a:extLst>
              <a:ext uri="{FF2B5EF4-FFF2-40B4-BE49-F238E27FC236}">
                <a16:creationId xmlns:a16="http://schemas.microsoft.com/office/drawing/2014/main" id="{BFCEE68F-D421-CB69-BAD6-D495071701EB}"/>
              </a:ext>
            </a:extLst>
          </p:cNvPr>
          <p:cNvPicPr>
            <a:picLocks noChangeAspect="1"/>
          </p:cNvPicPr>
          <p:nvPr userDrawn="1"/>
        </p:nvPicPr>
        <p:blipFill>
          <a:blip r:embed="rId2"/>
          <a:stretch>
            <a:fillRect/>
          </a:stretch>
        </p:blipFill>
        <p:spPr>
          <a:xfrm>
            <a:off x="2418120" y="519507"/>
            <a:ext cx="410767" cy="523038"/>
          </a:xfrm>
          <a:prstGeom prst="rect">
            <a:avLst/>
          </a:prstGeom>
        </p:spPr>
      </p:pic>
      <p:sp>
        <p:nvSpPr>
          <p:cNvPr id="13" name="Content Placeholder 2">
            <a:extLst>
              <a:ext uri="{FF2B5EF4-FFF2-40B4-BE49-F238E27FC236}">
                <a16:creationId xmlns:a16="http://schemas.microsoft.com/office/drawing/2014/main" id="{1282AA1E-25B3-703D-CB9A-A04C0F91FF60}"/>
              </a:ext>
            </a:extLst>
          </p:cNvPr>
          <p:cNvSpPr>
            <a:spLocks noGrp="1"/>
          </p:cNvSpPr>
          <p:nvPr>
            <p:ph idx="1" hasCustomPrompt="1"/>
          </p:nvPr>
        </p:nvSpPr>
        <p:spPr>
          <a:xfrm>
            <a:off x="575290" y="1286953"/>
            <a:ext cx="8706362" cy="3904480"/>
          </a:xfrm>
        </p:spPr>
        <p:txBody>
          <a:bodyPr>
            <a:noAutofit/>
          </a:bodyPr>
          <a:lstStyle>
            <a:lvl1pPr marL="0" indent="0">
              <a:lnSpc>
                <a:spcPts val="2600"/>
              </a:lnSpc>
              <a:spcBef>
                <a:spcPts val="900"/>
              </a:spcBef>
              <a:spcAft>
                <a:spcPts val="0"/>
              </a:spcAft>
              <a:buFont typeface="Arial" panose="020B0604020202020204" pitchFamily="34" charset="0"/>
              <a:buChar char="•"/>
              <a:defRPr sz="1800">
                <a:solidFill>
                  <a:srgbClr val="551C59"/>
                </a:solidFill>
                <a:latin typeface="Century Gothic" panose="020B0502020202020204" pitchFamily="34" charset="0"/>
              </a:defRPr>
            </a:lvl1pPr>
            <a:lvl2pPr marL="292500" indent="-184448">
              <a:lnSpc>
                <a:spcPts val="2113"/>
              </a:lnSpc>
              <a:spcBef>
                <a:spcPts val="325"/>
              </a:spcBef>
              <a:spcAft>
                <a:spcPts val="163"/>
              </a:spcAft>
              <a:tabLst/>
              <a:defRPr sz="1625">
                <a:solidFill>
                  <a:srgbClr val="551C59"/>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marL="285750" indent="-285750">
              <a:buFont typeface="Arial" panose="020B0604020202020204" pitchFamily="34" charset="0"/>
              <a:buChar char="•"/>
            </a:pPr>
            <a:r>
              <a:rPr lang="en-GB"/>
              <a:t>[Add your class rules here]</a:t>
            </a:r>
          </a:p>
        </p:txBody>
      </p:sp>
      <p:sp>
        <p:nvSpPr>
          <p:cNvPr id="5" name="Slide Number Placeholder 5">
            <a:extLst>
              <a:ext uri="{FF2B5EF4-FFF2-40B4-BE49-F238E27FC236}">
                <a16:creationId xmlns:a16="http://schemas.microsoft.com/office/drawing/2014/main" id="{B6BB1D26-D3AF-7491-8D13-B9AD64745A12}"/>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lumMod val="50000"/>
                    <a:lumOff val="50000"/>
                  </a:schemeClr>
                </a:solidFill>
                <a:latin typeface="Century Gothic" panose="020B0502020202020204" pitchFamily="34" charset="0"/>
              </a:defRPr>
            </a:lvl1pPr>
          </a:lstStyle>
          <a:p>
            <a:r>
              <a:rPr lang="en-GB"/>
              <a:t>© PSHE Association 2024</a:t>
            </a:r>
          </a:p>
        </p:txBody>
      </p:sp>
      <p:pic>
        <p:nvPicPr>
          <p:cNvPr id="6" name="Google Shape;109;p36">
            <a:extLst>
              <a:ext uri="{FF2B5EF4-FFF2-40B4-BE49-F238E27FC236}">
                <a16:creationId xmlns:a16="http://schemas.microsoft.com/office/drawing/2014/main" id="{D76B4B07-66EB-7308-1331-A8B06BC2B327}"/>
              </a:ext>
            </a:extLst>
          </p:cNvPr>
          <p:cNvPicPr preferRelativeResize="0"/>
          <p:nvPr userDrawn="1"/>
        </p:nvPicPr>
        <p:blipFill rotWithShape="1">
          <a:blip r:embed="rId3">
            <a:alphaModFix/>
          </a:blip>
          <a:srcRect/>
          <a:stretch/>
        </p:blipFill>
        <p:spPr>
          <a:xfrm>
            <a:off x="8091329" y="336172"/>
            <a:ext cx="1479391" cy="301845"/>
          </a:xfrm>
          <a:prstGeom prst="rect">
            <a:avLst/>
          </a:prstGeom>
          <a:noFill/>
          <a:ln>
            <a:noFill/>
          </a:ln>
        </p:spPr>
      </p:pic>
    </p:spTree>
    <p:extLst>
      <p:ext uri="{BB962C8B-B14F-4D97-AF65-F5344CB8AC3E}">
        <p14:creationId xmlns:p14="http://schemas.microsoft.com/office/powerpoint/2010/main" val="102708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SF - Objectives and outcomes ">
    <p:bg>
      <p:bgRef idx="1001">
        <a:schemeClr val="bg2"/>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41373D1-67E0-7E09-6110-518E660E22D5}"/>
              </a:ext>
            </a:extLst>
          </p:cNvPr>
          <p:cNvPicPr>
            <a:picLocks noChangeAspect="1"/>
          </p:cNvPicPr>
          <p:nvPr userDrawn="1"/>
        </p:nvPicPr>
        <p:blipFill rotWithShape="1">
          <a:blip r:embed="rId2"/>
          <a:srcRect l="17442" t="13602" r="6854"/>
          <a:stretch/>
        </p:blipFill>
        <p:spPr>
          <a:xfrm rot="10800000">
            <a:off x="3878580" y="0"/>
            <a:ext cx="6027420" cy="6858000"/>
          </a:xfrm>
          <a:prstGeom prst="rect">
            <a:avLst/>
          </a:prstGeom>
        </p:spPr>
      </p:pic>
      <p:sp>
        <p:nvSpPr>
          <p:cNvPr id="14" name="Slide Number Placeholder 5">
            <a:extLst>
              <a:ext uri="{FF2B5EF4-FFF2-40B4-BE49-F238E27FC236}">
                <a16:creationId xmlns:a16="http://schemas.microsoft.com/office/drawing/2014/main" id="{978A8162-CAE9-6B16-425D-89B6E47EF32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15" name="Picture 14" descr="A close-up of a logo&#10;&#10;Description automatically generated">
            <a:extLst>
              <a:ext uri="{FF2B5EF4-FFF2-40B4-BE49-F238E27FC236}">
                <a16:creationId xmlns:a16="http://schemas.microsoft.com/office/drawing/2014/main" id="{2CAEF1E6-2A7E-14DC-6CC9-F651A3B8AB0A}"/>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2" name="Title 1">
            <a:extLst>
              <a:ext uri="{FF2B5EF4-FFF2-40B4-BE49-F238E27FC236}">
                <a16:creationId xmlns:a16="http://schemas.microsoft.com/office/drawing/2014/main" id="{F472AB25-35D9-5A8A-2B0E-717E942F186E}"/>
              </a:ext>
            </a:extLst>
          </p:cNvPr>
          <p:cNvSpPr txBox="1">
            <a:spLocks/>
          </p:cNvSpPr>
          <p:nvPr userDrawn="1"/>
        </p:nvSpPr>
        <p:spPr>
          <a:xfrm>
            <a:off x="405955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a:solidFill>
                  <a:schemeClr val="tx1"/>
                </a:solidFill>
              </a:rPr>
              <a:t>Learning outcomes  </a:t>
            </a:r>
            <a:endParaRPr lang="en-US" sz="2400">
              <a:solidFill>
                <a:schemeClr val="tx1"/>
              </a:solidFill>
            </a:endParaRPr>
          </a:p>
        </p:txBody>
      </p:sp>
      <p:sp>
        <p:nvSpPr>
          <p:cNvPr id="5" name="Title 1">
            <a:extLst>
              <a:ext uri="{FF2B5EF4-FFF2-40B4-BE49-F238E27FC236}">
                <a16:creationId xmlns:a16="http://schemas.microsoft.com/office/drawing/2014/main" id="{B9BA6DD5-D4D4-914D-A34D-9484E49EE4E7}"/>
              </a:ext>
            </a:extLst>
          </p:cNvPr>
          <p:cNvSpPr txBox="1">
            <a:spLocks/>
          </p:cNvSpPr>
          <p:nvPr userDrawn="1"/>
        </p:nvSpPr>
        <p:spPr>
          <a:xfrm>
            <a:off x="22669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a:solidFill>
                  <a:schemeClr val="tx1"/>
                </a:solidFill>
              </a:rPr>
              <a:t>Learning objective  </a:t>
            </a:r>
            <a:endParaRPr lang="en-US" sz="2400">
              <a:solidFill>
                <a:schemeClr val="tx1"/>
              </a:solidFill>
            </a:endParaRPr>
          </a:p>
        </p:txBody>
      </p:sp>
      <p:sp>
        <p:nvSpPr>
          <p:cNvPr id="12" name="Content Placeholder 2">
            <a:extLst>
              <a:ext uri="{FF2B5EF4-FFF2-40B4-BE49-F238E27FC236}">
                <a16:creationId xmlns:a16="http://schemas.microsoft.com/office/drawing/2014/main" id="{E0ECD032-0172-1D9C-F7F4-5CAF061252B3}"/>
              </a:ext>
            </a:extLst>
          </p:cNvPr>
          <p:cNvSpPr>
            <a:spLocks noGrp="1"/>
          </p:cNvSpPr>
          <p:nvPr>
            <p:ph sz="half" idx="12"/>
          </p:nvPr>
        </p:nvSpPr>
        <p:spPr>
          <a:xfrm>
            <a:off x="234315" y="1333463"/>
            <a:ext cx="3495309" cy="4650224"/>
          </a:xfrm>
        </p:spPr>
        <p:txBody>
          <a:bodyPr>
            <a:noAutofit/>
          </a:bodyPr>
          <a:lstStyle>
            <a:lvl1pPr marL="0" indent="0">
              <a:lnSpc>
                <a:spcPts val="2500"/>
              </a:lnSpc>
              <a:spcBef>
                <a:spcPts val="1000"/>
              </a:spcBef>
              <a:spcAft>
                <a:spcPts val="1600"/>
              </a:spcAft>
              <a:buNone/>
              <a:defRPr sz="2000"/>
            </a:lvl1pPr>
          </a:lstStyle>
          <a:p>
            <a:pPr lvl="0"/>
            <a:endParaRPr lang="en-US"/>
          </a:p>
        </p:txBody>
      </p:sp>
      <p:sp>
        <p:nvSpPr>
          <p:cNvPr id="13" name="Content Placeholder 2">
            <a:extLst>
              <a:ext uri="{FF2B5EF4-FFF2-40B4-BE49-F238E27FC236}">
                <a16:creationId xmlns:a16="http://schemas.microsoft.com/office/drawing/2014/main" id="{280098A2-7D2D-EBD2-5734-A3C3E72C09F8}"/>
              </a:ext>
            </a:extLst>
          </p:cNvPr>
          <p:cNvSpPr>
            <a:spLocks noGrp="1"/>
          </p:cNvSpPr>
          <p:nvPr>
            <p:ph sz="half" idx="13"/>
          </p:nvPr>
        </p:nvSpPr>
        <p:spPr>
          <a:xfrm>
            <a:off x="4067944" y="1333463"/>
            <a:ext cx="3603625" cy="4650224"/>
          </a:xfrm>
        </p:spPr>
        <p:txBody>
          <a:bodyPr>
            <a:noAutofit/>
          </a:bodyPr>
          <a:lstStyle>
            <a:lvl1pPr marL="0" indent="0">
              <a:lnSpc>
                <a:spcPts val="2500"/>
              </a:lnSpc>
              <a:spcBef>
                <a:spcPts val="1000"/>
              </a:spcBef>
              <a:spcAft>
                <a:spcPts val="1600"/>
              </a:spcAft>
              <a:buNone/>
              <a:defRPr sz="2000"/>
            </a:lvl1pPr>
          </a:lstStyle>
          <a:p>
            <a:pPr lvl="0"/>
            <a:endParaRPr lang="en-US"/>
          </a:p>
        </p:txBody>
      </p:sp>
    </p:spTree>
    <p:extLst>
      <p:ext uri="{BB962C8B-B14F-4D97-AF65-F5344CB8AC3E}">
        <p14:creationId xmlns:p14="http://schemas.microsoft.com/office/powerpoint/2010/main" val="144175147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SF - large imag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603E9132-87C2-F358-AE39-5813EA738D1C}"/>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C02627F3-4E2A-05E0-BA32-326D042612F7}"/>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DE9F3651-BC40-E162-5BD5-97E387A358B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5" name="Picture 4" descr="A close-up of a logo&#10;&#10;Description automatically generated">
            <a:extLst>
              <a:ext uri="{FF2B5EF4-FFF2-40B4-BE49-F238E27FC236}">
                <a16:creationId xmlns:a16="http://schemas.microsoft.com/office/drawing/2014/main" id="{7E469B3B-4E93-775F-08D9-E46DFE2186A2}"/>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028027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SF - large imag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19E38187-F988-B257-0790-60AD2F251879}"/>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D0354F72-16C4-DCB2-BB18-9AF5DDB9FEC5}"/>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12" name="Slide Number Placeholder 5">
            <a:extLst>
              <a:ext uri="{FF2B5EF4-FFF2-40B4-BE49-F238E27FC236}">
                <a16:creationId xmlns:a16="http://schemas.microsoft.com/office/drawing/2014/main" id="{FA9CC9BC-3705-2843-A066-3187D7FEBEB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13" name="Picture 12" descr="A close-up of a logo&#10;&#10;Description automatically generated">
            <a:extLst>
              <a:ext uri="{FF2B5EF4-FFF2-40B4-BE49-F238E27FC236}">
                <a16:creationId xmlns:a16="http://schemas.microsoft.com/office/drawing/2014/main" id="{632A2CD2-468F-B415-3A42-1BE0D5CE0B9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40673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SF - large image_3">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700BF2E-963B-F3EE-9204-3C8873186F64}"/>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11" name="Slide Number Placeholder 5">
            <a:extLst>
              <a:ext uri="{FF2B5EF4-FFF2-40B4-BE49-F238E27FC236}">
                <a16:creationId xmlns:a16="http://schemas.microsoft.com/office/drawing/2014/main" id="{D2492A16-FC63-E25F-885F-06D4DFA19B4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12" name="Picture 11" descr="A close-up of a logo&#10;&#10;Description automatically generated">
            <a:extLst>
              <a:ext uri="{FF2B5EF4-FFF2-40B4-BE49-F238E27FC236}">
                <a16:creationId xmlns:a16="http://schemas.microsoft.com/office/drawing/2014/main" id="{4E79E2A7-4A1D-851D-B035-7FEC0A3209CF}"/>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023289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SF - large image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27556696-F17A-D6D9-C557-41C5D10153D8}"/>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3" name="Title 1">
            <a:extLst>
              <a:ext uri="{FF2B5EF4-FFF2-40B4-BE49-F238E27FC236}">
                <a16:creationId xmlns:a16="http://schemas.microsoft.com/office/drawing/2014/main" id="{804383EF-9BD4-9548-677E-0957F43E774A}"/>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B0893429-94AF-8377-A7F1-64FB8B8C1B5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5" name="Picture 4" descr="A close-up of a logo&#10;&#10;Description automatically generated">
            <a:extLst>
              <a:ext uri="{FF2B5EF4-FFF2-40B4-BE49-F238E27FC236}">
                <a16:creationId xmlns:a16="http://schemas.microsoft.com/office/drawing/2014/main" id="{F2CD5144-78F2-0A4E-3197-5AAE9B75BF5E}"/>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751164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 One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24155" y="587217"/>
            <a:ext cx="7498822" cy="694054"/>
          </a:xfrm>
        </p:spPr>
        <p:txBody>
          <a:bodyPr>
            <a:noAutofit/>
          </a:bodyPr>
          <a:lstStyle>
            <a:lvl1pPr>
              <a:defRPr sz="3600">
                <a:solidFill>
                  <a:schemeClr val="accent2"/>
                </a:solidFill>
              </a:defRPr>
            </a:lvl1pPr>
          </a:lstStyle>
          <a:p>
            <a:r>
              <a:rPr lang="en-GB"/>
              <a:t>Slide Title </a:t>
            </a:r>
            <a:endParaRPr lang="en-US"/>
          </a:p>
        </p:txBody>
      </p:sp>
      <p:sp>
        <p:nvSpPr>
          <p:cNvPr id="10" name="Content Placeholder 2">
            <a:extLst>
              <a:ext uri="{FF2B5EF4-FFF2-40B4-BE49-F238E27FC236}">
                <a16:creationId xmlns:a16="http://schemas.microsoft.com/office/drawing/2014/main" id="{7700BF2E-963B-F3EE-9204-3C8873186F64}"/>
              </a:ext>
            </a:extLst>
          </p:cNvPr>
          <p:cNvSpPr>
            <a:spLocks noGrp="1"/>
          </p:cNvSpPr>
          <p:nvPr>
            <p:ph sz="half" idx="10"/>
          </p:nvPr>
        </p:nvSpPr>
        <p:spPr>
          <a:xfrm>
            <a:off x="234315" y="1333463"/>
            <a:ext cx="7498822" cy="4566366"/>
          </a:xfrm>
        </p:spPr>
        <p:txBody>
          <a:bodyPr>
            <a:noAutofit/>
          </a:bodyPr>
          <a:lstStyle>
            <a:lvl1pPr marL="0" indent="0">
              <a:lnSpc>
                <a:spcPts val="2500"/>
              </a:lnSpc>
              <a:spcBef>
                <a:spcPts val="1000"/>
              </a:spcBef>
              <a:spcAft>
                <a:spcPts val="1600"/>
              </a:spcAft>
              <a:buNone/>
              <a:defRPr sz="2000"/>
            </a:lvl1pPr>
          </a:lstStyle>
          <a:p>
            <a:pPr lvl="0"/>
            <a:endParaRPr lang="en-US"/>
          </a:p>
        </p:txBody>
      </p:sp>
      <p:sp>
        <p:nvSpPr>
          <p:cNvPr id="4" name="Slide Number Placeholder 5">
            <a:extLst>
              <a:ext uri="{FF2B5EF4-FFF2-40B4-BE49-F238E27FC236}">
                <a16:creationId xmlns:a16="http://schemas.microsoft.com/office/drawing/2014/main" id="{99A55454-B8C9-7D9C-48B5-DA62B1D29280}"/>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5" name="Picture 4" descr="A close-up of a logo&#10;&#10;Description automatically generated">
            <a:extLst>
              <a:ext uri="{FF2B5EF4-FFF2-40B4-BE49-F238E27FC236}">
                <a16:creationId xmlns:a16="http://schemas.microsoft.com/office/drawing/2014/main" id="{2EB9AC0A-5AE9-EEAF-AD9D-A39200D460D7}"/>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7" name="TextBox 6">
            <a:extLst>
              <a:ext uri="{FF2B5EF4-FFF2-40B4-BE49-F238E27FC236}">
                <a16:creationId xmlns:a16="http://schemas.microsoft.com/office/drawing/2014/main" id="{608E3D86-F1AB-6460-29AD-2C5308F31193}"/>
              </a:ext>
            </a:extLst>
          </p:cNvPr>
          <p:cNvSpPr txBox="1"/>
          <p:nvPr userDrawn="1"/>
        </p:nvSpPr>
        <p:spPr>
          <a:xfrm>
            <a:off x="239605" y="6450755"/>
            <a:ext cx="6195917" cy="261610"/>
          </a:xfrm>
          <a:prstGeom prst="rect">
            <a:avLst/>
          </a:prstGeom>
          <a:noFill/>
        </p:spPr>
        <p:txBody>
          <a:bodyPr wrap="square" rtlCol="0">
            <a:spAutoFit/>
          </a:bodyPr>
          <a:lstStyle/>
          <a:p>
            <a:r>
              <a:rPr lang="en-US" sz="105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145439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SF - Small imag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DE58AFF2-8EF3-2315-275C-9C8A5EE39BD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2" name="Title 1">
            <a:extLst>
              <a:ext uri="{FF2B5EF4-FFF2-40B4-BE49-F238E27FC236}">
                <a16:creationId xmlns:a16="http://schemas.microsoft.com/office/drawing/2014/main" id="{337E3D66-CECE-C8A9-A053-2BDF639253C5}"/>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9112B95F-5377-873D-6033-4DC8E5E05E3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4" name="Picture 3" descr="A close-up of a logo&#10;&#10;Description automatically generated">
            <a:extLst>
              <a:ext uri="{FF2B5EF4-FFF2-40B4-BE49-F238E27FC236}">
                <a16:creationId xmlns:a16="http://schemas.microsoft.com/office/drawing/2014/main" id="{4B6F21CC-B7BC-D951-7D70-9BD198057AF4}"/>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659948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SF - Small imag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61C3CA8D-D1D6-830C-D217-1BA8153E797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484E4F93-0363-D3C1-9553-957BAC524411}"/>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6CDAF316-358C-E609-D4AF-1CF2DC76D8E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5" name="Picture 4" descr="A close-up of a logo&#10;&#10;Description automatically generated">
            <a:extLst>
              <a:ext uri="{FF2B5EF4-FFF2-40B4-BE49-F238E27FC236}">
                <a16:creationId xmlns:a16="http://schemas.microsoft.com/office/drawing/2014/main" id="{F81FFC03-C698-02B0-DB90-322D38C09218}"/>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88681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SF - Small image_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A5F36CA1-5DB8-5192-E833-842D777B2B41}"/>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391F98AD-3FB4-FDB7-1191-47D8D3CE3AFA}"/>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A312133B-76F0-F95D-37C6-DB08CFE2ED5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5" name="Picture 4" descr="A close-up of a logo&#10;&#10;Description automatically generated">
            <a:extLst>
              <a:ext uri="{FF2B5EF4-FFF2-40B4-BE49-F238E27FC236}">
                <a16:creationId xmlns:a16="http://schemas.microsoft.com/office/drawing/2014/main" id="{38FF35D3-2910-63F3-1C7F-2E0934561B99}"/>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92511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SF - Small image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B40DFD04-0846-6310-4677-2B47BA63E7D4}"/>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CB84146D-AE50-94EE-3961-9BE701B15893}"/>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44A80987-8B8F-26FA-4EF0-3AD4D47B953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5" name="Picture 4" descr="A close-up of a logo&#10;&#10;Description automatically generated">
            <a:extLst>
              <a:ext uri="{FF2B5EF4-FFF2-40B4-BE49-F238E27FC236}">
                <a16:creationId xmlns:a16="http://schemas.microsoft.com/office/drawing/2014/main" id="{ABCE6084-F1AD-8B7A-B19F-E721B818B24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643226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SF - full colour_1">
    <p:bg>
      <p:bgPr>
        <a:solidFill>
          <a:schemeClr val="accent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3228F97-7E30-304E-B8DE-DCC8945502FF}"/>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1"/>
                </a:solidFill>
              </a:defRPr>
            </a:lvl1pPr>
          </a:lstStyle>
          <a:p>
            <a:r>
              <a:rPr lang="en-GB"/>
              <a:t>Slide Title </a:t>
            </a:r>
            <a:endParaRPr lang="en-US"/>
          </a:p>
        </p:txBody>
      </p:sp>
      <p:sp>
        <p:nvSpPr>
          <p:cNvPr id="11" name="Content Placeholder 2">
            <a:extLst>
              <a:ext uri="{FF2B5EF4-FFF2-40B4-BE49-F238E27FC236}">
                <a16:creationId xmlns:a16="http://schemas.microsoft.com/office/drawing/2014/main" id="{9D93470B-D612-FC0F-ED66-E111F28D9AC9}"/>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tx1"/>
                </a:solidFill>
              </a:defRPr>
            </a:lvl1pPr>
          </a:lstStyle>
          <a:p>
            <a:pPr lvl="0"/>
            <a:endParaRPr lang="en-US"/>
          </a:p>
        </p:txBody>
      </p:sp>
      <p:sp>
        <p:nvSpPr>
          <p:cNvPr id="2" name="Slide Number Placeholder 5">
            <a:extLst>
              <a:ext uri="{FF2B5EF4-FFF2-40B4-BE49-F238E27FC236}">
                <a16:creationId xmlns:a16="http://schemas.microsoft.com/office/drawing/2014/main" id="{74E02EE9-ED3B-F43A-BDBA-734B1C223BC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3" name="Picture 2" descr="A close-up of a logo&#10;&#10;Description automatically generated">
            <a:extLst>
              <a:ext uri="{FF2B5EF4-FFF2-40B4-BE49-F238E27FC236}">
                <a16:creationId xmlns:a16="http://schemas.microsoft.com/office/drawing/2014/main" id="{80756DD1-9CFB-9D15-EF16-670CF001579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5400935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SF - full colour_2">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1EB195-DBFD-2F97-04E9-860404B9BAEB}"/>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tx1"/>
                </a:solidFill>
              </a:defRPr>
            </a:lvl1pPr>
          </a:lstStyle>
          <a:p>
            <a:pPr lvl="0"/>
            <a:endParaRPr lang="en-US"/>
          </a:p>
        </p:txBody>
      </p:sp>
      <p:sp>
        <p:nvSpPr>
          <p:cNvPr id="10" name="Title 1">
            <a:extLst>
              <a:ext uri="{FF2B5EF4-FFF2-40B4-BE49-F238E27FC236}">
                <a16:creationId xmlns:a16="http://schemas.microsoft.com/office/drawing/2014/main" id="{D1384F7F-1A1B-613B-9E69-FBE28ADF19F4}"/>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A1528D44-40B4-9833-4D76-920741A078C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4" name="Picture 3" descr="A close-up of a logo&#10;&#10;Description automatically generated">
            <a:extLst>
              <a:ext uri="{FF2B5EF4-FFF2-40B4-BE49-F238E27FC236}">
                <a16:creationId xmlns:a16="http://schemas.microsoft.com/office/drawing/2014/main" id="{E591D9C2-75E5-3352-5241-FD528E6B3679}"/>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6960327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SF - full colour_3">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51B39B-DE01-9F78-CC71-E41807E8D49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bg1"/>
                </a:solidFill>
              </a:defRPr>
            </a:lvl1pPr>
          </a:lstStyle>
          <a:p>
            <a:pPr lvl="0"/>
            <a:endParaRPr lang="en-US"/>
          </a:p>
        </p:txBody>
      </p:sp>
      <p:sp>
        <p:nvSpPr>
          <p:cNvPr id="10" name="Title 1">
            <a:extLst>
              <a:ext uri="{FF2B5EF4-FFF2-40B4-BE49-F238E27FC236}">
                <a16:creationId xmlns:a16="http://schemas.microsoft.com/office/drawing/2014/main" id="{E8717BBB-D13C-90F0-4C98-31953F3A980D}"/>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D195353F-CADC-CF40-73D4-BD796694069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4" name="Picture 3" descr="A close-up of a logo&#10;&#10;Description automatically generated">
            <a:extLst>
              <a:ext uri="{FF2B5EF4-FFF2-40B4-BE49-F238E27FC236}">
                <a16:creationId xmlns:a16="http://schemas.microsoft.com/office/drawing/2014/main" id="{BCD8EF13-9D5E-8139-122F-BBFF1C875922}"/>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7774967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SF - full colour_4">
    <p:bg>
      <p:bgPr>
        <a:solidFill>
          <a:schemeClr val="accent3"/>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EA7040-942A-80AB-88E8-55F2BA5DAA95}"/>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bg1"/>
                </a:solidFill>
              </a:defRPr>
            </a:lvl1pPr>
          </a:lstStyle>
          <a:p>
            <a:pPr lvl="0"/>
            <a:endParaRPr lang="en-US"/>
          </a:p>
        </p:txBody>
      </p:sp>
      <p:sp>
        <p:nvSpPr>
          <p:cNvPr id="10" name="Title 1">
            <a:extLst>
              <a:ext uri="{FF2B5EF4-FFF2-40B4-BE49-F238E27FC236}">
                <a16:creationId xmlns:a16="http://schemas.microsoft.com/office/drawing/2014/main" id="{B5450C8C-1608-E58A-A1BC-4FC4D6E7EA2C}"/>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077F33D3-5CA6-818E-0A86-33AB9753A62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4" name="Picture 3" descr="A close-up of a logo&#10;&#10;Description automatically generated">
            <a:extLst>
              <a:ext uri="{FF2B5EF4-FFF2-40B4-BE49-F238E27FC236}">
                <a16:creationId xmlns:a16="http://schemas.microsoft.com/office/drawing/2014/main" id="{0E0E0E95-35E5-12F9-827A-2C4421996880}"/>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070301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SF - Split colour_1">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tx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tx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204D9B99-16A1-1439-229D-65551CC0B7E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6" name="Picture 5" descr="A close-up of a logo&#10;&#10;Description automatically generated">
            <a:extLst>
              <a:ext uri="{FF2B5EF4-FFF2-40B4-BE49-F238E27FC236}">
                <a16:creationId xmlns:a16="http://schemas.microsoft.com/office/drawing/2014/main" id="{7ACA3B22-4942-ACF7-0619-C7AEE199A7EB}"/>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5228674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SF - Split colour_2">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tx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tx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5812DDA2-600D-39EF-8908-5F862280EB9A}"/>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6" name="Picture 5" descr="A close-up of a logo&#10;&#10;Description automatically generated">
            <a:extLst>
              <a:ext uri="{FF2B5EF4-FFF2-40B4-BE49-F238E27FC236}">
                <a16:creationId xmlns:a16="http://schemas.microsoft.com/office/drawing/2014/main" id="{175C2B04-A6F0-20FB-6395-8F3F5F392CD7}"/>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162535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F - Two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4A921C7-92B9-0BC1-711C-79266BA87B97}"/>
              </a:ext>
            </a:extLst>
          </p:cNvPr>
          <p:cNvSpPr>
            <a:spLocks noGrp="1"/>
          </p:cNvSpPr>
          <p:nvPr>
            <p:ph type="title" hasCustomPrompt="1"/>
          </p:nvPr>
        </p:nvSpPr>
        <p:spPr>
          <a:xfrm>
            <a:off x="224154" y="587217"/>
            <a:ext cx="7764145" cy="694054"/>
          </a:xfrm>
        </p:spPr>
        <p:txBody>
          <a:bodyPr>
            <a:noAutofit/>
          </a:bodyPr>
          <a:lstStyle>
            <a:lvl1pPr>
              <a:defRPr sz="3600">
                <a:solidFill>
                  <a:schemeClr val="accent2"/>
                </a:solidFill>
              </a:defRPr>
            </a:lvl1pPr>
          </a:lstStyle>
          <a:p>
            <a:r>
              <a:rPr lang="en-GB"/>
              <a:t>Slide Title </a:t>
            </a:r>
            <a:endParaRPr lang="en-US"/>
          </a:p>
        </p:txBody>
      </p:sp>
      <p:sp>
        <p:nvSpPr>
          <p:cNvPr id="5" name="Slide Number Placeholder 5">
            <a:extLst>
              <a:ext uri="{FF2B5EF4-FFF2-40B4-BE49-F238E27FC236}">
                <a16:creationId xmlns:a16="http://schemas.microsoft.com/office/drawing/2014/main" id="{11E814DC-1E0D-B3C4-E921-FD6C48AD1CA4}"/>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6" name="Picture 5" descr="A close-up of a logo&#10;&#10;Description automatically generated">
            <a:extLst>
              <a:ext uri="{FF2B5EF4-FFF2-40B4-BE49-F238E27FC236}">
                <a16:creationId xmlns:a16="http://schemas.microsoft.com/office/drawing/2014/main" id="{B3417A30-B4D9-92DB-F5A3-C9925D8271AA}"/>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8" name="TextBox 7">
            <a:extLst>
              <a:ext uri="{FF2B5EF4-FFF2-40B4-BE49-F238E27FC236}">
                <a16:creationId xmlns:a16="http://schemas.microsoft.com/office/drawing/2014/main" id="{CA21E51A-7D15-AE01-90B6-B6735F141750}"/>
              </a:ext>
            </a:extLst>
          </p:cNvPr>
          <p:cNvSpPr txBox="1"/>
          <p:nvPr userDrawn="1"/>
        </p:nvSpPr>
        <p:spPr>
          <a:xfrm>
            <a:off x="239605" y="6450755"/>
            <a:ext cx="6195917" cy="261610"/>
          </a:xfrm>
          <a:prstGeom prst="rect">
            <a:avLst/>
          </a:prstGeom>
          <a:noFill/>
        </p:spPr>
        <p:txBody>
          <a:bodyPr wrap="square" rtlCol="0">
            <a:spAutoFit/>
          </a:bodyPr>
          <a:lstStyle/>
          <a:p>
            <a:r>
              <a:rPr lang="en-US" sz="1050">
                <a:solidFill>
                  <a:schemeClr val="tx1"/>
                </a:solidFill>
                <a:latin typeface="Century Gothic" panose="020B0502020202020204" pitchFamily="34" charset="0"/>
              </a:rPr>
              <a:t>Teacher slide</a:t>
            </a:r>
          </a:p>
        </p:txBody>
      </p:sp>
      <p:sp>
        <p:nvSpPr>
          <p:cNvPr id="7" name="Content Placeholder 2">
            <a:extLst>
              <a:ext uri="{FF2B5EF4-FFF2-40B4-BE49-F238E27FC236}">
                <a16:creationId xmlns:a16="http://schemas.microsoft.com/office/drawing/2014/main" id="{7661C6D7-480C-736D-C569-E580895EDC0A}"/>
              </a:ext>
            </a:extLst>
          </p:cNvPr>
          <p:cNvSpPr>
            <a:spLocks noGrp="1"/>
          </p:cNvSpPr>
          <p:nvPr>
            <p:ph sz="half" idx="12"/>
          </p:nvPr>
        </p:nvSpPr>
        <p:spPr>
          <a:xfrm>
            <a:off x="234315" y="1333462"/>
            <a:ext cx="3748405" cy="4937321"/>
          </a:xfrm>
        </p:spPr>
        <p:txBody>
          <a:bodyPr>
            <a:noAutofit/>
          </a:bodyPr>
          <a:lstStyle>
            <a:lvl1pPr marL="0" indent="0">
              <a:lnSpc>
                <a:spcPts val="2500"/>
              </a:lnSpc>
              <a:spcBef>
                <a:spcPts val="1000"/>
              </a:spcBef>
              <a:spcAft>
                <a:spcPts val="1600"/>
              </a:spcAft>
              <a:buNone/>
              <a:defRPr sz="2000"/>
            </a:lvl1pPr>
          </a:lstStyle>
          <a:p>
            <a:pPr lvl="0"/>
            <a:endParaRPr lang="en-US"/>
          </a:p>
        </p:txBody>
      </p:sp>
      <p:sp>
        <p:nvSpPr>
          <p:cNvPr id="11" name="Content Placeholder 2">
            <a:extLst>
              <a:ext uri="{FF2B5EF4-FFF2-40B4-BE49-F238E27FC236}">
                <a16:creationId xmlns:a16="http://schemas.microsoft.com/office/drawing/2014/main" id="{E2B39478-AF5F-125E-D828-29CBB65F0DEB}"/>
              </a:ext>
            </a:extLst>
          </p:cNvPr>
          <p:cNvSpPr>
            <a:spLocks noGrp="1"/>
          </p:cNvSpPr>
          <p:nvPr>
            <p:ph sz="half" idx="13"/>
          </p:nvPr>
        </p:nvSpPr>
        <p:spPr>
          <a:xfrm>
            <a:off x="4239895" y="1333462"/>
            <a:ext cx="3748405" cy="4937321"/>
          </a:xfrm>
        </p:spPr>
        <p:txBody>
          <a:bodyPr>
            <a:noAutofit/>
          </a:bodyPr>
          <a:lstStyle>
            <a:lvl1pPr marL="0" indent="0">
              <a:lnSpc>
                <a:spcPts val="2500"/>
              </a:lnSpc>
              <a:spcBef>
                <a:spcPts val="1000"/>
              </a:spcBef>
              <a:spcAft>
                <a:spcPts val="1600"/>
              </a:spcAft>
              <a:buNone/>
              <a:defRPr sz="2000"/>
            </a:lvl1pPr>
          </a:lstStyle>
          <a:p>
            <a:pPr lvl="0"/>
            <a:endParaRPr lang="en-US"/>
          </a:p>
        </p:txBody>
      </p:sp>
    </p:spTree>
    <p:extLst>
      <p:ext uri="{BB962C8B-B14F-4D97-AF65-F5344CB8AC3E}">
        <p14:creationId xmlns:p14="http://schemas.microsoft.com/office/powerpoint/2010/main" val="1004867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SF - Split colour_3">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5DB4AB5C-EF20-8850-EB82-8781670242C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6" name="Picture 5" descr="A close-up of a logo&#10;&#10;Description automatically generated">
            <a:extLst>
              <a:ext uri="{FF2B5EF4-FFF2-40B4-BE49-F238E27FC236}">
                <a16:creationId xmlns:a16="http://schemas.microsoft.com/office/drawing/2014/main" id="{B17B6D2A-E18E-5FBE-7417-6D406670400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2226543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SF - Split colour_4">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9AAF77CA-0003-CF44-BA5C-74BD95180D4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6" name="Picture 5" descr="A close-up of a logo&#10;&#10;Description automatically generated">
            <a:extLst>
              <a:ext uri="{FF2B5EF4-FFF2-40B4-BE49-F238E27FC236}">
                <a16:creationId xmlns:a16="http://schemas.microsoft.com/office/drawing/2014/main" id="{F5EB55A8-4926-E157-7375-23FDF913A4C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0440621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SF - Signposting-support">
    <p:bg>
      <p:bgPr>
        <a:solidFill>
          <a:schemeClr val="accent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DBC81B4D-ABA1-715B-52EE-40D32F09B96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6" name="Picture 5" descr="A close-up of a logo&#10;&#10;Description automatically generated">
            <a:extLst>
              <a:ext uri="{FF2B5EF4-FFF2-40B4-BE49-F238E27FC236}">
                <a16:creationId xmlns:a16="http://schemas.microsoft.com/office/drawing/2014/main" id="{4A65BD89-9C36-683A-1339-04B2639CB30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5136399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SF - plain whit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C8D52-B310-B426-CA75-DA7EB0182F1B}"/>
              </a:ext>
            </a:extLst>
          </p:cNvPr>
          <p:cNvSpPr>
            <a:spLocks noGrp="1"/>
          </p:cNvSpPr>
          <p:nvPr>
            <p:ph type="title" hasCustomPrompt="1"/>
          </p:nvPr>
        </p:nvSpPr>
        <p:spPr>
          <a:xfrm>
            <a:off x="233592" y="543878"/>
            <a:ext cx="7749945"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5" name="Slide Number Placeholder 5">
            <a:extLst>
              <a:ext uri="{FF2B5EF4-FFF2-40B4-BE49-F238E27FC236}">
                <a16:creationId xmlns:a16="http://schemas.microsoft.com/office/drawing/2014/main" id="{958A4896-A8F8-0D7A-AE31-BEA33E1F14B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lumMod val="50000"/>
                    <a:lumOff val="50000"/>
                  </a:schemeClr>
                </a:solidFill>
                <a:latin typeface="Century Gothic" panose="020B0502020202020204" pitchFamily="34" charset="0"/>
              </a:defRPr>
            </a:lvl1pPr>
          </a:lstStyle>
          <a:p>
            <a:r>
              <a:rPr lang="en-GB"/>
              <a:t>© PSHE Association 2024</a:t>
            </a:r>
          </a:p>
        </p:txBody>
      </p:sp>
      <p:pic>
        <p:nvPicPr>
          <p:cNvPr id="6" name="Google Shape;109;p36">
            <a:extLst>
              <a:ext uri="{FF2B5EF4-FFF2-40B4-BE49-F238E27FC236}">
                <a16:creationId xmlns:a16="http://schemas.microsoft.com/office/drawing/2014/main" id="{E401EC68-85B4-3C77-2F17-799936FA93CA}"/>
              </a:ext>
            </a:extLst>
          </p:cNvPr>
          <p:cNvPicPr preferRelativeResize="0"/>
          <p:nvPr userDrawn="1"/>
        </p:nvPicPr>
        <p:blipFill rotWithShape="1">
          <a:blip r:embed="rId2">
            <a:alphaModFix/>
          </a:blip>
          <a:srcRect/>
          <a:stretch/>
        </p:blipFill>
        <p:spPr>
          <a:xfrm>
            <a:off x="8091329" y="336172"/>
            <a:ext cx="1479391" cy="301845"/>
          </a:xfrm>
          <a:prstGeom prst="rect">
            <a:avLst/>
          </a:prstGeom>
          <a:noFill/>
          <a:ln>
            <a:noFill/>
          </a:ln>
        </p:spPr>
      </p:pic>
    </p:spTree>
    <p:extLst>
      <p:ext uri="{BB962C8B-B14F-4D97-AF65-F5344CB8AC3E}">
        <p14:creationId xmlns:p14="http://schemas.microsoft.com/office/powerpoint/2010/main" val="1185547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 Objectives and outcomes ">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820D2D3-8DD0-D76F-BFCE-2417C10F4D87}"/>
              </a:ext>
            </a:extLst>
          </p:cNvPr>
          <p:cNvSpPr txBox="1">
            <a:spLocks/>
          </p:cNvSpPr>
          <p:nvPr userDrawn="1"/>
        </p:nvSpPr>
        <p:spPr>
          <a:xfrm>
            <a:off x="405955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a:solidFill>
                  <a:schemeClr val="accent2"/>
                </a:solidFill>
              </a:rPr>
              <a:t>Learning outcomes  </a:t>
            </a:r>
            <a:endParaRPr lang="en-US" sz="2400">
              <a:solidFill>
                <a:schemeClr val="accent2"/>
              </a:solidFill>
            </a:endParaRPr>
          </a:p>
        </p:txBody>
      </p:sp>
      <p:sp>
        <p:nvSpPr>
          <p:cNvPr id="4" name="Title 1">
            <a:extLst>
              <a:ext uri="{FF2B5EF4-FFF2-40B4-BE49-F238E27FC236}">
                <a16:creationId xmlns:a16="http://schemas.microsoft.com/office/drawing/2014/main" id="{A51FCE47-53E5-07EF-4FA1-81F7FF144F70}"/>
              </a:ext>
            </a:extLst>
          </p:cNvPr>
          <p:cNvSpPr txBox="1">
            <a:spLocks/>
          </p:cNvSpPr>
          <p:nvPr userDrawn="1"/>
        </p:nvSpPr>
        <p:spPr>
          <a:xfrm>
            <a:off x="22669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a:solidFill>
                  <a:schemeClr val="accent2"/>
                </a:solidFill>
              </a:rPr>
              <a:t>Learning objective  </a:t>
            </a:r>
            <a:endParaRPr lang="en-US" sz="2400">
              <a:solidFill>
                <a:schemeClr val="accent2"/>
              </a:solidFill>
            </a:endParaRPr>
          </a:p>
        </p:txBody>
      </p:sp>
      <p:cxnSp>
        <p:nvCxnSpPr>
          <p:cNvPr id="12" name="Straight Connector 11">
            <a:extLst>
              <a:ext uri="{FF2B5EF4-FFF2-40B4-BE49-F238E27FC236}">
                <a16:creationId xmlns:a16="http://schemas.microsoft.com/office/drawing/2014/main" id="{56F37032-E1C3-E0DE-071E-9FCF250FC0E6}"/>
              </a:ext>
            </a:extLst>
          </p:cNvPr>
          <p:cNvCxnSpPr>
            <a:cxnSpLocks/>
          </p:cNvCxnSpPr>
          <p:nvPr userDrawn="1"/>
        </p:nvCxnSpPr>
        <p:spPr>
          <a:xfrm>
            <a:off x="3878580" y="833120"/>
            <a:ext cx="15240" cy="51505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4E170FC3-5D8D-2B8A-AF24-4AE2FCA38D8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5" name="Picture 4" descr="A close-up of a logo&#10;&#10;Description automatically generated">
            <a:extLst>
              <a:ext uri="{FF2B5EF4-FFF2-40B4-BE49-F238E27FC236}">
                <a16:creationId xmlns:a16="http://schemas.microsoft.com/office/drawing/2014/main" id="{E89A8514-0B3D-0DC7-CDC1-808BBA75285B}"/>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7" name="TextBox 6">
            <a:extLst>
              <a:ext uri="{FF2B5EF4-FFF2-40B4-BE49-F238E27FC236}">
                <a16:creationId xmlns:a16="http://schemas.microsoft.com/office/drawing/2014/main" id="{5B05C901-90D1-FED7-EA87-46C6A27A6E9A}"/>
              </a:ext>
            </a:extLst>
          </p:cNvPr>
          <p:cNvSpPr txBox="1"/>
          <p:nvPr userDrawn="1"/>
        </p:nvSpPr>
        <p:spPr>
          <a:xfrm>
            <a:off x="239605" y="6450755"/>
            <a:ext cx="6195917" cy="261610"/>
          </a:xfrm>
          <a:prstGeom prst="rect">
            <a:avLst/>
          </a:prstGeom>
          <a:noFill/>
        </p:spPr>
        <p:txBody>
          <a:bodyPr wrap="square" rtlCol="0">
            <a:spAutoFit/>
          </a:bodyPr>
          <a:lstStyle/>
          <a:p>
            <a:r>
              <a:rPr lang="en-US" sz="1050">
                <a:solidFill>
                  <a:schemeClr val="tx1"/>
                </a:solidFill>
                <a:latin typeface="Century Gothic" panose="020B0502020202020204" pitchFamily="34" charset="0"/>
              </a:rPr>
              <a:t>Teacher slide</a:t>
            </a:r>
          </a:p>
        </p:txBody>
      </p:sp>
      <p:sp>
        <p:nvSpPr>
          <p:cNvPr id="11" name="Content Placeholder 2">
            <a:extLst>
              <a:ext uri="{FF2B5EF4-FFF2-40B4-BE49-F238E27FC236}">
                <a16:creationId xmlns:a16="http://schemas.microsoft.com/office/drawing/2014/main" id="{80F89E4D-8605-8B87-FBD0-B8AC80F2EE36}"/>
              </a:ext>
            </a:extLst>
          </p:cNvPr>
          <p:cNvSpPr>
            <a:spLocks noGrp="1"/>
          </p:cNvSpPr>
          <p:nvPr>
            <p:ph sz="half" idx="12"/>
          </p:nvPr>
        </p:nvSpPr>
        <p:spPr>
          <a:xfrm>
            <a:off x="234315" y="1333463"/>
            <a:ext cx="3495309" cy="4650224"/>
          </a:xfrm>
        </p:spPr>
        <p:txBody>
          <a:bodyPr>
            <a:noAutofit/>
          </a:bodyPr>
          <a:lstStyle>
            <a:lvl1pPr marL="0" indent="0">
              <a:lnSpc>
                <a:spcPts val="2500"/>
              </a:lnSpc>
              <a:spcBef>
                <a:spcPts val="1000"/>
              </a:spcBef>
              <a:spcAft>
                <a:spcPts val="1600"/>
              </a:spcAft>
              <a:buNone/>
              <a:defRPr sz="2000"/>
            </a:lvl1pPr>
          </a:lstStyle>
          <a:p>
            <a:pPr lvl="0"/>
            <a:endParaRPr lang="en-US"/>
          </a:p>
        </p:txBody>
      </p:sp>
      <p:sp>
        <p:nvSpPr>
          <p:cNvPr id="13" name="Content Placeholder 2">
            <a:extLst>
              <a:ext uri="{FF2B5EF4-FFF2-40B4-BE49-F238E27FC236}">
                <a16:creationId xmlns:a16="http://schemas.microsoft.com/office/drawing/2014/main" id="{53C17DA9-0604-BD71-1867-C143F529086C}"/>
              </a:ext>
            </a:extLst>
          </p:cNvPr>
          <p:cNvSpPr>
            <a:spLocks noGrp="1"/>
          </p:cNvSpPr>
          <p:nvPr>
            <p:ph sz="half" idx="13"/>
          </p:nvPr>
        </p:nvSpPr>
        <p:spPr>
          <a:xfrm>
            <a:off x="4067944" y="1333463"/>
            <a:ext cx="3603625" cy="4650224"/>
          </a:xfrm>
        </p:spPr>
        <p:txBody>
          <a:bodyPr>
            <a:noAutofit/>
          </a:bodyPr>
          <a:lstStyle>
            <a:lvl1pPr marL="0" indent="0">
              <a:lnSpc>
                <a:spcPts val="2500"/>
              </a:lnSpc>
              <a:spcBef>
                <a:spcPts val="1000"/>
              </a:spcBef>
              <a:spcAft>
                <a:spcPts val="1600"/>
              </a:spcAft>
              <a:buNone/>
              <a:defRPr sz="2000"/>
            </a:lvl1pPr>
          </a:lstStyle>
          <a:p>
            <a:pPr lvl="0"/>
            <a:endParaRPr lang="en-US"/>
          </a:p>
        </p:txBody>
      </p:sp>
    </p:spTree>
    <p:extLst>
      <p:ext uri="{BB962C8B-B14F-4D97-AF65-F5344CB8AC3E}">
        <p14:creationId xmlns:p14="http://schemas.microsoft.com/office/powerpoint/2010/main" val="2286736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F - Climate for learning + see notes ">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2F432C-A1AE-937D-DD11-EE61E68DAD63}"/>
              </a:ext>
            </a:extLst>
          </p:cNvPr>
          <p:cNvSpPr txBox="1"/>
          <p:nvPr userDrawn="1"/>
        </p:nvSpPr>
        <p:spPr>
          <a:xfrm>
            <a:off x="222307" y="742917"/>
            <a:ext cx="4518025" cy="5639172"/>
          </a:xfrm>
          <a:prstGeom prst="rect">
            <a:avLst/>
          </a:prstGeom>
          <a:noFill/>
        </p:spPr>
        <p:txBody>
          <a:bodyPr wrap="square" rtlCol="0">
            <a:spAutoFit/>
          </a:bodyPr>
          <a:lstStyle/>
          <a:p>
            <a:pPr>
              <a:lnSpc>
                <a:spcPts val="3200"/>
              </a:lnSpc>
              <a:spcBef>
                <a:spcPts val="1500"/>
              </a:spcBef>
              <a:spcAft>
                <a:spcPts val="0"/>
              </a:spcAft>
            </a:pPr>
            <a:r>
              <a:rPr lang="en-US" sz="2400" b="1">
                <a:solidFill>
                  <a:schemeClr val="accent2"/>
                </a:solidFill>
                <a:latin typeface="Century Gothic" panose="020B0502020202020204" pitchFamily="34" charset="0"/>
              </a:rPr>
              <a:t>Climate for learning</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kern="1200">
                <a:solidFill>
                  <a:schemeClr val="tx1"/>
                </a:solidFill>
                <a:latin typeface="Century Gothic" panose="020B0502020202020204" pitchFamily="34" charset="0"/>
                <a:ea typeface="+mn-ea"/>
                <a:cs typeface="+mn-cs"/>
              </a:rPr>
              <a:t>Make sure you have read the accompanying teacher guidance notes before teaching this lesson. These include relevant subject knowledge for this topic, guidance on creating a safe learning environment, and curriculum links</a:t>
            </a:r>
            <a:br>
              <a:rPr lang="en-US" sz="1600">
                <a:solidFill>
                  <a:schemeClr val="tx1"/>
                </a:solidFill>
                <a:latin typeface="Century Gothic" panose="020B0502020202020204" pitchFamily="34" charset="0"/>
              </a:rPr>
            </a:br>
            <a:r>
              <a:rPr lang="en-US" sz="1600" b="1">
                <a:solidFill>
                  <a:schemeClr val="tx1"/>
                </a:solidFill>
                <a:latin typeface="Century Gothic" panose="020B0502020202020204" pitchFamily="34" charset="0"/>
              </a:rPr>
              <a:t>(See notes below)</a:t>
            </a: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a:solidFill>
                  <a:schemeClr val="accent2"/>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a:solidFill>
                  <a:schemeClr val="tx1"/>
                </a:solidFill>
                <a:latin typeface="Century Gothic" panose="020B0502020202020204" pitchFamily="34" charset="0"/>
              </a:rPr>
              <a:t>Members of the PSHE Association can access our website for further guidance </a:t>
            </a:r>
            <a:br>
              <a:rPr lang="en-US" sz="1600" b="0">
                <a:solidFill>
                  <a:schemeClr val="tx1"/>
                </a:solidFill>
                <a:latin typeface="Century Gothic" panose="020B0502020202020204" pitchFamily="34" charset="0"/>
              </a:rPr>
            </a:br>
            <a:r>
              <a:rPr lang="en-US" sz="1600" b="0">
                <a:solidFill>
                  <a:schemeClr val="tx1"/>
                </a:solidFill>
                <a:latin typeface="Century Gothic" panose="020B0502020202020204" pitchFamily="34" charset="0"/>
                <a:hlinkClick r:id="rId2"/>
              </a:rPr>
              <a:t>www.pshe-association.org.uk/</a:t>
            </a:r>
            <a:endParaRPr lang="en-US" sz="1600" b="0">
              <a:solidFill>
                <a:schemeClr val="tx1"/>
              </a:solidFill>
              <a:latin typeface="Century Gothic" panose="020B0502020202020204" pitchFamily="34" charset="0"/>
            </a:endParaRP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a:solidFill>
                  <a:schemeClr val="accent2"/>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a:solidFill>
                  <a:schemeClr val="tx1"/>
                </a:solidFill>
                <a:latin typeface="Century Gothic" panose="020B0502020202020204" pitchFamily="34" charset="0"/>
              </a:rPr>
              <a:t>This has been designed to be taught as a </a:t>
            </a:r>
            <a:br>
              <a:rPr lang="en-US" sz="1600" b="0">
                <a:solidFill>
                  <a:schemeClr val="tx1"/>
                </a:solidFill>
                <a:latin typeface="Century Gothic" panose="020B0502020202020204" pitchFamily="34" charset="0"/>
              </a:rPr>
            </a:br>
            <a:r>
              <a:rPr lang="en-US" sz="1600" b="1">
                <a:solidFill>
                  <a:schemeClr val="tx1"/>
                </a:solidFill>
                <a:latin typeface="Century Gothic" panose="020B0502020202020204" pitchFamily="34" charset="0"/>
              </a:rPr>
              <a:t>60 minute </a:t>
            </a:r>
            <a:r>
              <a:rPr lang="en-US" sz="1600" b="0">
                <a:solidFill>
                  <a:schemeClr val="tx1"/>
                </a:solidFill>
                <a:latin typeface="Century Gothic" panose="020B0502020202020204" pitchFamily="34" charset="0"/>
              </a:rPr>
              <a:t>PSHE education lesson.</a:t>
            </a:r>
          </a:p>
        </p:txBody>
      </p:sp>
      <p:sp>
        <p:nvSpPr>
          <p:cNvPr id="11" name="Content Placeholder 2">
            <a:extLst>
              <a:ext uri="{FF2B5EF4-FFF2-40B4-BE49-F238E27FC236}">
                <a16:creationId xmlns:a16="http://schemas.microsoft.com/office/drawing/2014/main" id="{AFBFE3F0-AF15-64D4-9972-B459CF0CF8B0}"/>
              </a:ext>
            </a:extLst>
          </p:cNvPr>
          <p:cNvSpPr>
            <a:spLocks noGrp="1"/>
          </p:cNvSpPr>
          <p:nvPr>
            <p:ph sz="half" idx="12"/>
          </p:nvPr>
        </p:nvSpPr>
        <p:spPr>
          <a:xfrm>
            <a:off x="5018405" y="1215083"/>
            <a:ext cx="4562158" cy="4573593"/>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4" name="TextBox 3">
            <a:extLst>
              <a:ext uri="{FF2B5EF4-FFF2-40B4-BE49-F238E27FC236}">
                <a16:creationId xmlns:a16="http://schemas.microsoft.com/office/drawing/2014/main" id="{3CD0CA89-1742-42B4-825B-1D7BCA80F06C}"/>
              </a:ext>
            </a:extLst>
          </p:cNvPr>
          <p:cNvSpPr txBox="1"/>
          <p:nvPr userDrawn="1"/>
        </p:nvSpPr>
        <p:spPr>
          <a:xfrm>
            <a:off x="5003800" y="742917"/>
            <a:ext cx="4953000" cy="461665"/>
          </a:xfrm>
          <a:prstGeom prst="rect">
            <a:avLst/>
          </a:prstGeom>
          <a:noFill/>
        </p:spPr>
        <p:txBody>
          <a:bodyPr wrap="square">
            <a:spAutoFit/>
          </a:bodyPr>
          <a:lstStyle/>
          <a:p>
            <a:pPr>
              <a:spcAft>
                <a:spcPts val="800"/>
              </a:spcAft>
            </a:pPr>
            <a:r>
              <a:rPr lang="en-US" sz="2400" b="1">
                <a:solidFill>
                  <a:schemeClr val="accent2"/>
                </a:solidFill>
                <a:latin typeface="Century Gothic" panose="020B0502020202020204" pitchFamily="34" charset="0"/>
              </a:rPr>
              <a:t>Resources required  </a:t>
            </a:r>
          </a:p>
        </p:txBody>
      </p:sp>
      <p:sp>
        <p:nvSpPr>
          <p:cNvPr id="2" name="Slide Number Placeholder 5">
            <a:extLst>
              <a:ext uri="{FF2B5EF4-FFF2-40B4-BE49-F238E27FC236}">
                <a16:creationId xmlns:a16="http://schemas.microsoft.com/office/drawing/2014/main" id="{ABD669F8-39F9-206C-9BFE-CC90DDBCD80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3" name="Picture 2" descr="A close-up of a logo&#10;&#10;Description automatically generated">
            <a:extLst>
              <a:ext uri="{FF2B5EF4-FFF2-40B4-BE49-F238E27FC236}">
                <a16:creationId xmlns:a16="http://schemas.microsoft.com/office/drawing/2014/main" id="{24C3B23D-8584-0BE9-6A03-02F9C5C12404}"/>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5" name="TextBox 4">
            <a:extLst>
              <a:ext uri="{FF2B5EF4-FFF2-40B4-BE49-F238E27FC236}">
                <a16:creationId xmlns:a16="http://schemas.microsoft.com/office/drawing/2014/main" id="{D0C19F99-03CC-F20A-7E2F-B98AAC20156B}"/>
              </a:ext>
            </a:extLst>
          </p:cNvPr>
          <p:cNvSpPr txBox="1"/>
          <p:nvPr userDrawn="1"/>
        </p:nvSpPr>
        <p:spPr>
          <a:xfrm>
            <a:off x="239605" y="6450755"/>
            <a:ext cx="6195917" cy="261610"/>
          </a:xfrm>
          <a:prstGeom prst="rect">
            <a:avLst/>
          </a:prstGeom>
          <a:noFill/>
        </p:spPr>
        <p:txBody>
          <a:bodyPr wrap="square" rtlCol="0">
            <a:spAutoFit/>
          </a:bodyPr>
          <a:lstStyle/>
          <a:p>
            <a:r>
              <a:rPr lang="en-US" sz="105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2406793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F - Climate for learning NO see notes ">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C296A01-0566-BA45-97D1-F56C64466DC7}"/>
              </a:ext>
            </a:extLst>
          </p:cNvPr>
          <p:cNvSpPr>
            <a:spLocks noGrp="1"/>
          </p:cNvSpPr>
          <p:nvPr>
            <p:ph sz="half" idx="12"/>
          </p:nvPr>
        </p:nvSpPr>
        <p:spPr>
          <a:xfrm>
            <a:off x="5025821" y="2496123"/>
            <a:ext cx="4554742" cy="3904677"/>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8" name="TextBox 7">
            <a:extLst>
              <a:ext uri="{FF2B5EF4-FFF2-40B4-BE49-F238E27FC236}">
                <a16:creationId xmlns:a16="http://schemas.microsoft.com/office/drawing/2014/main" id="{CC531C46-C32B-8326-245D-74305762D335}"/>
              </a:ext>
            </a:extLst>
          </p:cNvPr>
          <p:cNvSpPr txBox="1"/>
          <p:nvPr userDrawn="1"/>
        </p:nvSpPr>
        <p:spPr>
          <a:xfrm>
            <a:off x="5008889" y="1993407"/>
            <a:ext cx="4959626" cy="461665"/>
          </a:xfrm>
          <a:prstGeom prst="rect">
            <a:avLst/>
          </a:prstGeom>
          <a:noFill/>
        </p:spPr>
        <p:txBody>
          <a:bodyPr wrap="square">
            <a:spAutoFit/>
          </a:bodyPr>
          <a:lstStyle/>
          <a:p>
            <a:pPr>
              <a:spcAft>
                <a:spcPts val="800"/>
              </a:spcAft>
            </a:pPr>
            <a:r>
              <a:rPr lang="en-US" sz="2400" b="1">
                <a:solidFill>
                  <a:srgbClr val="EC694A"/>
                </a:solidFill>
                <a:latin typeface="Century Gothic" panose="020B0502020202020204" pitchFamily="34" charset="0"/>
              </a:rPr>
              <a:t>Resources required </a:t>
            </a:r>
          </a:p>
        </p:txBody>
      </p:sp>
      <p:sp>
        <p:nvSpPr>
          <p:cNvPr id="10" name="TextBox 9">
            <a:extLst>
              <a:ext uri="{FF2B5EF4-FFF2-40B4-BE49-F238E27FC236}">
                <a16:creationId xmlns:a16="http://schemas.microsoft.com/office/drawing/2014/main" id="{B60255D6-F7D5-BE51-319F-3AF82F0820EF}"/>
              </a:ext>
            </a:extLst>
          </p:cNvPr>
          <p:cNvSpPr txBox="1"/>
          <p:nvPr userDrawn="1"/>
        </p:nvSpPr>
        <p:spPr>
          <a:xfrm>
            <a:off x="5008889" y="744975"/>
            <a:ext cx="4518025" cy="1176476"/>
          </a:xfrm>
          <a:prstGeom prst="rect">
            <a:avLst/>
          </a:prstGeom>
          <a:noFill/>
        </p:spPr>
        <p:txBody>
          <a:bodyPr wrap="square" rtlCol="0">
            <a:spAutoFit/>
          </a:bodyPr>
          <a:lstStyle/>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a:solidFill>
                  <a:srgbClr val="EC694A"/>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a:solidFill>
                  <a:schemeClr val="tx1"/>
                </a:solidFill>
                <a:latin typeface="Century Gothic" panose="020B0502020202020204" pitchFamily="34" charset="0"/>
              </a:rPr>
              <a:t>This has been designed to be taught as a </a:t>
            </a:r>
            <a:br>
              <a:rPr lang="en-US" sz="1600" b="0">
                <a:solidFill>
                  <a:schemeClr val="tx1"/>
                </a:solidFill>
                <a:latin typeface="Century Gothic" panose="020B0502020202020204" pitchFamily="34" charset="0"/>
              </a:rPr>
            </a:br>
            <a:r>
              <a:rPr lang="en-US" sz="1600" b="1">
                <a:solidFill>
                  <a:schemeClr val="tx1"/>
                </a:solidFill>
                <a:latin typeface="Century Gothic" panose="020B0502020202020204" pitchFamily="34" charset="0"/>
              </a:rPr>
              <a:t>60 minute </a:t>
            </a:r>
            <a:r>
              <a:rPr lang="en-US" sz="1600" b="0">
                <a:solidFill>
                  <a:schemeClr val="tx1"/>
                </a:solidFill>
                <a:latin typeface="Century Gothic" panose="020B0502020202020204" pitchFamily="34" charset="0"/>
              </a:rPr>
              <a:t>PSHE education lesson.</a:t>
            </a:r>
          </a:p>
        </p:txBody>
      </p:sp>
      <p:sp>
        <p:nvSpPr>
          <p:cNvPr id="2" name="Slide Number Placeholder 5">
            <a:extLst>
              <a:ext uri="{FF2B5EF4-FFF2-40B4-BE49-F238E27FC236}">
                <a16:creationId xmlns:a16="http://schemas.microsoft.com/office/drawing/2014/main" id="{4DB59F04-F5AA-0801-0B13-214D0E13054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4" name="Picture 3" descr="A close-up of a logo&#10;&#10;Description automatically generated">
            <a:extLst>
              <a:ext uri="{FF2B5EF4-FFF2-40B4-BE49-F238E27FC236}">
                <a16:creationId xmlns:a16="http://schemas.microsoft.com/office/drawing/2014/main" id="{976FB27C-E708-05AF-A072-0521FC5BEB55}"/>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6" name="TextBox 5">
            <a:extLst>
              <a:ext uri="{FF2B5EF4-FFF2-40B4-BE49-F238E27FC236}">
                <a16:creationId xmlns:a16="http://schemas.microsoft.com/office/drawing/2014/main" id="{CA738623-8B52-321A-67FF-8DF5CB2FE394}"/>
              </a:ext>
            </a:extLst>
          </p:cNvPr>
          <p:cNvSpPr txBox="1"/>
          <p:nvPr userDrawn="1"/>
        </p:nvSpPr>
        <p:spPr>
          <a:xfrm>
            <a:off x="239605" y="6450755"/>
            <a:ext cx="6195917" cy="261610"/>
          </a:xfrm>
          <a:prstGeom prst="rect">
            <a:avLst/>
          </a:prstGeom>
          <a:noFill/>
        </p:spPr>
        <p:txBody>
          <a:bodyPr wrap="square" rtlCol="0">
            <a:spAutoFit/>
          </a:bodyPr>
          <a:lstStyle/>
          <a:p>
            <a:r>
              <a:rPr lang="en-US" sz="1050">
                <a:solidFill>
                  <a:schemeClr val="tx1"/>
                </a:solidFill>
                <a:latin typeface="Century Gothic" panose="020B0502020202020204" pitchFamily="34" charset="0"/>
              </a:rPr>
              <a:t>Teacher slide</a:t>
            </a:r>
          </a:p>
        </p:txBody>
      </p:sp>
      <p:sp>
        <p:nvSpPr>
          <p:cNvPr id="9" name="TextBox 8">
            <a:extLst>
              <a:ext uri="{FF2B5EF4-FFF2-40B4-BE49-F238E27FC236}">
                <a16:creationId xmlns:a16="http://schemas.microsoft.com/office/drawing/2014/main" id="{D7E42CF0-927F-365D-7773-76DA83AB4CFC}"/>
              </a:ext>
            </a:extLst>
          </p:cNvPr>
          <p:cNvSpPr txBox="1"/>
          <p:nvPr userDrawn="1"/>
        </p:nvSpPr>
        <p:spPr>
          <a:xfrm>
            <a:off x="222307" y="742917"/>
            <a:ext cx="4518025" cy="5241756"/>
          </a:xfrm>
          <a:prstGeom prst="rect">
            <a:avLst/>
          </a:prstGeom>
          <a:noFill/>
        </p:spPr>
        <p:txBody>
          <a:bodyPr wrap="square" rtlCol="0">
            <a:spAutoFit/>
          </a:bodyPr>
          <a:lstStyle/>
          <a:p>
            <a:pPr>
              <a:lnSpc>
                <a:spcPts val="3200"/>
              </a:lnSpc>
              <a:spcBef>
                <a:spcPts val="1500"/>
              </a:spcBef>
              <a:spcAft>
                <a:spcPts val="0"/>
              </a:spcAft>
            </a:pPr>
            <a:r>
              <a:rPr lang="en-US" sz="2400" b="1">
                <a:solidFill>
                  <a:schemeClr val="accent2"/>
                </a:solidFill>
                <a:latin typeface="Century Gothic" panose="020B0502020202020204" pitchFamily="34" charset="0"/>
              </a:rPr>
              <a:t>Climate for learning</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a:solidFill>
                  <a:schemeClr val="tx1"/>
                </a:solidFill>
                <a:latin typeface="Century Gothic" panose="020B0502020202020204" pitchFamily="34" charset="0"/>
              </a:rPr>
              <a:t>Make sure you have read the accompanying teacher guidance notes before teaching this lesson. These include relevant subject knowledge and guidance on establishing a safe classroom environment, including sharing ground rules, the limits of confidentiality, approaching the topic sensitively and handling questions effectively. </a:t>
            </a:r>
          </a:p>
          <a:p>
            <a:pPr marL="0" marR="0" lvl="0" indent="0" algn="l" defTabSz="457200" rtl="0" eaLnBrk="1" fontAlgn="auto" latinLnBrk="0" hangingPunct="1">
              <a:lnSpc>
                <a:spcPts val="2400"/>
              </a:lnSpc>
              <a:spcBef>
                <a:spcPts val="1500"/>
              </a:spcBef>
              <a:spcAft>
                <a:spcPts val="0"/>
              </a:spcAft>
              <a:buClrTx/>
              <a:buSzTx/>
              <a:buFontTx/>
              <a:buNone/>
              <a:tabLst/>
              <a:defRPr/>
            </a:pPr>
            <a:r>
              <a:rPr lang="en-US" sz="2400" b="1">
                <a:solidFill>
                  <a:srgbClr val="EC694A"/>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a:solidFill>
                  <a:schemeClr val="tx1"/>
                </a:solidFill>
                <a:latin typeface="Century Gothic" panose="020B0502020202020204" pitchFamily="34" charset="0"/>
              </a:rPr>
              <a:t>Members of the PSHE Association can access our website for further guidance </a:t>
            </a:r>
            <a:br>
              <a:rPr lang="en-US" sz="1600" b="0">
                <a:solidFill>
                  <a:schemeClr val="tx1"/>
                </a:solidFill>
                <a:latin typeface="Century Gothic" panose="020B0502020202020204" pitchFamily="34" charset="0"/>
              </a:rPr>
            </a:br>
            <a:r>
              <a:rPr lang="en-US" sz="1600" b="0">
                <a:solidFill>
                  <a:schemeClr val="tx1"/>
                </a:solidFill>
                <a:latin typeface="Century Gothic" panose="020B0502020202020204" pitchFamily="34" charset="0"/>
                <a:hlinkClick r:id="rId3"/>
              </a:rPr>
              <a:t>www.pshe-association.org.uk/</a:t>
            </a:r>
            <a:endParaRPr lang="en-US" sz="1600" b="0">
              <a:solidFill>
                <a:schemeClr val="tx1"/>
              </a:solidFill>
              <a:latin typeface="Century Gothic" panose="020B0502020202020204" pitchFamily="34" charset="0"/>
            </a:endParaRPr>
          </a:p>
          <a:p>
            <a:pPr marL="0" marR="0" lvl="0" indent="0" algn="l" defTabSz="457200" rtl="0" eaLnBrk="1" fontAlgn="auto" latinLnBrk="0" hangingPunct="1">
              <a:lnSpc>
                <a:spcPts val="2400"/>
              </a:lnSpc>
              <a:spcBef>
                <a:spcPts val="700"/>
              </a:spcBef>
              <a:spcAft>
                <a:spcPts val="0"/>
              </a:spcAft>
              <a:buClrTx/>
              <a:buSzTx/>
              <a:buFontTx/>
              <a:buNone/>
              <a:tabLst/>
              <a:defRPr/>
            </a:pPr>
            <a:endParaRPr lang="en-US" sz="16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160387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F - Climate for learning NO see notes-V2">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2F432C-A1AE-937D-DD11-EE61E68DAD63}"/>
              </a:ext>
            </a:extLst>
          </p:cNvPr>
          <p:cNvSpPr txBox="1"/>
          <p:nvPr userDrawn="1"/>
        </p:nvSpPr>
        <p:spPr>
          <a:xfrm>
            <a:off x="222307" y="742917"/>
            <a:ext cx="4518025" cy="5164747"/>
          </a:xfrm>
          <a:prstGeom prst="rect">
            <a:avLst/>
          </a:prstGeom>
          <a:noFill/>
        </p:spPr>
        <p:txBody>
          <a:bodyPr wrap="square" rtlCol="0">
            <a:spAutoFit/>
          </a:bodyPr>
          <a:lstStyle/>
          <a:p>
            <a:pPr>
              <a:lnSpc>
                <a:spcPts val="3200"/>
              </a:lnSpc>
              <a:spcBef>
                <a:spcPts val="1500"/>
              </a:spcBef>
              <a:spcAft>
                <a:spcPts val="0"/>
              </a:spcAft>
            </a:pPr>
            <a:r>
              <a:rPr lang="en-US" sz="2400" b="1">
                <a:solidFill>
                  <a:schemeClr val="accent2"/>
                </a:solidFill>
                <a:latin typeface="Century Gothic" panose="020B0502020202020204" pitchFamily="34" charset="0"/>
              </a:rPr>
              <a:t>Climate for learning</a:t>
            </a:r>
          </a:p>
          <a:p>
            <a:pPr>
              <a:lnSpc>
                <a:spcPts val="2300"/>
              </a:lnSpc>
            </a:pPr>
            <a:r>
              <a:rPr lang="en-GB" sz="1600" b="0" kern="1200">
                <a:solidFill>
                  <a:schemeClr val="tx1"/>
                </a:solidFill>
                <a:latin typeface="Century Gothic" panose="020B0502020202020204" pitchFamily="34" charset="0"/>
                <a:ea typeface="+mn-ea"/>
                <a:cs typeface="+mn-cs"/>
              </a:rPr>
              <a:t>Make sure you have read the accompanying teacher guidance notes before teaching this lesson. These include relevant subject knowledge for this topic, guidance on creating a safe learning environment, and curriculum links.</a:t>
            </a: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a:solidFill>
                  <a:schemeClr val="accent2"/>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a:solidFill>
                  <a:schemeClr val="tx1"/>
                </a:solidFill>
                <a:latin typeface="Century Gothic" panose="020B0502020202020204" pitchFamily="34" charset="0"/>
              </a:rPr>
              <a:t>Members of the PSHE Association can access our website for further guidance </a:t>
            </a:r>
            <a:br>
              <a:rPr lang="en-US" sz="1600" b="0">
                <a:solidFill>
                  <a:schemeClr val="tx1"/>
                </a:solidFill>
                <a:latin typeface="Century Gothic" panose="020B0502020202020204" pitchFamily="34" charset="0"/>
              </a:rPr>
            </a:br>
            <a:r>
              <a:rPr lang="en-US" sz="1600" b="0">
                <a:solidFill>
                  <a:schemeClr val="tx1"/>
                </a:solidFill>
                <a:latin typeface="Century Gothic" panose="020B0502020202020204" pitchFamily="34" charset="0"/>
                <a:hlinkClick r:id="rId2"/>
              </a:rPr>
              <a:t>www.pshe-association.org.uk/</a:t>
            </a:r>
            <a:endParaRPr lang="en-US" sz="1600" b="0">
              <a:solidFill>
                <a:schemeClr val="tx1"/>
              </a:solidFill>
              <a:latin typeface="Century Gothic" panose="020B0502020202020204" pitchFamily="34" charset="0"/>
            </a:endParaRP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a:solidFill>
                  <a:schemeClr val="accent2"/>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a:solidFill>
                  <a:schemeClr val="tx1"/>
                </a:solidFill>
                <a:latin typeface="Century Gothic" panose="020B0502020202020204" pitchFamily="34" charset="0"/>
              </a:rPr>
              <a:t>This has been designed to be taught as a </a:t>
            </a:r>
            <a:br>
              <a:rPr lang="en-US" sz="1600" b="0">
                <a:solidFill>
                  <a:schemeClr val="tx1"/>
                </a:solidFill>
                <a:latin typeface="Century Gothic" panose="020B0502020202020204" pitchFamily="34" charset="0"/>
              </a:rPr>
            </a:br>
            <a:r>
              <a:rPr lang="en-US" sz="1600" b="1">
                <a:solidFill>
                  <a:schemeClr val="tx1"/>
                </a:solidFill>
                <a:latin typeface="Century Gothic" panose="020B0502020202020204" pitchFamily="34" charset="0"/>
              </a:rPr>
              <a:t>60 minute </a:t>
            </a:r>
            <a:r>
              <a:rPr lang="en-US" sz="1600" b="0">
                <a:solidFill>
                  <a:schemeClr val="tx1"/>
                </a:solidFill>
                <a:latin typeface="Century Gothic" panose="020B0502020202020204" pitchFamily="34" charset="0"/>
              </a:rPr>
              <a:t>PSHE education lesson.</a:t>
            </a:r>
          </a:p>
        </p:txBody>
      </p:sp>
      <p:sp>
        <p:nvSpPr>
          <p:cNvPr id="11" name="Content Placeholder 2">
            <a:extLst>
              <a:ext uri="{FF2B5EF4-FFF2-40B4-BE49-F238E27FC236}">
                <a16:creationId xmlns:a16="http://schemas.microsoft.com/office/drawing/2014/main" id="{AFBFE3F0-AF15-64D4-9972-B459CF0CF8B0}"/>
              </a:ext>
            </a:extLst>
          </p:cNvPr>
          <p:cNvSpPr>
            <a:spLocks noGrp="1"/>
          </p:cNvSpPr>
          <p:nvPr>
            <p:ph sz="half" idx="12"/>
          </p:nvPr>
        </p:nvSpPr>
        <p:spPr>
          <a:xfrm>
            <a:off x="5018405" y="1215083"/>
            <a:ext cx="4562158" cy="4573593"/>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4" name="TextBox 3">
            <a:extLst>
              <a:ext uri="{FF2B5EF4-FFF2-40B4-BE49-F238E27FC236}">
                <a16:creationId xmlns:a16="http://schemas.microsoft.com/office/drawing/2014/main" id="{3CD0CA89-1742-42B4-825B-1D7BCA80F06C}"/>
              </a:ext>
            </a:extLst>
          </p:cNvPr>
          <p:cNvSpPr txBox="1"/>
          <p:nvPr userDrawn="1"/>
        </p:nvSpPr>
        <p:spPr>
          <a:xfrm>
            <a:off x="5003800" y="742917"/>
            <a:ext cx="4953000" cy="461665"/>
          </a:xfrm>
          <a:prstGeom prst="rect">
            <a:avLst/>
          </a:prstGeom>
          <a:noFill/>
        </p:spPr>
        <p:txBody>
          <a:bodyPr wrap="square">
            <a:spAutoFit/>
          </a:bodyPr>
          <a:lstStyle/>
          <a:p>
            <a:pPr>
              <a:spcAft>
                <a:spcPts val="800"/>
              </a:spcAft>
            </a:pPr>
            <a:r>
              <a:rPr lang="en-US" sz="2400" b="1">
                <a:solidFill>
                  <a:schemeClr val="accent2"/>
                </a:solidFill>
                <a:latin typeface="Century Gothic" panose="020B0502020202020204" pitchFamily="34" charset="0"/>
              </a:rPr>
              <a:t>Resources required  </a:t>
            </a:r>
          </a:p>
        </p:txBody>
      </p:sp>
      <p:sp>
        <p:nvSpPr>
          <p:cNvPr id="2" name="Slide Number Placeholder 5">
            <a:extLst>
              <a:ext uri="{FF2B5EF4-FFF2-40B4-BE49-F238E27FC236}">
                <a16:creationId xmlns:a16="http://schemas.microsoft.com/office/drawing/2014/main" id="{5EA43B49-578E-7273-9BED-0859E681380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3" name="Picture 2" descr="A close-up of a logo&#10;&#10;Description automatically generated">
            <a:extLst>
              <a:ext uri="{FF2B5EF4-FFF2-40B4-BE49-F238E27FC236}">
                <a16:creationId xmlns:a16="http://schemas.microsoft.com/office/drawing/2014/main" id="{890094DA-0C3A-95C9-412D-7EF35C99FA16}"/>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5" name="TextBox 4">
            <a:extLst>
              <a:ext uri="{FF2B5EF4-FFF2-40B4-BE49-F238E27FC236}">
                <a16:creationId xmlns:a16="http://schemas.microsoft.com/office/drawing/2014/main" id="{54846773-2F9B-03A7-B8D3-0C81B4CCFDD5}"/>
              </a:ext>
            </a:extLst>
          </p:cNvPr>
          <p:cNvSpPr txBox="1"/>
          <p:nvPr userDrawn="1"/>
        </p:nvSpPr>
        <p:spPr>
          <a:xfrm>
            <a:off x="239605" y="6450755"/>
            <a:ext cx="6195917" cy="261610"/>
          </a:xfrm>
          <a:prstGeom prst="rect">
            <a:avLst/>
          </a:prstGeom>
          <a:noFill/>
        </p:spPr>
        <p:txBody>
          <a:bodyPr wrap="square" rtlCol="0">
            <a:spAutoFit/>
          </a:bodyPr>
          <a:lstStyle/>
          <a:p>
            <a:r>
              <a:rPr lang="en-US" sz="105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224903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F - Climate for learning NO see notes-V2">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2F432C-A1AE-937D-DD11-EE61E68DAD63}"/>
              </a:ext>
            </a:extLst>
          </p:cNvPr>
          <p:cNvSpPr txBox="1"/>
          <p:nvPr userDrawn="1"/>
        </p:nvSpPr>
        <p:spPr>
          <a:xfrm>
            <a:off x="222307" y="742917"/>
            <a:ext cx="4518025" cy="5151923"/>
          </a:xfrm>
          <a:prstGeom prst="rect">
            <a:avLst/>
          </a:prstGeom>
          <a:noFill/>
        </p:spPr>
        <p:txBody>
          <a:bodyPr wrap="square" rtlCol="0">
            <a:spAutoFit/>
          </a:bodyPr>
          <a:lstStyle/>
          <a:p>
            <a:pPr>
              <a:lnSpc>
                <a:spcPts val="3200"/>
              </a:lnSpc>
              <a:spcBef>
                <a:spcPts val="1500"/>
              </a:spcBef>
              <a:spcAft>
                <a:spcPts val="0"/>
              </a:spcAft>
            </a:pPr>
            <a:r>
              <a:rPr lang="en-US" sz="2400" b="1">
                <a:solidFill>
                  <a:schemeClr val="accent2"/>
                </a:solidFill>
                <a:latin typeface="Century Gothic" panose="020B0502020202020204" pitchFamily="34" charset="0"/>
              </a:rPr>
              <a:t>Climate for learning</a:t>
            </a:r>
          </a:p>
          <a:p>
            <a:pPr>
              <a:lnSpc>
                <a:spcPts val="2300"/>
              </a:lnSpc>
            </a:pPr>
            <a:r>
              <a:rPr lang="en-US" sz="1600" b="0" kern="1200">
                <a:solidFill>
                  <a:schemeClr val="tx1"/>
                </a:solidFill>
                <a:latin typeface="Century Gothic" panose="020B0502020202020204" pitchFamily="34" charset="0"/>
                <a:ea typeface="+mn-ea"/>
                <a:cs typeface="+mn-cs"/>
              </a:rPr>
              <a:t>Make sure you have read the accompanying teacher guidance notes before teaching this lesson. These include relevant subject knowledge for this topic, guidance on creating a safe learning environment, and curriculum links. </a:t>
            </a:r>
          </a:p>
          <a:p>
            <a:pPr>
              <a:lnSpc>
                <a:spcPts val="2300"/>
              </a:lnSpc>
            </a:pPr>
            <a:endParaRPr lang="en-US" sz="1600" b="0" kern="1200">
              <a:solidFill>
                <a:schemeClr val="tx1"/>
              </a:solidFill>
              <a:latin typeface="Century Gothic" panose="020B0502020202020204" pitchFamily="34" charset="0"/>
              <a:ea typeface="+mn-ea"/>
              <a:cs typeface="+mn-cs"/>
            </a:endParaRPr>
          </a:p>
          <a:p>
            <a:pPr>
              <a:lnSpc>
                <a:spcPts val="2300"/>
              </a:lnSpc>
            </a:pPr>
            <a:r>
              <a:rPr lang="en-US" sz="2400" b="1">
                <a:solidFill>
                  <a:schemeClr val="accent2"/>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a:solidFill>
                  <a:schemeClr val="tx1"/>
                </a:solidFill>
                <a:latin typeface="Century Gothic" panose="020B0502020202020204" pitchFamily="34" charset="0"/>
              </a:rPr>
              <a:t>Members of the PSHE Association can access our website for further guidance </a:t>
            </a:r>
            <a:br>
              <a:rPr lang="en-US" sz="1600" b="0">
                <a:solidFill>
                  <a:schemeClr val="tx1"/>
                </a:solidFill>
                <a:latin typeface="Century Gothic" panose="020B0502020202020204" pitchFamily="34" charset="0"/>
              </a:rPr>
            </a:br>
            <a:r>
              <a:rPr lang="en-US" sz="1600" b="0">
                <a:solidFill>
                  <a:schemeClr val="tx1"/>
                </a:solidFill>
                <a:latin typeface="Century Gothic" panose="020B0502020202020204" pitchFamily="34" charset="0"/>
                <a:hlinkClick r:id="rId2"/>
              </a:rPr>
              <a:t>www.pshe-association.org.uk/</a:t>
            </a:r>
            <a:endParaRPr lang="en-US" sz="1600" b="0">
              <a:solidFill>
                <a:schemeClr val="tx1"/>
              </a:solidFill>
              <a:latin typeface="Century Gothic" panose="020B0502020202020204" pitchFamily="34" charset="0"/>
            </a:endParaRP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a:solidFill>
                  <a:schemeClr val="accent2"/>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a:solidFill>
                  <a:schemeClr val="tx1"/>
                </a:solidFill>
                <a:latin typeface="Century Gothic" panose="020B0502020202020204" pitchFamily="34" charset="0"/>
              </a:rPr>
              <a:t>This has been designed to be taught as a </a:t>
            </a:r>
            <a:br>
              <a:rPr lang="en-US" sz="1600" b="0">
                <a:solidFill>
                  <a:schemeClr val="tx1"/>
                </a:solidFill>
                <a:latin typeface="Century Gothic" panose="020B0502020202020204" pitchFamily="34" charset="0"/>
              </a:rPr>
            </a:br>
            <a:r>
              <a:rPr lang="en-US" sz="1600" b="1">
                <a:solidFill>
                  <a:schemeClr val="tx1"/>
                </a:solidFill>
                <a:latin typeface="Century Gothic" panose="020B0502020202020204" pitchFamily="34" charset="0"/>
              </a:rPr>
              <a:t>60 minute </a:t>
            </a:r>
            <a:r>
              <a:rPr lang="en-US" sz="1600" b="0">
                <a:solidFill>
                  <a:schemeClr val="tx1"/>
                </a:solidFill>
                <a:latin typeface="Century Gothic" panose="020B0502020202020204" pitchFamily="34" charset="0"/>
              </a:rPr>
              <a:t>PSHE education lesson.</a:t>
            </a:r>
          </a:p>
        </p:txBody>
      </p:sp>
      <p:sp>
        <p:nvSpPr>
          <p:cNvPr id="11" name="Content Placeholder 2">
            <a:extLst>
              <a:ext uri="{FF2B5EF4-FFF2-40B4-BE49-F238E27FC236}">
                <a16:creationId xmlns:a16="http://schemas.microsoft.com/office/drawing/2014/main" id="{AFBFE3F0-AF15-64D4-9972-B459CF0CF8B0}"/>
              </a:ext>
            </a:extLst>
          </p:cNvPr>
          <p:cNvSpPr>
            <a:spLocks noGrp="1"/>
          </p:cNvSpPr>
          <p:nvPr>
            <p:ph sz="half" idx="12"/>
          </p:nvPr>
        </p:nvSpPr>
        <p:spPr>
          <a:xfrm>
            <a:off x="5018405" y="1215083"/>
            <a:ext cx="4562158" cy="4573593"/>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4" name="TextBox 3">
            <a:extLst>
              <a:ext uri="{FF2B5EF4-FFF2-40B4-BE49-F238E27FC236}">
                <a16:creationId xmlns:a16="http://schemas.microsoft.com/office/drawing/2014/main" id="{3CD0CA89-1742-42B4-825B-1D7BCA80F06C}"/>
              </a:ext>
            </a:extLst>
          </p:cNvPr>
          <p:cNvSpPr txBox="1"/>
          <p:nvPr userDrawn="1"/>
        </p:nvSpPr>
        <p:spPr>
          <a:xfrm>
            <a:off x="5003800" y="742917"/>
            <a:ext cx="4953000" cy="461665"/>
          </a:xfrm>
          <a:prstGeom prst="rect">
            <a:avLst/>
          </a:prstGeom>
          <a:noFill/>
        </p:spPr>
        <p:txBody>
          <a:bodyPr wrap="square">
            <a:spAutoFit/>
          </a:bodyPr>
          <a:lstStyle/>
          <a:p>
            <a:pPr>
              <a:spcAft>
                <a:spcPts val="800"/>
              </a:spcAft>
            </a:pPr>
            <a:r>
              <a:rPr lang="en-US" sz="2400" b="1">
                <a:solidFill>
                  <a:schemeClr val="accent2"/>
                </a:solidFill>
                <a:latin typeface="Century Gothic" panose="020B0502020202020204" pitchFamily="34" charset="0"/>
              </a:rPr>
              <a:t>Resources required  </a:t>
            </a:r>
          </a:p>
        </p:txBody>
      </p:sp>
      <p:sp>
        <p:nvSpPr>
          <p:cNvPr id="2" name="Slide Number Placeholder 5">
            <a:extLst>
              <a:ext uri="{FF2B5EF4-FFF2-40B4-BE49-F238E27FC236}">
                <a16:creationId xmlns:a16="http://schemas.microsoft.com/office/drawing/2014/main" id="{5EA43B49-578E-7273-9BED-0859E681380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3" name="Picture 2" descr="A close-up of a logo&#10;&#10;Description automatically generated">
            <a:extLst>
              <a:ext uri="{FF2B5EF4-FFF2-40B4-BE49-F238E27FC236}">
                <a16:creationId xmlns:a16="http://schemas.microsoft.com/office/drawing/2014/main" id="{890094DA-0C3A-95C9-412D-7EF35C99FA16}"/>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5" name="TextBox 4">
            <a:extLst>
              <a:ext uri="{FF2B5EF4-FFF2-40B4-BE49-F238E27FC236}">
                <a16:creationId xmlns:a16="http://schemas.microsoft.com/office/drawing/2014/main" id="{54846773-2F9B-03A7-B8D3-0C81B4CCFDD5}"/>
              </a:ext>
            </a:extLst>
          </p:cNvPr>
          <p:cNvSpPr txBox="1"/>
          <p:nvPr userDrawn="1"/>
        </p:nvSpPr>
        <p:spPr>
          <a:xfrm>
            <a:off x="239605" y="6450755"/>
            <a:ext cx="6195917" cy="261610"/>
          </a:xfrm>
          <a:prstGeom prst="rect">
            <a:avLst/>
          </a:prstGeom>
          <a:noFill/>
        </p:spPr>
        <p:txBody>
          <a:bodyPr wrap="square" rtlCol="0">
            <a:spAutoFit/>
          </a:bodyPr>
          <a:lstStyle/>
          <a:p>
            <a:r>
              <a:rPr lang="en-US" sz="105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1278684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F - blank ">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24155" y="582276"/>
            <a:ext cx="7498822" cy="694054"/>
          </a:xfrm>
        </p:spPr>
        <p:txBody>
          <a:bodyPr>
            <a:noAutofit/>
          </a:bodyPr>
          <a:lstStyle>
            <a:lvl1pPr>
              <a:defRPr sz="3600">
                <a:solidFill>
                  <a:schemeClr val="accent2"/>
                </a:solidFill>
              </a:defRPr>
            </a:lvl1pPr>
          </a:lstStyle>
          <a:p>
            <a:r>
              <a:rPr lang="en-GB"/>
              <a:t>Slide Title </a:t>
            </a:r>
            <a:endParaRPr lang="en-US"/>
          </a:p>
        </p:txBody>
      </p:sp>
      <p:sp>
        <p:nvSpPr>
          <p:cNvPr id="6" name="Slide Number Placeholder 5">
            <a:extLst>
              <a:ext uri="{FF2B5EF4-FFF2-40B4-BE49-F238E27FC236}">
                <a16:creationId xmlns:a16="http://schemas.microsoft.com/office/drawing/2014/main" id="{094BB503-8807-82A5-14DF-4F12CC984B5E}"/>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7" name="Picture 6" descr="A close-up of a logo&#10;&#10;Description automatically generated">
            <a:extLst>
              <a:ext uri="{FF2B5EF4-FFF2-40B4-BE49-F238E27FC236}">
                <a16:creationId xmlns:a16="http://schemas.microsoft.com/office/drawing/2014/main" id="{8B3FB9FE-20B6-D2A7-0CA0-B53FFE1AD36F}"/>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8" name="TextBox 7">
            <a:extLst>
              <a:ext uri="{FF2B5EF4-FFF2-40B4-BE49-F238E27FC236}">
                <a16:creationId xmlns:a16="http://schemas.microsoft.com/office/drawing/2014/main" id="{F98F271E-351A-C0DA-5ED1-7A9B87676B6A}"/>
              </a:ext>
            </a:extLst>
          </p:cNvPr>
          <p:cNvSpPr txBox="1"/>
          <p:nvPr userDrawn="1"/>
        </p:nvSpPr>
        <p:spPr>
          <a:xfrm>
            <a:off x="239605" y="6450755"/>
            <a:ext cx="6195917" cy="261610"/>
          </a:xfrm>
          <a:prstGeom prst="rect">
            <a:avLst/>
          </a:prstGeom>
          <a:noFill/>
        </p:spPr>
        <p:txBody>
          <a:bodyPr wrap="square" rtlCol="0">
            <a:spAutoFit/>
          </a:bodyPr>
          <a:lstStyle/>
          <a:p>
            <a:r>
              <a:rPr lang="en-US" sz="105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1027259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theme" Target="../theme/theme2.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207" y="365127"/>
            <a:ext cx="9135533"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41207" y="1825625"/>
            <a:ext cx="9135533"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41207" y="6356352"/>
            <a:ext cx="2228850" cy="365125"/>
          </a:xfrm>
          <a:prstGeom prst="rect">
            <a:avLst/>
          </a:prstGeom>
        </p:spPr>
        <p:txBody>
          <a:bodyPr vert="horz" lIns="91440" tIns="45720" rIns="91440" bIns="45720" rtlCol="0" anchor="ctr"/>
          <a:lstStyle>
            <a:lvl1pPr algn="l">
              <a:defRPr sz="1083">
                <a:solidFill>
                  <a:schemeClr val="tx1"/>
                </a:solidFill>
                <a:latin typeface="Century Gothic" panose="020B0502020202020204" pitchFamily="34" charset="0"/>
              </a:defRPr>
            </a:lvl1pPr>
          </a:lstStyle>
          <a:p>
            <a:r>
              <a:rPr lang="en-GB" b="1"/>
              <a:t>‹#›</a:t>
            </a:r>
            <a:endParaRPr lang="en-US"/>
          </a:p>
        </p:txBody>
      </p:sp>
      <p:sp>
        <p:nvSpPr>
          <p:cNvPr id="5" name="Slide Number Placeholder 5">
            <a:extLst>
              <a:ext uri="{FF2B5EF4-FFF2-40B4-BE49-F238E27FC236}">
                <a16:creationId xmlns:a16="http://schemas.microsoft.com/office/drawing/2014/main" id="{D734BCF7-9077-EC02-0FF2-D789ECF9339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spTree>
    <p:extLst>
      <p:ext uri="{BB962C8B-B14F-4D97-AF65-F5344CB8AC3E}">
        <p14:creationId xmlns:p14="http://schemas.microsoft.com/office/powerpoint/2010/main" val="100273752"/>
      </p:ext>
    </p:extLst>
  </p:cSld>
  <p:clrMap bg1="dk1" tx1="lt1" bg2="dk2" tx2="lt2" accent1="accent1" accent2="accent2" accent3="accent3" accent4="accent4" accent5="accent5" accent6="accent6" hlink="hlink" folHlink="folHlink"/>
  <p:sldLayoutIdLst>
    <p:sldLayoutId id="2147483666" r:id="rId1"/>
    <p:sldLayoutId id="2147483664" r:id="rId2"/>
    <p:sldLayoutId id="2147483667" r:id="rId3"/>
    <p:sldLayoutId id="2147483668" r:id="rId4"/>
    <p:sldLayoutId id="2147483669" r:id="rId5"/>
    <p:sldLayoutId id="2147483703" r:id="rId6"/>
    <p:sldLayoutId id="2147483702" r:id="rId7"/>
    <p:sldLayoutId id="2147483709" r:id="rId8"/>
    <p:sldLayoutId id="2147483670" r:id="rId9"/>
  </p:sldLayoutIdLst>
  <p:hf hdr="0" ftr="0" dt="0"/>
  <p:txStyles>
    <p:titleStyle>
      <a:lvl1pPr algn="l" defTabSz="990570" rtl="0" eaLnBrk="1" latinLnBrk="0" hangingPunct="1">
        <a:lnSpc>
          <a:spcPct val="90000"/>
        </a:lnSpc>
        <a:spcBef>
          <a:spcPct val="0"/>
        </a:spcBef>
        <a:buNone/>
        <a:defRPr sz="3900" b="1" kern="1200">
          <a:solidFill>
            <a:schemeClr val="tx1"/>
          </a:solidFill>
          <a:latin typeface="Century Gothic" panose="020B0502020202020204" pitchFamily="34" charset="0"/>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6240" userDrawn="1">
          <p15:clr>
            <a:srgbClr val="F26B43"/>
          </p15:clr>
        </p15:guide>
        <p15:guide id="3" pos="208" userDrawn="1">
          <p15:clr>
            <a:srgbClr val="F26B43"/>
          </p15:clr>
        </p15:guide>
        <p15:guide id="4" pos="1008" userDrawn="1">
          <p15:clr>
            <a:srgbClr val="F26B43"/>
          </p15:clr>
        </p15:guide>
        <p15:guide id="5" pos="1208" userDrawn="1">
          <p15:clr>
            <a:srgbClr val="F26B43"/>
          </p15:clr>
        </p15:guide>
        <p15:guide id="6" pos="2008" userDrawn="1">
          <p15:clr>
            <a:srgbClr val="F26B43"/>
          </p15:clr>
        </p15:guide>
        <p15:guide id="7" pos="2216" userDrawn="1">
          <p15:clr>
            <a:srgbClr val="F26B43"/>
          </p15:clr>
        </p15:guide>
        <p15:guide id="8" pos="3016" userDrawn="1">
          <p15:clr>
            <a:srgbClr val="F26B43"/>
          </p15:clr>
        </p15:guide>
        <p15:guide id="9" pos="3224" userDrawn="1">
          <p15:clr>
            <a:srgbClr val="F26B43"/>
          </p15:clr>
        </p15:guide>
        <p15:guide id="10" pos="4024" userDrawn="1">
          <p15:clr>
            <a:srgbClr val="F26B43"/>
          </p15:clr>
        </p15:guide>
        <p15:guide id="11" pos="4232" userDrawn="1">
          <p15:clr>
            <a:srgbClr val="F26B43"/>
          </p15:clr>
        </p15:guide>
        <p15:guide id="12" pos="5032" userDrawn="1">
          <p15:clr>
            <a:srgbClr val="F26B43"/>
          </p15:clr>
        </p15:guide>
        <p15:guide id="13" pos="5232" userDrawn="1">
          <p15:clr>
            <a:srgbClr val="F26B43"/>
          </p15:clr>
        </p15:guide>
        <p15:guide id="14" pos="6032" userDrawn="1">
          <p15:clr>
            <a:srgbClr val="F26B43"/>
          </p15:clr>
        </p15:guide>
        <p15:guide id="15" orient="horz" userDrawn="1">
          <p15:clr>
            <a:srgbClr val="F26B43"/>
          </p15:clr>
        </p15:guide>
        <p15:guide id="16" orient="horz" pos="4320" userDrawn="1">
          <p15:clr>
            <a:srgbClr val="F26B43"/>
          </p15:clr>
        </p15:guide>
        <p15:guide id="17" orient="horz" pos="208" userDrawn="1">
          <p15:clr>
            <a:srgbClr val="F26B43"/>
          </p15:clr>
        </p15:guide>
        <p15:guide id="18" orient="horz" pos="688" userDrawn="1">
          <p15:clr>
            <a:srgbClr val="F26B43"/>
          </p15:clr>
        </p15:guide>
        <p15:guide id="19" orient="horz" pos="888" userDrawn="1">
          <p15:clr>
            <a:srgbClr val="F26B43"/>
          </p15:clr>
        </p15:guide>
        <p15:guide id="20" orient="horz" pos="1368" userDrawn="1">
          <p15:clr>
            <a:srgbClr val="F26B43"/>
          </p15:clr>
        </p15:guide>
        <p15:guide id="21" orient="horz" pos="1576" userDrawn="1">
          <p15:clr>
            <a:srgbClr val="F26B43"/>
          </p15:clr>
        </p15:guide>
        <p15:guide id="22" orient="horz" pos="2056" userDrawn="1">
          <p15:clr>
            <a:srgbClr val="F26B43"/>
          </p15:clr>
        </p15:guide>
        <p15:guide id="23" orient="horz" pos="2264" userDrawn="1">
          <p15:clr>
            <a:srgbClr val="F26B43"/>
          </p15:clr>
        </p15:guide>
        <p15:guide id="24" orient="horz" pos="2744" userDrawn="1">
          <p15:clr>
            <a:srgbClr val="F26B43"/>
          </p15:clr>
        </p15:guide>
        <p15:guide id="25" orient="horz" pos="2952" userDrawn="1">
          <p15:clr>
            <a:srgbClr val="F26B43"/>
          </p15:clr>
        </p15:guide>
        <p15:guide id="26" orient="horz" pos="3432" userDrawn="1">
          <p15:clr>
            <a:srgbClr val="F26B43"/>
          </p15:clr>
        </p15:guide>
        <p15:guide id="27" orient="horz" pos="3632" userDrawn="1">
          <p15:clr>
            <a:srgbClr val="F26B43"/>
          </p15:clr>
        </p15:guide>
        <p15:guide id="28" orient="horz" pos="411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207" y="365127"/>
            <a:ext cx="9135533"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41207" y="1825625"/>
            <a:ext cx="9135533"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41207" y="6356352"/>
            <a:ext cx="2228850" cy="365125"/>
          </a:xfrm>
          <a:prstGeom prst="rect">
            <a:avLst/>
          </a:prstGeom>
        </p:spPr>
        <p:txBody>
          <a:bodyPr vert="horz" lIns="91440" tIns="45720" rIns="91440" bIns="45720" rtlCol="0" anchor="ctr"/>
          <a:lstStyle>
            <a:lvl1pPr algn="l">
              <a:defRPr sz="1083">
                <a:solidFill>
                  <a:schemeClr val="tx1"/>
                </a:solidFill>
                <a:latin typeface="Century Gothic" panose="020B0502020202020204" pitchFamily="34" charset="0"/>
              </a:defRPr>
            </a:lvl1pPr>
          </a:lstStyle>
          <a:p>
            <a:r>
              <a:rPr lang="en-GB" b="1"/>
              <a:t>‹#›</a:t>
            </a:r>
            <a:endParaRPr lang="en-US"/>
          </a:p>
        </p:txBody>
      </p:sp>
      <p:sp>
        <p:nvSpPr>
          <p:cNvPr id="6" name="Slide Number Placeholder 5"/>
          <p:cNvSpPr>
            <a:spLocks noGrp="1"/>
          </p:cNvSpPr>
          <p:nvPr>
            <p:ph type="sldNum" sz="quarter" idx="4"/>
          </p:nvPr>
        </p:nvSpPr>
        <p:spPr>
          <a:xfrm>
            <a:off x="7247890" y="6356352"/>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spTree>
    <p:extLst>
      <p:ext uri="{BB962C8B-B14F-4D97-AF65-F5344CB8AC3E}">
        <p14:creationId xmlns:p14="http://schemas.microsoft.com/office/powerpoint/2010/main" val="3162068689"/>
      </p:ext>
    </p:extLst>
  </p:cSld>
  <p:clrMap bg1="lt1" tx1="dk1" bg2="lt2" tx2="dk2" accent1="accent1" accent2="accent2" accent3="accent3" accent4="accent4" accent5="accent5" accent6="accent6" hlink="hlink" folHlink="folHlink"/>
  <p:sldLayoutIdLst>
    <p:sldLayoutId id="2147483672" r:id="rId1"/>
    <p:sldLayoutId id="2147483700" r:id="rId2"/>
    <p:sldLayoutId id="2147483699" r:id="rId3"/>
    <p:sldLayoutId id="2147483698" r:id="rId4"/>
    <p:sldLayoutId id="2147483678" r:id="rId5"/>
    <p:sldLayoutId id="2147483685" r:id="rId6"/>
    <p:sldLayoutId id="2147483687" r:id="rId7"/>
    <p:sldLayoutId id="2147483688" r:id="rId8"/>
    <p:sldLayoutId id="2147483680" r:id="rId9"/>
    <p:sldLayoutId id="2147483686" r:id="rId10"/>
    <p:sldLayoutId id="2147483694" r:id="rId11"/>
    <p:sldLayoutId id="2147483696" r:id="rId12"/>
    <p:sldLayoutId id="2147483693" r:id="rId13"/>
    <p:sldLayoutId id="2147483695" r:id="rId14"/>
    <p:sldLayoutId id="2147483691" r:id="rId15"/>
    <p:sldLayoutId id="2147483682" r:id="rId16"/>
    <p:sldLayoutId id="2147483689" r:id="rId17"/>
    <p:sldLayoutId id="2147483690" r:id="rId18"/>
    <p:sldLayoutId id="2147483704" r:id="rId19"/>
    <p:sldLayoutId id="2147483706" r:id="rId20"/>
    <p:sldLayoutId id="2147483705" r:id="rId21"/>
    <p:sldLayoutId id="2147483708" r:id="rId22"/>
    <p:sldLayoutId id="2147483701" r:id="rId23"/>
    <p:sldLayoutId id="2147483677" r:id="rId24"/>
  </p:sldLayoutIdLst>
  <p:hf hdr="0" ftr="0" dt="0"/>
  <p:txStyles>
    <p:titleStyle>
      <a:lvl1pPr algn="l" defTabSz="990570" rtl="0" eaLnBrk="1" latinLnBrk="0" hangingPunct="1">
        <a:lnSpc>
          <a:spcPct val="90000"/>
        </a:lnSpc>
        <a:spcBef>
          <a:spcPct val="0"/>
        </a:spcBef>
        <a:buNone/>
        <a:defRPr sz="3900" b="1" kern="1200">
          <a:solidFill>
            <a:schemeClr val="tx1"/>
          </a:solidFill>
          <a:latin typeface="Century Gothic" panose="020B0502020202020204" pitchFamily="34" charset="0"/>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6240" userDrawn="1">
          <p15:clr>
            <a:srgbClr val="F26B43"/>
          </p15:clr>
        </p15:guide>
        <p15:guide id="3" pos="204" userDrawn="1">
          <p15:clr>
            <a:srgbClr val="F26B43"/>
          </p15:clr>
        </p15:guide>
        <p15:guide id="4" pos="1005" userDrawn="1">
          <p15:clr>
            <a:srgbClr val="F26B43"/>
          </p15:clr>
        </p15:guide>
        <p15:guide id="5" pos="1210" userDrawn="1">
          <p15:clr>
            <a:srgbClr val="F26B43"/>
          </p15:clr>
        </p15:guide>
        <p15:guide id="6" pos="2011" userDrawn="1">
          <p15:clr>
            <a:srgbClr val="F26B43"/>
          </p15:clr>
        </p15:guide>
        <p15:guide id="7" pos="2216" userDrawn="1">
          <p15:clr>
            <a:srgbClr val="F26B43"/>
          </p15:clr>
        </p15:guide>
        <p15:guide id="8" pos="3017" userDrawn="1">
          <p15:clr>
            <a:srgbClr val="F26B43"/>
          </p15:clr>
        </p15:guide>
        <p15:guide id="9" pos="3222" userDrawn="1">
          <p15:clr>
            <a:srgbClr val="F26B43"/>
          </p15:clr>
        </p15:guide>
        <p15:guide id="10" pos="4023" userDrawn="1">
          <p15:clr>
            <a:srgbClr val="F26B43"/>
          </p15:clr>
        </p15:guide>
        <p15:guide id="11" pos="4228" userDrawn="1">
          <p15:clr>
            <a:srgbClr val="F26B43"/>
          </p15:clr>
        </p15:guide>
        <p15:guide id="12" pos="5029" userDrawn="1">
          <p15:clr>
            <a:srgbClr val="F26B43"/>
          </p15:clr>
        </p15:guide>
        <p15:guide id="13" pos="5234" userDrawn="1">
          <p15:clr>
            <a:srgbClr val="F26B43"/>
          </p15:clr>
        </p15:guide>
        <p15:guide id="14" pos="6035" userDrawn="1">
          <p15:clr>
            <a:srgbClr val="F26B43"/>
          </p15:clr>
        </p15:guide>
        <p15:guide id="15" orient="horz" userDrawn="1">
          <p15:clr>
            <a:srgbClr val="F26B43"/>
          </p15:clr>
        </p15:guide>
        <p15:guide id="16" orient="horz" pos="4320" userDrawn="1">
          <p15:clr>
            <a:srgbClr val="F26B43"/>
          </p15:clr>
        </p15:guide>
        <p15:guide id="17" orient="horz" pos="204" userDrawn="1">
          <p15:clr>
            <a:srgbClr val="F26B43"/>
          </p15:clr>
        </p15:guide>
        <p15:guide id="18" orient="horz" pos="685" userDrawn="1">
          <p15:clr>
            <a:srgbClr val="F26B43"/>
          </p15:clr>
        </p15:guide>
        <p15:guide id="19" orient="horz" pos="890" userDrawn="1">
          <p15:clr>
            <a:srgbClr val="F26B43"/>
          </p15:clr>
        </p15:guide>
        <p15:guide id="20" orient="horz" pos="1371" userDrawn="1">
          <p15:clr>
            <a:srgbClr val="F26B43"/>
          </p15:clr>
        </p15:guide>
        <p15:guide id="21" orient="horz" pos="1576" userDrawn="1">
          <p15:clr>
            <a:srgbClr val="F26B43"/>
          </p15:clr>
        </p15:guide>
        <p15:guide id="22" orient="horz" pos="2057" userDrawn="1">
          <p15:clr>
            <a:srgbClr val="F26B43"/>
          </p15:clr>
        </p15:guide>
        <p15:guide id="23" orient="horz" pos="2262" userDrawn="1">
          <p15:clr>
            <a:srgbClr val="F26B43"/>
          </p15:clr>
        </p15:guide>
        <p15:guide id="24" orient="horz" pos="2743" userDrawn="1">
          <p15:clr>
            <a:srgbClr val="F26B43"/>
          </p15:clr>
        </p15:guide>
        <p15:guide id="25" orient="horz" pos="2948" userDrawn="1">
          <p15:clr>
            <a:srgbClr val="F26B43"/>
          </p15:clr>
        </p15:guide>
        <p15:guide id="26" orient="horz" pos="3429" userDrawn="1">
          <p15:clr>
            <a:srgbClr val="F26B43"/>
          </p15:clr>
        </p15:guide>
        <p15:guide id="27" orient="horz" pos="3634" userDrawn="1">
          <p15:clr>
            <a:srgbClr val="F26B43"/>
          </p15:clr>
        </p15:guide>
        <p15:guide id="28" orient="horz" pos="411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pn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microsoft.com/office/2007/relationships/hdphoto" Target="../media/hdphoto2.wdp"/><Relationship Id="rId5" Type="http://schemas.openxmlformats.org/officeDocument/2006/relationships/image" Target="../media/image12.png"/><Relationship Id="rId10" Type="http://schemas.openxmlformats.org/officeDocument/2006/relationships/image" Target="../media/image16.jpeg"/><Relationship Id="rId4" Type="http://schemas.microsoft.com/office/2007/relationships/hdphoto" Target="../media/hdphoto1.wdp"/><Relationship Id="rId9"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microsoft.com/office/2007/relationships/hdphoto" Target="../media/hdphoto2.wdp"/><Relationship Id="rId5" Type="http://schemas.openxmlformats.org/officeDocument/2006/relationships/image" Target="../media/image18.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microsoft.com/office/2007/relationships/hdphoto" Target="../media/hdphoto2.wdp"/><Relationship Id="rId5" Type="http://schemas.openxmlformats.org/officeDocument/2006/relationships/image" Target="../media/image18.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21.sv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21.sv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image" Target="../media/image21.svg"/><Relationship Id="rId5" Type="http://schemas.openxmlformats.org/officeDocument/2006/relationships/image" Target="../media/image20.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www.111.nhs.uk/" TargetMode="External"/><Relationship Id="rId7" Type="http://schemas.openxmlformats.org/officeDocument/2006/relationships/hyperlink" Target="http://www.pharmacyregulation.org/registers" TargetMode="External"/><Relationship Id="rId2" Type="http://schemas.openxmlformats.org/officeDocument/2006/relationships/notesSlide" Target="../notesSlides/notesSlide19.xml"/><Relationship Id="rId1" Type="http://schemas.openxmlformats.org/officeDocument/2006/relationships/slideLayout" Target="../slideLayouts/slideLayout32.xml"/><Relationship Id="rId6" Type="http://schemas.openxmlformats.org/officeDocument/2006/relationships/hyperlink" Target="http://www.nhs.uk/conditions/medicines-information" TargetMode="External"/><Relationship Id="rId5" Type="http://schemas.openxmlformats.org/officeDocument/2006/relationships/hyperlink" Target="http://www.talktofrank.com/get-help/find-support-near-you" TargetMode="External"/><Relationship Id="rId4" Type="http://schemas.openxmlformats.org/officeDocument/2006/relationships/hyperlink" Target="http://www.childline.org.uk/" TargetMode="External"/><Relationship Id="rId9"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8800C-B306-18E7-D605-B2295BCDC299}"/>
              </a:ext>
            </a:extLst>
          </p:cNvPr>
          <p:cNvSpPr>
            <a:spLocks noGrp="1"/>
          </p:cNvSpPr>
          <p:nvPr>
            <p:ph type="title"/>
          </p:nvPr>
        </p:nvSpPr>
        <p:spPr>
          <a:xfrm>
            <a:off x="230719" y="1059578"/>
            <a:ext cx="5651466" cy="2147646"/>
          </a:xfrm>
        </p:spPr>
        <p:txBody>
          <a:bodyPr>
            <a:normAutofit/>
          </a:bodyPr>
          <a:lstStyle/>
          <a:p>
            <a:r>
              <a:rPr lang="en-US"/>
              <a:t>Drug education</a:t>
            </a:r>
          </a:p>
        </p:txBody>
      </p:sp>
      <p:sp>
        <p:nvSpPr>
          <p:cNvPr id="3" name="Subtitle 2">
            <a:extLst>
              <a:ext uri="{FF2B5EF4-FFF2-40B4-BE49-F238E27FC236}">
                <a16:creationId xmlns:a16="http://schemas.microsoft.com/office/drawing/2014/main" id="{F1231D9D-8A18-B483-FE64-1B1B1B96683A}"/>
              </a:ext>
            </a:extLst>
          </p:cNvPr>
          <p:cNvSpPr>
            <a:spLocks noGrp="1"/>
          </p:cNvSpPr>
          <p:nvPr>
            <p:ph type="subTitle" idx="1"/>
          </p:nvPr>
        </p:nvSpPr>
        <p:spPr>
          <a:xfrm>
            <a:off x="239606" y="3483582"/>
            <a:ext cx="5071113" cy="1470555"/>
          </a:xfrm>
        </p:spPr>
        <p:txBody>
          <a:bodyPr/>
          <a:lstStyle/>
          <a:p>
            <a:pPr>
              <a:lnSpc>
                <a:spcPts val="3200"/>
              </a:lnSpc>
              <a:spcBef>
                <a:spcPts val="0"/>
              </a:spcBef>
            </a:pPr>
            <a:r>
              <a:rPr lang="en-US" sz="2400"/>
              <a:t>Medicines and substances</a:t>
            </a:r>
          </a:p>
          <a:p>
            <a:pPr>
              <a:lnSpc>
                <a:spcPts val="3200"/>
              </a:lnSpc>
              <a:spcBef>
                <a:spcPts val="0"/>
              </a:spcBef>
            </a:pPr>
            <a:r>
              <a:rPr lang="en-US"/>
              <a:t>KS5/Post-16: Lesson 2</a:t>
            </a:r>
            <a:endParaRPr lang="en-US" sz="2400"/>
          </a:p>
        </p:txBody>
      </p:sp>
      <p:sp>
        <p:nvSpPr>
          <p:cNvPr id="6" name="Slide Number Placeholder 5">
            <a:extLst>
              <a:ext uri="{FF2B5EF4-FFF2-40B4-BE49-F238E27FC236}">
                <a16:creationId xmlns:a16="http://schemas.microsoft.com/office/drawing/2014/main" id="{D37C2C43-65AA-F28F-A527-3F4C69A668A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pic>
        <p:nvPicPr>
          <p:cNvPr id="5" name="Picture Placeholder 11">
            <a:extLst>
              <a:ext uri="{FF2B5EF4-FFF2-40B4-BE49-F238E27FC236}">
                <a16:creationId xmlns:a16="http://schemas.microsoft.com/office/drawing/2014/main" id="{6FA9E64A-FFA6-1386-35C6-9AEB31A9334D}"/>
              </a:ext>
            </a:extLst>
          </p:cNvPr>
          <p:cNvPicPr>
            <a:picLocks noGrp="1" noChangeAspect="1"/>
          </p:cNvPicPr>
          <p:nvPr>
            <p:ph type="pic" sz="quarter" idx="10"/>
          </p:nvPr>
        </p:nvPicPr>
        <p:blipFill>
          <a:blip r:embed="rId2"/>
          <a:srcRect t="1271" b="1271"/>
          <a:stretch/>
        </p:blipFill>
        <p:spPr>
          <a:xfrm>
            <a:off x="6748463" y="1412875"/>
            <a:ext cx="2452687" cy="3382963"/>
          </a:xfrm>
          <a:prstGeom prst="rect">
            <a:avLst/>
          </a:prstGeom>
          <a:ln>
            <a:noFill/>
          </a:ln>
          <a:effectLst>
            <a:outerShdw blurRad="292100" dist="232131" dir="5400000" algn="tl" rotWithShape="0">
              <a:srgbClr val="333333">
                <a:alpha val="71669"/>
              </a:srgbClr>
            </a:outerShdw>
          </a:effectLst>
        </p:spPr>
      </p:pic>
    </p:spTree>
    <p:extLst>
      <p:ext uri="{BB962C8B-B14F-4D97-AF65-F5344CB8AC3E}">
        <p14:creationId xmlns:p14="http://schemas.microsoft.com/office/powerpoint/2010/main" val="226012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36129C1-F90D-D6CE-4468-C37BA206EC5A}"/>
              </a:ext>
            </a:extLst>
          </p:cNvPr>
          <p:cNvSpPr>
            <a:spLocks noGrp="1"/>
          </p:cNvSpPr>
          <p:nvPr>
            <p:ph sz="half" idx="10"/>
          </p:nvPr>
        </p:nvSpPr>
        <p:spPr>
          <a:xfrm>
            <a:off x="232915" y="1303304"/>
            <a:ext cx="5582098" cy="4368246"/>
          </a:xfrm>
        </p:spPr>
        <p:txBody>
          <a:bodyPr>
            <a:noAutofit/>
          </a:bodyPr>
          <a:lstStyle/>
          <a:p>
            <a:pPr marL="342900" indent="-342900">
              <a:lnSpc>
                <a:spcPct val="107000"/>
              </a:lnSpc>
              <a:spcBef>
                <a:spcPts val="800"/>
              </a:spcBef>
              <a:spcAft>
                <a:spcPts val="1100"/>
              </a:spcAft>
              <a:buFont typeface="+mj-lt"/>
              <a:buAutoNum type="arabicPeriod"/>
            </a:pPr>
            <a:r>
              <a:rPr lang="en-US">
                <a:latin typeface="Century Gothic" panose="020B0502020202020204" pitchFamily="34" charset="0"/>
              </a:rPr>
              <a:t>What differences </a:t>
            </a:r>
            <a:r>
              <a:rPr lang="en-US"/>
              <a:t>are there </a:t>
            </a:r>
            <a:r>
              <a:rPr lang="en-US">
                <a:latin typeface="Century Gothic" panose="020B0502020202020204" pitchFamily="34" charset="0"/>
              </a:rPr>
              <a:t>between prescription medicine and ‘over-the-counter’ medicine, that Lexi should be aware of?</a:t>
            </a:r>
          </a:p>
          <a:p>
            <a:pPr marL="342900" indent="-342900">
              <a:lnSpc>
                <a:spcPct val="107000"/>
              </a:lnSpc>
              <a:spcBef>
                <a:spcPts val="800"/>
              </a:spcBef>
              <a:spcAft>
                <a:spcPts val="1100"/>
              </a:spcAft>
              <a:buFont typeface="+mj-lt"/>
              <a:buAutoNum type="arabicPeriod"/>
            </a:pPr>
            <a:r>
              <a:rPr lang="en-US">
                <a:latin typeface="Century Gothic" panose="020B0502020202020204" pitchFamily="34" charset="0"/>
              </a:rPr>
              <a:t>If she needs to access prescription medicine, how can Lexi do this safely?</a:t>
            </a:r>
          </a:p>
          <a:p>
            <a:pPr marL="342900" indent="-342900">
              <a:lnSpc>
                <a:spcPct val="107000"/>
              </a:lnSpc>
              <a:spcBef>
                <a:spcPts val="800"/>
              </a:spcBef>
              <a:spcAft>
                <a:spcPts val="1100"/>
              </a:spcAft>
              <a:buFont typeface="+mj-lt"/>
              <a:buAutoNum type="arabicPeriod"/>
            </a:pPr>
            <a:r>
              <a:rPr lang="en-US">
                <a:latin typeface="Century Gothic" panose="020B0502020202020204" pitchFamily="34" charset="0"/>
              </a:rPr>
              <a:t>How can Lexi and Paddy be sure that the website advertising the substance is a reliable source of information?</a:t>
            </a:r>
          </a:p>
          <a:p>
            <a:pPr marL="342900" indent="-342900">
              <a:lnSpc>
                <a:spcPct val="107000"/>
              </a:lnSpc>
              <a:spcBef>
                <a:spcPts val="800"/>
              </a:spcBef>
              <a:spcAft>
                <a:spcPts val="1100"/>
              </a:spcAft>
              <a:buFont typeface="+mj-lt"/>
              <a:buAutoNum type="arabicPeriod"/>
            </a:pPr>
            <a:r>
              <a:rPr lang="en-US">
                <a:latin typeface="Century Gothic" panose="020B0502020202020204" pitchFamily="34" charset="0"/>
              </a:rPr>
              <a:t>If Paddy or Lexi have questions or concerns about substances, including medicines, what can they do? </a:t>
            </a:r>
          </a:p>
          <a:p>
            <a:pPr>
              <a:lnSpc>
                <a:spcPct val="107000"/>
              </a:lnSpc>
              <a:spcAft>
                <a:spcPts val="800"/>
              </a:spcAft>
            </a:pPr>
            <a:endParaRPr lang="en-GB" kern="100">
              <a:effectLst/>
              <a:ea typeface="Aptos" panose="020B000402020202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37C813F4-D1A2-C391-415C-4B929DF6A681}"/>
              </a:ext>
            </a:extLst>
          </p:cNvPr>
          <p:cNvSpPr>
            <a:spLocks noGrp="1"/>
          </p:cNvSpPr>
          <p:nvPr>
            <p:ph type="title"/>
          </p:nvPr>
        </p:nvSpPr>
        <p:spPr>
          <a:xfrm>
            <a:off x="233592" y="543878"/>
            <a:ext cx="6010045" cy="694054"/>
          </a:xfrm>
        </p:spPr>
        <p:txBody>
          <a:bodyPr/>
          <a:lstStyle/>
          <a:p>
            <a:r>
              <a:rPr lang="en-US"/>
              <a:t>What’s our starting point?</a:t>
            </a:r>
            <a:endParaRPr lang="en-GB"/>
          </a:p>
        </p:txBody>
      </p:sp>
      <p:sp>
        <p:nvSpPr>
          <p:cNvPr id="2" name="Slide Number Placeholder 5">
            <a:extLst>
              <a:ext uri="{FF2B5EF4-FFF2-40B4-BE49-F238E27FC236}">
                <a16:creationId xmlns:a16="http://schemas.microsoft.com/office/drawing/2014/main" id="{B8194073-2DEC-B162-2AA1-363E4DC40A99}"/>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solidFill>
                  <a:schemeClr val="bg1"/>
                </a:solidFill>
              </a:rPr>
              <a:t>© PSHE Association 2025</a:t>
            </a:r>
          </a:p>
        </p:txBody>
      </p:sp>
      <p:pic>
        <p:nvPicPr>
          <p:cNvPr id="6" name="Picture 5" descr="A white and blue bag with a green cross&#10;&#10;Description automatically generated">
            <a:extLst>
              <a:ext uri="{FF2B5EF4-FFF2-40B4-BE49-F238E27FC236}">
                <a16:creationId xmlns:a16="http://schemas.microsoft.com/office/drawing/2014/main" id="{8E1DDE87-2917-EB4A-6286-4A446B948407}"/>
              </a:ext>
            </a:extLst>
          </p:cNvPr>
          <p:cNvPicPr>
            <a:picLocks noChangeAspect="1"/>
          </p:cNvPicPr>
          <p:nvPr/>
        </p:nvPicPr>
        <p:blipFill>
          <a:blip r:embed="rId3"/>
          <a:stretch>
            <a:fillRect/>
          </a:stretch>
        </p:blipFill>
        <p:spPr>
          <a:xfrm>
            <a:off x="6638666" y="1495341"/>
            <a:ext cx="2656114" cy="3984171"/>
          </a:xfrm>
          <a:prstGeom prst="round2DiagRect">
            <a:avLst/>
          </a:prstGeom>
        </p:spPr>
      </p:pic>
    </p:spTree>
    <p:extLst>
      <p:ext uri="{BB962C8B-B14F-4D97-AF65-F5344CB8AC3E}">
        <p14:creationId xmlns:p14="http://schemas.microsoft.com/office/powerpoint/2010/main" val="1713290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89E1F9-B93B-F079-A5D0-D51201FF9D68}"/>
              </a:ext>
            </a:extLst>
          </p:cNvPr>
          <p:cNvSpPr>
            <a:spLocks noGrp="1"/>
          </p:cNvSpPr>
          <p:nvPr>
            <p:ph sz="half" idx="12"/>
          </p:nvPr>
        </p:nvSpPr>
        <p:spPr/>
        <p:txBody>
          <a:bodyPr/>
          <a:lstStyle/>
          <a:p>
            <a:r>
              <a:rPr lang="en-US"/>
              <a:t>To learn about different substances, including medicines, and how to seek reliable information about these.</a:t>
            </a:r>
          </a:p>
        </p:txBody>
      </p:sp>
      <p:sp>
        <p:nvSpPr>
          <p:cNvPr id="4" name="Content Placeholder 3">
            <a:extLst>
              <a:ext uri="{FF2B5EF4-FFF2-40B4-BE49-F238E27FC236}">
                <a16:creationId xmlns:a16="http://schemas.microsoft.com/office/drawing/2014/main" id="{6B191E02-04F0-02A6-F747-F534A6E52610}"/>
              </a:ext>
            </a:extLst>
          </p:cNvPr>
          <p:cNvSpPr>
            <a:spLocks noGrp="1"/>
          </p:cNvSpPr>
          <p:nvPr>
            <p:ph sz="half" idx="13"/>
          </p:nvPr>
        </p:nvSpPr>
        <p:spPr>
          <a:xfrm>
            <a:off x="4067942" y="1333463"/>
            <a:ext cx="5076057" cy="4650224"/>
          </a:xfrm>
        </p:spPr>
        <p:txBody>
          <a:bodyPr/>
          <a:lstStyle/>
          <a:p>
            <a:pPr>
              <a:lnSpc>
                <a:spcPct val="100000"/>
              </a:lnSpc>
              <a:spcAft>
                <a:spcPts val="0"/>
              </a:spcAft>
            </a:pPr>
            <a:r>
              <a:rPr lang="en-US" sz="1900"/>
              <a:t>We will be able to:</a:t>
            </a:r>
          </a:p>
          <a:p>
            <a:pPr marL="342900" indent="-342900">
              <a:lnSpc>
                <a:spcPct val="100000"/>
              </a:lnSpc>
              <a:spcAft>
                <a:spcPts val="0"/>
              </a:spcAft>
              <a:buFont typeface="Arial" panose="020B0604020202020204" pitchFamily="34" charset="0"/>
              <a:buChar char="•"/>
            </a:pPr>
            <a:r>
              <a:rPr lang="en-US" sz="1900"/>
              <a:t>describe differences between prescribed and over-the-counter medicines</a:t>
            </a:r>
          </a:p>
          <a:p>
            <a:pPr marL="342900" indent="-342900">
              <a:lnSpc>
                <a:spcPct val="100000"/>
              </a:lnSpc>
              <a:spcAft>
                <a:spcPts val="0"/>
              </a:spcAft>
              <a:buFont typeface="Arial" panose="020B0604020202020204" pitchFamily="34" charset="0"/>
              <a:buChar char="•"/>
            </a:pPr>
            <a:r>
              <a:rPr lang="en-US" sz="1800"/>
              <a:t>identify risks of buying substances online and explain how to access prescription medicine safely</a:t>
            </a:r>
          </a:p>
          <a:p>
            <a:pPr marL="342900" indent="-342900">
              <a:lnSpc>
                <a:spcPct val="100000"/>
              </a:lnSpc>
              <a:spcAft>
                <a:spcPts val="0"/>
              </a:spcAft>
              <a:buFont typeface="Arial" panose="020B0604020202020204" pitchFamily="34" charset="0"/>
              <a:buChar char="•"/>
            </a:pPr>
            <a:r>
              <a:rPr lang="en-US" sz="1900"/>
              <a:t>evaluate reliable sources of information about substances</a:t>
            </a:r>
          </a:p>
          <a:p>
            <a:pPr marL="342900" indent="-342900">
              <a:lnSpc>
                <a:spcPct val="100000"/>
              </a:lnSpc>
              <a:spcAft>
                <a:spcPts val="0"/>
              </a:spcAft>
              <a:buFont typeface="Arial" panose="020B0604020202020204" pitchFamily="34" charset="0"/>
              <a:buChar char="•"/>
            </a:pPr>
            <a:r>
              <a:rPr lang="en-US" sz="1900"/>
              <a:t>explain how someone can seek support if they are concerned about substances that they, or others they know, have used</a:t>
            </a:r>
          </a:p>
        </p:txBody>
      </p:sp>
      <p:sp>
        <p:nvSpPr>
          <p:cNvPr id="3" name="Slide Number Placeholder 5">
            <a:extLst>
              <a:ext uri="{FF2B5EF4-FFF2-40B4-BE49-F238E27FC236}">
                <a16:creationId xmlns:a16="http://schemas.microsoft.com/office/drawing/2014/main" id="{166CF50E-1F54-0D76-23EB-6C9BFE47F5CA}"/>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spTree>
    <p:extLst>
      <p:ext uri="{BB962C8B-B14F-4D97-AF65-F5344CB8AC3E}">
        <p14:creationId xmlns:p14="http://schemas.microsoft.com/office/powerpoint/2010/main" val="852936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B866AD-FBEF-AB0F-1F13-3998817CD676}"/>
              </a:ext>
            </a:extLst>
          </p:cNvPr>
          <p:cNvSpPr>
            <a:spLocks noGrp="1"/>
          </p:cNvSpPr>
          <p:nvPr>
            <p:ph idx="1"/>
          </p:nvPr>
        </p:nvSpPr>
        <p:spPr/>
        <p:txBody>
          <a:bodyPr/>
          <a:lstStyle/>
          <a:p>
            <a:endParaRPr lang="en-US"/>
          </a:p>
        </p:txBody>
      </p:sp>
      <p:sp>
        <p:nvSpPr>
          <p:cNvPr id="3" name="Slide Number Placeholder 5">
            <a:extLst>
              <a:ext uri="{FF2B5EF4-FFF2-40B4-BE49-F238E27FC236}">
                <a16:creationId xmlns:a16="http://schemas.microsoft.com/office/drawing/2014/main" id="{3D634B50-2908-D19A-31D1-14B55BBA010A}"/>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solidFill>
                  <a:schemeClr val="tx1">
                    <a:lumMod val="50000"/>
                    <a:lumOff val="50000"/>
                  </a:schemeClr>
                </a:solidFill>
              </a:rPr>
              <a:t>© PSHE Association 2024</a:t>
            </a:r>
          </a:p>
        </p:txBody>
      </p:sp>
    </p:spTree>
    <p:extLst>
      <p:ext uri="{BB962C8B-B14F-4D97-AF65-F5344CB8AC3E}">
        <p14:creationId xmlns:p14="http://schemas.microsoft.com/office/powerpoint/2010/main" val="2552904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CC49BA0-36A1-3E41-0B1C-9BA3F370E82B}"/>
              </a:ext>
            </a:extLst>
          </p:cNvPr>
          <p:cNvSpPr>
            <a:spLocks noGrp="1"/>
          </p:cNvSpPr>
          <p:nvPr>
            <p:ph sz="half" idx="10"/>
          </p:nvPr>
        </p:nvSpPr>
        <p:spPr>
          <a:xfrm>
            <a:off x="218268" y="1244877"/>
            <a:ext cx="5994637" cy="4368246"/>
          </a:xfrm>
        </p:spPr>
        <p:txBody>
          <a:bodyPr>
            <a:noAutofit/>
          </a:bodyPr>
          <a:lstStyle/>
          <a:p>
            <a:pPr marL="342900" indent="-342900">
              <a:lnSpc>
                <a:spcPct val="107000"/>
              </a:lnSpc>
              <a:spcBef>
                <a:spcPts val="800"/>
              </a:spcBef>
              <a:spcAft>
                <a:spcPts val="1100"/>
              </a:spcAft>
              <a:buFont typeface="Arial" panose="020B0604020202020204" pitchFamily="34" charset="0"/>
              <a:buChar char="•"/>
            </a:pPr>
            <a:r>
              <a:rPr lang="en-US"/>
              <a:t>If I’m already taking medicine that my doctor prescribed, is it ok if I take another substance that someone recommended to me? </a:t>
            </a:r>
          </a:p>
          <a:p>
            <a:pPr marL="342900" indent="-342900">
              <a:lnSpc>
                <a:spcPct val="107000"/>
              </a:lnSpc>
              <a:spcBef>
                <a:spcPts val="800"/>
              </a:spcBef>
              <a:spcAft>
                <a:spcPts val="1100"/>
              </a:spcAft>
              <a:buFont typeface="Arial" panose="020B0604020202020204" pitchFamily="34" charset="0"/>
              <a:buChar char="•"/>
            </a:pPr>
            <a:r>
              <a:rPr lang="en-US"/>
              <a:t>I’ve been suffering with bad hay fever for the last few months. If I go to the pharmacy, can I buy something to help me?</a:t>
            </a:r>
          </a:p>
          <a:p>
            <a:pPr marL="342900" indent="-342900">
              <a:lnSpc>
                <a:spcPct val="107000"/>
              </a:lnSpc>
              <a:spcBef>
                <a:spcPts val="800"/>
              </a:spcBef>
              <a:spcAft>
                <a:spcPts val="1100"/>
              </a:spcAft>
              <a:buFont typeface="Arial" panose="020B0604020202020204" pitchFamily="34" charset="0"/>
              <a:buChar char="•"/>
            </a:pPr>
            <a:r>
              <a:rPr lang="en-US"/>
              <a:t>My mum has a prescription that she can’t pick up on her own. Can I pick it up for her?</a:t>
            </a:r>
          </a:p>
          <a:p>
            <a:pPr marL="342900" indent="-342900">
              <a:lnSpc>
                <a:spcPct val="107000"/>
              </a:lnSpc>
              <a:spcBef>
                <a:spcPts val="800"/>
              </a:spcBef>
              <a:spcAft>
                <a:spcPts val="1100"/>
              </a:spcAft>
              <a:buFont typeface="Arial" panose="020B0604020202020204" pitchFamily="34" charset="0"/>
              <a:buChar char="•"/>
            </a:pPr>
            <a:r>
              <a:rPr lang="en-US"/>
              <a:t>I saw an advert for a tablet that said it was ‘over-the-counter’. Does that mean I need to speak to a pharmacist, and they get it from behind their counter? </a:t>
            </a:r>
          </a:p>
        </p:txBody>
      </p:sp>
      <p:sp>
        <p:nvSpPr>
          <p:cNvPr id="17" name="Title 16">
            <a:extLst>
              <a:ext uri="{FF2B5EF4-FFF2-40B4-BE49-F238E27FC236}">
                <a16:creationId xmlns:a16="http://schemas.microsoft.com/office/drawing/2014/main" id="{2DE477AC-1A51-96D7-3309-CC6388783191}"/>
              </a:ext>
            </a:extLst>
          </p:cNvPr>
          <p:cNvSpPr>
            <a:spLocks noGrp="1"/>
          </p:cNvSpPr>
          <p:nvPr>
            <p:ph type="title"/>
          </p:nvPr>
        </p:nvSpPr>
        <p:spPr/>
        <p:txBody>
          <a:bodyPr/>
          <a:lstStyle/>
          <a:p>
            <a:r>
              <a:rPr lang="en-US"/>
              <a:t>All about medicines</a:t>
            </a:r>
            <a:endParaRPr lang="en-GB"/>
          </a:p>
        </p:txBody>
      </p:sp>
      <p:sp>
        <p:nvSpPr>
          <p:cNvPr id="4" name="Slide Number Placeholder 3">
            <a:extLst>
              <a:ext uri="{FF2B5EF4-FFF2-40B4-BE49-F238E27FC236}">
                <a16:creationId xmlns:a16="http://schemas.microsoft.com/office/drawing/2014/main" id="{AC1F440F-88C2-9BEF-7527-9B81B43C7BF0}"/>
              </a:ext>
            </a:extLst>
          </p:cNvPr>
          <p:cNvSpPr>
            <a:spLocks noGrp="1"/>
          </p:cNvSpPr>
          <p:nvPr>
            <p:ph type="sldNum" sz="quarter" idx="4"/>
          </p:nvPr>
        </p:nvSpPr>
        <p:spPr/>
        <p:txBody>
          <a:bodyPr/>
          <a:lstStyle/>
          <a:p>
            <a:r>
              <a:rPr lang="en-GB"/>
              <a:t>© PSHE Association 2025</a:t>
            </a:r>
          </a:p>
        </p:txBody>
      </p:sp>
      <p:pic>
        <p:nvPicPr>
          <p:cNvPr id="14" name="Picture 13">
            <a:extLst>
              <a:ext uri="{FF2B5EF4-FFF2-40B4-BE49-F238E27FC236}">
                <a16:creationId xmlns:a16="http://schemas.microsoft.com/office/drawing/2014/main" id="{5967A94E-353A-6A2B-01E5-1EEB6BA0239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86627" y="6201488"/>
            <a:ext cx="364781" cy="593270"/>
          </a:xfrm>
          <a:prstGeom prst="rect">
            <a:avLst/>
          </a:prstGeom>
        </p:spPr>
      </p:pic>
      <p:pic>
        <p:nvPicPr>
          <p:cNvPr id="15" name="Picture 14">
            <a:extLst>
              <a:ext uri="{FF2B5EF4-FFF2-40B4-BE49-F238E27FC236}">
                <a16:creationId xmlns:a16="http://schemas.microsoft.com/office/drawing/2014/main" id="{4BA4D758-28CD-E9B5-8FEE-22C25CC6236E}"/>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contrast="100000"/>
                    </a14:imgEffect>
                  </a14:imgLayer>
                </a14:imgProps>
              </a:ext>
            </a:extLst>
          </a:blip>
          <a:stretch>
            <a:fillRect/>
          </a:stretch>
        </p:blipFill>
        <p:spPr>
          <a:xfrm>
            <a:off x="451408" y="6314122"/>
            <a:ext cx="392842" cy="428919"/>
          </a:xfrm>
          <a:prstGeom prst="rect">
            <a:avLst/>
          </a:prstGeom>
        </p:spPr>
      </p:pic>
      <p:pic>
        <p:nvPicPr>
          <p:cNvPr id="10" name="Picture 9" descr="A person in a pharmacy&#10;&#10;Description automatically generated">
            <a:extLst>
              <a:ext uri="{FF2B5EF4-FFF2-40B4-BE49-F238E27FC236}">
                <a16:creationId xmlns:a16="http://schemas.microsoft.com/office/drawing/2014/main" id="{257EB686-1B27-DC45-6DEF-668CCA26498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0019" t="22541" r="23199"/>
          <a:stretch/>
        </p:blipFill>
        <p:spPr bwMode="auto">
          <a:xfrm>
            <a:off x="7912856" y="2547062"/>
            <a:ext cx="1760855" cy="1361440"/>
          </a:xfrm>
          <a:prstGeom prst="round2DiagRect">
            <a:avLst/>
          </a:prstGeom>
          <a:ln>
            <a:noFill/>
          </a:ln>
          <a:extLst>
            <a:ext uri="{53640926-AAD7-44D8-BBD7-CCE9431645EC}">
              <a14:shadowObscured xmlns:a14="http://schemas.microsoft.com/office/drawing/2010/main"/>
            </a:ext>
          </a:extLst>
        </p:spPr>
      </p:pic>
      <p:pic>
        <p:nvPicPr>
          <p:cNvPr id="2" name="Picture 1" descr="Free A male doctor writing in a medical chart in a hospital hallway. Stock Photo">
            <a:extLst>
              <a:ext uri="{FF2B5EF4-FFF2-40B4-BE49-F238E27FC236}">
                <a16:creationId xmlns:a16="http://schemas.microsoft.com/office/drawing/2014/main" id="{6B620390-B26D-2E83-6D88-5FA09599D3AD}"/>
              </a:ext>
            </a:extLst>
          </p:cNvPr>
          <p:cNvPicPr>
            <a:picLocks noChangeAspect="1"/>
          </p:cNvPicPr>
          <p:nvPr/>
        </p:nvPicPr>
        <p:blipFill>
          <a:blip r:embed="rId8" cstate="print">
            <a:extLst>
              <a:ext uri="{28A0092B-C50C-407E-A947-70E740481C1C}">
                <a14:useLocalDpi xmlns:a14="http://schemas.microsoft.com/office/drawing/2010/main" val="0"/>
              </a:ext>
            </a:extLst>
          </a:blip>
          <a:srcRect b="3947"/>
          <a:stretch/>
        </p:blipFill>
        <p:spPr bwMode="auto">
          <a:xfrm>
            <a:off x="6438195" y="1030719"/>
            <a:ext cx="1353410" cy="1842296"/>
          </a:xfrm>
          <a:prstGeom prst="round2DiagRect">
            <a:avLst/>
          </a:prstGeom>
          <a:noFill/>
          <a:ln>
            <a:noFill/>
          </a:ln>
        </p:spPr>
      </p:pic>
      <p:pic>
        <p:nvPicPr>
          <p:cNvPr id="3" name="Picture 2" descr="Free Confident African medical professional smiling in clinic, representing healthcare in Kinshasa. Stock Photo">
            <a:extLst>
              <a:ext uri="{FF2B5EF4-FFF2-40B4-BE49-F238E27FC236}">
                <a16:creationId xmlns:a16="http://schemas.microsoft.com/office/drawing/2014/main" id="{5CFA12B0-C15C-3249-9211-F4E9E9D83E6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9190"/>
          <a:stretch/>
        </p:blipFill>
        <p:spPr bwMode="auto">
          <a:xfrm>
            <a:off x="6459457" y="3373622"/>
            <a:ext cx="1353410" cy="1842294"/>
          </a:xfrm>
          <a:prstGeom prst="round2DiagRect">
            <a:avLst/>
          </a:prstGeom>
          <a:noFill/>
          <a:ln>
            <a:noFill/>
          </a:ln>
          <a:extLst>
            <a:ext uri="{53640926-AAD7-44D8-BBD7-CCE9431645EC}">
              <a14:shadowObscured xmlns:a14="http://schemas.microsoft.com/office/drawing/2010/main"/>
            </a:ext>
          </a:extLst>
        </p:spPr>
      </p:pic>
      <p:pic>
        <p:nvPicPr>
          <p:cNvPr id="5" name="Picture 4" descr="Free Doctor Patient photo and picture">
            <a:extLst>
              <a:ext uri="{FF2B5EF4-FFF2-40B4-BE49-F238E27FC236}">
                <a16:creationId xmlns:a16="http://schemas.microsoft.com/office/drawing/2014/main" id="{039F8EDF-65F6-A133-020F-6BF164AAE67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1918" r="35284" b="12966"/>
          <a:stretch/>
        </p:blipFill>
        <p:spPr bwMode="auto">
          <a:xfrm>
            <a:off x="7912856" y="4537815"/>
            <a:ext cx="1754080" cy="1356202"/>
          </a:xfrm>
          <a:prstGeom prst="round2Diag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46158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E785A9A-C1C5-22CF-D197-360F71CB4D5E}"/>
              </a:ext>
            </a:extLst>
          </p:cNvPr>
          <p:cNvSpPr>
            <a:spLocks noGrp="1"/>
          </p:cNvSpPr>
          <p:nvPr>
            <p:ph sz="half" idx="10"/>
          </p:nvPr>
        </p:nvSpPr>
        <p:spPr>
          <a:xfrm>
            <a:off x="233593" y="1392592"/>
            <a:ext cx="9433343" cy="914718"/>
          </a:xfrm>
          <a:prstGeom prst="flowChartAlternateProcess">
            <a:avLst/>
          </a:prstGeom>
          <a:solidFill>
            <a:srgbClr val="D39BBD"/>
          </a:solidFill>
        </p:spPr>
        <p:txBody>
          <a:bodyPr>
            <a:noAutofit/>
          </a:bodyPr>
          <a:lstStyle/>
          <a:p>
            <a:r>
              <a:rPr lang="en-US">
                <a:solidFill>
                  <a:schemeClr val="tx1"/>
                </a:solidFill>
              </a:rPr>
              <a:t>“If I’m already taking medicine that my doctor prescribed, is it ok if I take another substance that someone recommended to me?”</a:t>
            </a:r>
            <a:endParaRPr lang="en-GB">
              <a:solidFill>
                <a:schemeClr val="tx1"/>
              </a:solidFill>
            </a:endParaRPr>
          </a:p>
        </p:txBody>
      </p:sp>
      <p:sp>
        <p:nvSpPr>
          <p:cNvPr id="4" name="Slide Number Placeholder 3">
            <a:extLst>
              <a:ext uri="{FF2B5EF4-FFF2-40B4-BE49-F238E27FC236}">
                <a16:creationId xmlns:a16="http://schemas.microsoft.com/office/drawing/2014/main" id="{AC1F440F-88C2-9BEF-7527-9B81B43C7BF0}"/>
              </a:ext>
            </a:extLst>
          </p:cNvPr>
          <p:cNvSpPr>
            <a:spLocks noGrp="1"/>
          </p:cNvSpPr>
          <p:nvPr>
            <p:ph type="sldNum" sz="quarter" idx="4"/>
          </p:nvPr>
        </p:nvSpPr>
        <p:spPr/>
        <p:txBody>
          <a:bodyPr/>
          <a:lstStyle/>
          <a:p>
            <a:r>
              <a:rPr lang="en-GB"/>
              <a:t>© PSHE Association 2025</a:t>
            </a:r>
          </a:p>
        </p:txBody>
      </p:sp>
      <p:sp>
        <p:nvSpPr>
          <p:cNvPr id="17" name="Title 16">
            <a:extLst>
              <a:ext uri="{FF2B5EF4-FFF2-40B4-BE49-F238E27FC236}">
                <a16:creationId xmlns:a16="http://schemas.microsoft.com/office/drawing/2014/main" id="{2DE477AC-1A51-96D7-3309-CC6388783191}"/>
              </a:ext>
            </a:extLst>
          </p:cNvPr>
          <p:cNvSpPr>
            <a:spLocks noGrp="1"/>
          </p:cNvSpPr>
          <p:nvPr>
            <p:ph type="title"/>
          </p:nvPr>
        </p:nvSpPr>
        <p:spPr/>
        <p:txBody>
          <a:bodyPr/>
          <a:lstStyle/>
          <a:p>
            <a:r>
              <a:rPr lang="en-US"/>
              <a:t>All about medicines</a:t>
            </a:r>
            <a:endParaRPr lang="en-GB"/>
          </a:p>
        </p:txBody>
      </p:sp>
      <p:sp>
        <p:nvSpPr>
          <p:cNvPr id="6" name="TextBox 5">
            <a:extLst>
              <a:ext uri="{FF2B5EF4-FFF2-40B4-BE49-F238E27FC236}">
                <a16:creationId xmlns:a16="http://schemas.microsoft.com/office/drawing/2014/main" id="{5C9C0164-2DD0-EA92-A659-A9558A61E198}"/>
              </a:ext>
            </a:extLst>
          </p:cNvPr>
          <p:cNvSpPr txBox="1"/>
          <p:nvPr/>
        </p:nvSpPr>
        <p:spPr>
          <a:xfrm>
            <a:off x="233593" y="2600270"/>
            <a:ext cx="9397920" cy="3518079"/>
          </a:xfrm>
          <a:prstGeom prst="rect">
            <a:avLst/>
          </a:prstGeom>
          <a:noFill/>
        </p:spPr>
        <p:txBody>
          <a:bodyPr wrap="square">
            <a:spAutoFit/>
          </a:bodyPr>
          <a:lstStyle/>
          <a:p>
            <a:pPr marL="285750" indent="-285750">
              <a:lnSpc>
                <a:spcPct val="107000"/>
              </a:lnSpc>
              <a:spcBef>
                <a:spcPts val="800"/>
              </a:spcBef>
              <a:spcAft>
                <a:spcPts val="1100"/>
              </a:spcAft>
              <a:buFont typeface="Arial" panose="020B0604020202020204" pitchFamily="34" charset="0"/>
              <a:buChar char="•"/>
            </a:pPr>
            <a:r>
              <a:rPr lang="en-GB" sz="2000">
                <a:solidFill>
                  <a:schemeClr val="bg1"/>
                </a:solidFill>
                <a:latin typeface="Century Gothic" panose="020B0502020202020204" pitchFamily="34" charset="0"/>
                <a:ea typeface="Calibri" panose="020F0502020204030204" pitchFamily="34" charset="0"/>
                <a:cs typeface="Times New Roman" panose="02020603050405020304" pitchFamily="18" charset="0"/>
              </a:rPr>
              <a:t>Don’t mix or combine medicines or other substances unless advised to by a healthcare professional, as they can react negatively with each other or give a harmful dose.</a:t>
            </a:r>
          </a:p>
          <a:p>
            <a:pPr marL="285750" indent="-285750">
              <a:lnSpc>
                <a:spcPct val="107000"/>
              </a:lnSpc>
              <a:spcBef>
                <a:spcPts val="800"/>
              </a:spcBef>
              <a:spcAft>
                <a:spcPts val="1100"/>
              </a:spcAft>
              <a:buFont typeface="Arial" panose="020B0604020202020204" pitchFamily="34" charset="0"/>
              <a:buChar char="•"/>
            </a:pPr>
            <a:r>
              <a:rPr lang="en-US" sz="2000">
                <a:solidFill>
                  <a:schemeClr val="bg1"/>
                </a:solidFill>
                <a:latin typeface="Century Gothic" panose="020B0502020202020204" pitchFamily="34" charset="0"/>
              </a:rPr>
              <a:t>Always carefully follow instructions given by a medical professional when using prescribed medicine.</a:t>
            </a:r>
          </a:p>
          <a:p>
            <a:pPr marL="285750" indent="-285750">
              <a:lnSpc>
                <a:spcPct val="107000"/>
              </a:lnSpc>
              <a:spcBef>
                <a:spcPts val="800"/>
              </a:spcBef>
              <a:spcAft>
                <a:spcPts val="1100"/>
              </a:spcAft>
              <a:buFont typeface="Arial" panose="020B0604020202020204" pitchFamily="34" charset="0"/>
              <a:buChar char="•"/>
            </a:pPr>
            <a:r>
              <a:rPr lang="en-US" sz="2000">
                <a:solidFill>
                  <a:schemeClr val="bg1"/>
                </a:solidFill>
                <a:latin typeface="Century Gothic" panose="020B0502020202020204" pitchFamily="34" charset="0"/>
              </a:rPr>
              <a:t>Tell medical professionals about any other substances being taken, including ‘over-the-counter’ medicines, herbal medicines, vitamins or supplements. Different substances can interact with each other, reducing how effective they are or causing a negative reaction.</a:t>
            </a:r>
          </a:p>
        </p:txBody>
      </p:sp>
    </p:spTree>
    <p:extLst>
      <p:ext uri="{BB962C8B-B14F-4D97-AF65-F5344CB8AC3E}">
        <p14:creationId xmlns:p14="http://schemas.microsoft.com/office/powerpoint/2010/main" val="166800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38A06-92EF-F949-5ECC-026FFDDF45C3}"/>
            </a:ext>
          </a:extLst>
        </p:cNvPr>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AE44B769-44D5-8BF6-761A-042D1BEC8266}"/>
              </a:ext>
            </a:extLst>
          </p:cNvPr>
          <p:cNvSpPr>
            <a:spLocks noGrp="1"/>
          </p:cNvSpPr>
          <p:nvPr>
            <p:ph sz="half" idx="10"/>
          </p:nvPr>
        </p:nvSpPr>
        <p:spPr>
          <a:xfrm>
            <a:off x="233593" y="1392592"/>
            <a:ext cx="9433343" cy="914718"/>
          </a:xfrm>
          <a:prstGeom prst="flowChartAlternateProcess">
            <a:avLst/>
          </a:prstGeom>
          <a:solidFill>
            <a:srgbClr val="D39BBD"/>
          </a:solidFill>
        </p:spPr>
        <p:txBody>
          <a:bodyPr>
            <a:noAutofit/>
          </a:bodyPr>
          <a:lstStyle/>
          <a:p>
            <a:r>
              <a:rPr lang="en-US">
                <a:solidFill>
                  <a:schemeClr val="tx1"/>
                </a:solidFill>
              </a:rPr>
              <a:t>“I’ve been really suffering with bad hay fever for the last few months. If I go to the pharmacy, can I buy something to help me?”</a:t>
            </a:r>
            <a:endParaRPr lang="en-GB">
              <a:solidFill>
                <a:schemeClr val="tx1"/>
              </a:solidFill>
            </a:endParaRPr>
          </a:p>
        </p:txBody>
      </p:sp>
      <p:sp>
        <p:nvSpPr>
          <p:cNvPr id="4" name="Slide Number Placeholder 3">
            <a:extLst>
              <a:ext uri="{FF2B5EF4-FFF2-40B4-BE49-F238E27FC236}">
                <a16:creationId xmlns:a16="http://schemas.microsoft.com/office/drawing/2014/main" id="{EB6E5B05-A84A-E7EA-4586-695B6A0F53AB}"/>
              </a:ext>
            </a:extLst>
          </p:cNvPr>
          <p:cNvSpPr>
            <a:spLocks noGrp="1"/>
          </p:cNvSpPr>
          <p:nvPr>
            <p:ph type="sldNum" sz="quarter" idx="4"/>
          </p:nvPr>
        </p:nvSpPr>
        <p:spPr/>
        <p:txBody>
          <a:bodyPr/>
          <a:lstStyle/>
          <a:p>
            <a:r>
              <a:rPr lang="en-GB"/>
              <a:t>© PSHE Association 2025</a:t>
            </a:r>
          </a:p>
        </p:txBody>
      </p:sp>
      <p:sp>
        <p:nvSpPr>
          <p:cNvPr id="17" name="Title 16">
            <a:extLst>
              <a:ext uri="{FF2B5EF4-FFF2-40B4-BE49-F238E27FC236}">
                <a16:creationId xmlns:a16="http://schemas.microsoft.com/office/drawing/2014/main" id="{F62EA367-89B8-B926-EBDD-7A012680C1CE}"/>
              </a:ext>
            </a:extLst>
          </p:cNvPr>
          <p:cNvSpPr>
            <a:spLocks noGrp="1"/>
          </p:cNvSpPr>
          <p:nvPr>
            <p:ph type="title"/>
          </p:nvPr>
        </p:nvSpPr>
        <p:spPr/>
        <p:txBody>
          <a:bodyPr/>
          <a:lstStyle/>
          <a:p>
            <a:r>
              <a:rPr lang="en-US"/>
              <a:t>All about medicines</a:t>
            </a:r>
            <a:endParaRPr lang="en-GB"/>
          </a:p>
        </p:txBody>
      </p:sp>
      <p:sp>
        <p:nvSpPr>
          <p:cNvPr id="6" name="TextBox 5">
            <a:extLst>
              <a:ext uri="{FF2B5EF4-FFF2-40B4-BE49-F238E27FC236}">
                <a16:creationId xmlns:a16="http://schemas.microsoft.com/office/drawing/2014/main" id="{556F9F5B-2992-07B5-F1D0-1DE1E0D86675}"/>
              </a:ext>
            </a:extLst>
          </p:cNvPr>
          <p:cNvSpPr txBox="1"/>
          <p:nvPr/>
        </p:nvSpPr>
        <p:spPr>
          <a:xfrm>
            <a:off x="233593" y="2600270"/>
            <a:ext cx="9397920" cy="2286460"/>
          </a:xfrm>
          <a:prstGeom prst="rect">
            <a:avLst/>
          </a:prstGeom>
          <a:noFill/>
        </p:spPr>
        <p:txBody>
          <a:bodyPr wrap="square">
            <a:spAutoFit/>
          </a:bodyPr>
          <a:lstStyle/>
          <a:p>
            <a:pPr marL="342900" indent="-342900">
              <a:lnSpc>
                <a:spcPct val="107000"/>
              </a:lnSpc>
              <a:spcBef>
                <a:spcPts val="800"/>
              </a:spcBef>
              <a:spcAft>
                <a:spcPts val="1100"/>
              </a:spcAft>
              <a:buFont typeface="Arial" panose="020B0604020202020204" pitchFamily="34" charset="0"/>
              <a:buChar char="•"/>
            </a:pPr>
            <a:r>
              <a:rPr lang="en-US" sz="2000">
                <a:solidFill>
                  <a:schemeClr val="bg1"/>
                </a:solidFill>
                <a:latin typeface="Century Gothic" panose="020B0502020202020204" pitchFamily="34" charset="0"/>
              </a:rPr>
              <a:t>Pharmacists can sometimes prescribe and give advice about medicines to treat certain conditions, for example, to help relieve severe allergies. </a:t>
            </a:r>
          </a:p>
          <a:p>
            <a:pPr marL="342900" indent="-342900">
              <a:lnSpc>
                <a:spcPct val="107000"/>
              </a:lnSpc>
              <a:spcBef>
                <a:spcPts val="800"/>
              </a:spcBef>
              <a:spcAft>
                <a:spcPts val="1100"/>
              </a:spcAft>
              <a:buFont typeface="Arial" panose="020B0604020202020204" pitchFamily="34" charset="0"/>
              <a:buChar char="•"/>
            </a:pPr>
            <a:r>
              <a:rPr lang="en-US" sz="2000">
                <a:solidFill>
                  <a:schemeClr val="bg1"/>
                </a:solidFill>
                <a:latin typeface="Century Gothic" panose="020B0502020202020204" pitchFamily="34" charset="0"/>
              </a:rPr>
              <a:t>If someone has a condition that needs more serious treatment, or is long term, a pharmacist can advise them about who to speak to, for example, a GP.</a:t>
            </a:r>
            <a:endParaRPr lang="en-GB" sz="200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354138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714A6-6CEC-478B-1D9A-4A14830B1E47}"/>
            </a:ext>
          </a:extLst>
        </p:cNvPr>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8BF467F9-7614-42A6-D3F5-B8CAA5C51B05}"/>
              </a:ext>
            </a:extLst>
          </p:cNvPr>
          <p:cNvSpPr>
            <a:spLocks noGrp="1"/>
          </p:cNvSpPr>
          <p:nvPr>
            <p:ph sz="half" idx="10"/>
          </p:nvPr>
        </p:nvSpPr>
        <p:spPr>
          <a:xfrm>
            <a:off x="233593" y="1392592"/>
            <a:ext cx="9433343" cy="914718"/>
          </a:xfrm>
          <a:prstGeom prst="flowChartAlternateProcess">
            <a:avLst/>
          </a:prstGeom>
          <a:solidFill>
            <a:srgbClr val="D39BBD"/>
          </a:solidFill>
        </p:spPr>
        <p:txBody>
          <a:bodyPr>
            <a:noAutofit/>
          </a:bodyPr>
          <a:lstStyle/>
          <a:p>
            <a:r>
              <a:rPr lang="en-US">
                <a:solidFill>
                  <a:schemeClr val="tx1"/>
                </a:solidFill>
              </a:rPr>
              <a:t>“My mum has a prescription that she can’t pick up on her own. Can I pick it up for her?”</a:t>
            </a:r>
            <a:endParaRPr lang="en-GB">
              <a:solidFill>
                <a:schemeClr val="tx1"/>
              </a:solidFill>
            </a:endParaRPr>
          </a:p>
        </p:txBody>
      </p:sp>
      <p:sp>
        <p:nvSpPr>
          <p:cNvPr id="4" name="Slide Number Placeholder 3">
            <a:extLst>
              <a:ext uri="{FF2B5EF4-FFF2-40B4-BE49-F238E27FC236}">
                <a16:creationId xmlns:a16="http://schemas.microsoft.com/office/drawing/2014/main" id="{064F4BA5-CE46-92CB-D983-061D218C86E1}"/>
              </a:ext>
            </a:extLst>
          </p:cNvPr>
          <p:cNvSpPr>
            <a:spLocks noGrp="1"/>
          </p:cNvSpPr>
          <p:nvPr>
            <p:ph type="sldNum" sz="quarter" idx="4"/>
          </p:nvPr>
        </p:nvSpPr>
        <p:spPr/>
        <p:txBody>
          <a:bodyPr/>
          <a:lstStyle/>
          <a:p>
            <a:r>
              <a:rPr lang="en-GB"/>
              <a:t>© PSHE Association 2025</a:t>
            </a:r>
          </a:p>
        </p:txBody>
      </p:sp>
      <p:sp>
        <p:nvSpPr>
          <p:cNvPr id="17" name="Title 16">
            <a:extLst>
              <a:ext uri="{FF2B5EF4-FFF2-40B4-BE49-F238E27FC236}">
                <a16:creationId xmlns:a16="http://schemas.microsoft.com/office/drawing/2014/main" id="{75CAB79E-8DA8-D6E7-9B18-42491BBC2C55}"/>
              </a:ext>
            </a:extLst>
          </p:cNvPr>
          <p:cNvSpPr>
            <a:spLocks noGrp="1"/>
          </p:cNvSpPr>
          <p:nvPr>
            <p:ph type="title"/>
          </p:nvPr>
        </p:nvSpPr>
        <p:spPr/>
        <p:txBody>
          <a:bodyPr/>
          <a:lstStyle/>
          <a:p>
            <a:r>
              <a:rPr lang="en-US"/>
              <a:t>All about medicines</a:t>
            </a:r>
            <a:endParaRPr lang="en-GB"/>
          </a:p>
        </p:txBody>
      </p:sp>
      <p:sp>
        <p:nvSpPr>
          <p:cNvPr id="6" name="TextBox 5">
            <a:extLst>
              <a:ext uri="{FF2B5EF4-FFF2-40B4-BE49-F238E27FC236}">
                <a16:creationId xmlns:a16="http://schemas.microsoft.com/office/drawing/2014/main" id="{7161B8FB-C3D6-D06E-EEE4-AB650E3A6DEE}"/>
              </a:ext>
            </a:extLst>
          </p:cNvPr>
          <p:cNvSpPr txBox="1"/>
          <p:nvPr/>
        </p:nvSpPr>
        <p:spPr>
          <a:xfrm>
            <a:off x="251304" y="2461970"/>
            <a:ext cx="9397920" cy="4208844"/>
          </a:xfrm>
          <a:prstGeom prst="rect">
            <a:avLst/>
          </a:prstGeom>
          <a:noFill/>
        </p:spPr>
        <p:txBody>
          <a:bodyPr wrap="square">
            <a:spAutoFit/>
          </a:bodyPr>
          <a:lstStyle/>
          <a:p>
            <a:pPr marL="342900" indent="-342900">
              <a:spcBef>
                <a:spcPts val="800"/>
              </a:spcBef>
              <a:spcAft>
                <a:spcPts val="1100"/>
              </a:spcAft>
              <a:buFont typeface="Arial" panose="020B0604020202020204" pitchFamily="34" charset="0"/>
              <a:buChar char="•"/>
            </a:pPr>
            <a:r>
              <a:rPr lang="en-US" sz="2000">
                <a:solidFill>
                  <a:schemeClr val="bg1"/>
                </a:solidFill>
                <a:latin typeface="Century Gothic" panose="020B0502020202020204" pitchFamily="34" charset="0"/>
              </a:rPr>
              <a:t>If someone can’t collect their own prescription, they can arrange for someone to pick this up for them.</a:t>
            </a:r>
          </a:p>
          <a:p>
            <a:pPr marL="342900" indent="-342900">
              <a:spcBef>
                <a:spcPts val="800"/>
              </a:spcBef>
              <a:spcAft>
                <a:spcPts val="1100"/>
              </a:spcAft>
              <a:buFont typeface="Arial" panose="020B0604020202020204" pitchFamily="34" charset="0"/>
              <a:buChar char="•"/>
            </a:pPr>
            <a:r>
              <a:rPr lang="en-US" sz="2000">
                <a:solidFill>
                  <a:schemeClr val="bg1"/>
                </a:solidFill>
                <a:latin typeface="Century Gothic" panose="020B0502020202020204" pitchFamily="34" charset="0"/>
              </a:rPr>
              <a:t>If a young carer needs to collect a prescription for a family member, they should check that the pharmacy will allow someone under the age of 18 to collect a prescription. </a:t>
            </a:r>
          </a:p>
          <a:p>
            <a:pPr marL="342900" indent="-342900">
              <a:spcBef>
                <a:spcPts val="800"/>
              </a:spcBef>
              <a:spcAft>
                <a:spcPts val="1100"/>
              </a:spcAft>
              <a:buFont typeface="Arial" panose="020B0604020202020204" pitchFamily="34" charset="0"/>
              <a:buChar char="•"/>
            </a:pPr>
            <a:r>
              <a:rPr lang="en-US" sz="2000">
                <a:solidFill>
                  <a:schemeClr val="bg1"/>
                </a:solidFill>
                <a:latin typeface="Century Gothic" panose="020B0502020202020204" pitchFamily="34" charset="0"/>
              </a:rPr>
              <a:t>The pharmacist or GP surgery will ask questions to check that the prescription is going to the right person, or they might check for proof of ID if the medicine is a controlled substance (a more powerful drug).</a:t>
            </a:r>
          </a:p>
          <a:p>
            <a:pPr marL="342900" indent="-342900">
              <a:spcBef>
                <a:spcPts val="800"/>
              </a:spcBef>
              <a:spcAft>
                <a:spcPts val="1100"/>
              </a:spcAft>
              <a:buFont typeface="Arial" panose="020B0604020202020204" pitchFamily="34" charset="0"/>
              <a:buChar char="•"/>
            </a:pPr>
            <a:r>
              <a:rPr lang="en-US" sz="2000">
                <a:solidFill>
                  <a:schemeClr val="bg1"/>
                </a:solidFill>
                <a:latin typeface="Century Gothic" panose="020B0502020202020204" pitchFamily="34" charset="0"/>
              </a:rPr>
              <a:t>A young person can collect their own prescriptions. Because of patient-doctor confidentiality, this doesn’t need to be shared with a parent/ carer.</a:t>
            </a:r>
          </a:p>
        </p:txBody>
      </p:sp>
    </p:spTree>
    <p:extLst>
      <p:ext uri="{BB962C8B-B14F-4D97-AF65-F5344CB8AC3E}">
        <p14:creationId xmlns:p14="http://schemas.microsoft.com/office/powerpoint/2010/main" val="3842088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1FA8C-0C51-2C4A-B280-14A621613D91}"/>
            </a:ext>
          </a:extLst>
        </p:cNvPr>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04C1FA1F-9B7C-6812-C216-648A49636DDE}"/>
              </a:ext>
            </a:extLst>
          </p:cNvPr>
          <p:cNvSpPr>
            <a:spLocks noGrp="1"/>
          </p:cNvSpPr>
          <p:nvPr>
            <p:ph sz="half" idx="10"/>
          </p:nvPr>
        </p:nvSpPr>
        <p:spPr>
          <a:xfrm>
            <a:off x="233593" y="1392591"/>
            <a:ext cx="9433343" cy="1141776"/>
          </a:xfrm>
          <a:prstGeom prst="flowChartAlternateProcess">
            <a:avLst/>
          </a:prstGeom>
          <a:solidFill>
            <a:srgbClr val="D39BBD"/>
          </a:solidFill>
        </p:spPr>
        <p:txBody>
          <a:bodyPr>
            <a:noAutofit/>
          </a:bodyPr>
          <a:lstStyle/>
          <a:p>
            <a:pPr lvl="0">
              <a:lnSpc>
                <a:spcPct val="107000"/>
              </a:lnSpc>
              <a:spcAft>
                <a:spcPts val="800"/>
              </a:spcAft>
            </a:pPr>
            <a:r>
              <a:rPr lang="en-US" kern="100">
                <a:solidFill>
                  <a:schemeClr val="tx1"/>
                </a:solidFill>
                <a:effectLst/>
                <a:ea typeface="Aptos" panose="020B0004020202020204" pitchFamily="34" charset="0"/>
                <a:cs typeface="Times New Roman" panose="02020603050405020304" pitchFamily="18" charset="0"/>
              </a:rPr>
              <a:t>“I saw an advert for a tablet that said it was ‘over-the-counter’. Does that mean I need to speak to a pharmacist and they get it from behind their counter?” </a:t>
            </a:r>
            <a:endParaRPr lang="en-GB" kern="100">
              <a:solidFill>
                <a:schemeClr val="tx1"/>
              </a:solidFill>
              <a:effectLst/>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1B719B0-78B4-6507-13B4-0B44C772919A}"/>
              </a:ext>
            </a:extLst>
          </p:cNvPr>
          <p:cNvSpPr>
            <a:spLocks noGrp="1"/>
          </p:cNvSpPr>
          <p:nvPr>
            <p:ph type="sldNum" sz="quarter" idx="4"/>
          </p:nvPr>
        </p:nvSpPr>
        <p:spPr/>
        <p:txBody>
          <a:bodyPr/>
          <a:lstStyle/>
          <a:p>
            <a:r>
              <a:rPr lang="en-GB"/>
              <a:t>© PSHE Association 2025</a:t>
            </a:r>
          </a:p>
        </p:txBody>
      </p:sp>
      <p:sp>
        <p:nvSpPr>
          <p:cNvPr id="17" name="Title 16">
            <a:extLst>
              <a:ext uri="{FF2B5EF4-FFF2-40B4-BE49-F238E27FC236}">
                <a16:creationId xmlns:a16="http://schemas.microsoft.com/office/drawing/2014/main" id="{1737E64D-1ABB-4441-B983-94FB9708FCAE}"/>
              </a:ext>
            </a:extLst>
          </p:cNvPr>
          <p:cNvSpPr>
            <a:spLocks noGrp="1"/>
          </p:cNvSpPr>
          <p:nvPr>
            <p:ph type="title"/>
          </p:nvPr>
        </p:nvSpPr>
        <p:spPr/>
        <p:txBody>
          <a:bodyPr/>
          <a:lstStyle/>
          <a:p>
            <a:r>
              <a:rPr lang="en-US"/>
              <a:t>All about medicines</a:t>
            </a:r>
            <a:endParaRPr lang="en-GB"/>
          </a:p>
        </p:txBody>
      </p:sp>
      <p:sp>
        <p:nvSpPr>
          <p:cNvPr id="6" name="TextBox 5">
            <a:extLst>
              <a:ext uri="{FF2B5EF4-FFF2-40B4-BE49-F238E27FC236}">
                <a16:creationId xmlns:a16="http://schemas.microsoft.com/office/drawing/2014/main" id="{F78E2CC3-72D8-20D7-7989-8E669962F4E4}"/>
              </a:ext>
            </a:extLst>
          </p:cNvPr>
          <p:cNvSpPr txBox="1"/>
          <p:nvPr/>
        </p:nvSpPr>
        <p:spPr>
          <a:xfrm>
            <a:off x="233593" y="2534367"/>
            <a:ext cx="9397920" cy="4208844"/>
          </a:xfrm>
          <a:prstGeom prst="rect">
            <a:avLst/>
          </a:prstGeom>
          <a:noFill/>
        </p:spPr>
        <p:txBody>
          <a:bodyPr wrap="square">
            <a:spAutoFit/>
          </a:bodyPr>
          <a:lstStyle/>
          <a:p>
            <a:pPr marL="342900" indent="-342900">
              <a:spcBef>
                <a:spcPts val="800"/>
              </a:spcBef>
              <a:spcAft>
                <a:spcPts val="1100"/>
              </a:spcAft>
              <a:buFont typeface="Arial" panose="020B0604020202020204" pitchFamily="34" charset="0"/>
              <a:buChar char="•"/>
            </a:pPr>
            <a:r>
              <a:rPr lang="en-US" sz="2000">
                <a:solidFill>
                  <a:schemeClr val="bg1"/>
                </a:solidFill>
                <a:latin typeface="Century Gothic" panose="020B0502020202020204" pitchFamily="34" charset="0"/>
              </a:rPr>
              <a:t>‘Over-the-counter’ medicine refers to any medicine that can be bought legally (i.e. in a shop or supermarket), that does not need a prescription.</a:t>
            </a:r>
          </a:p>
          <a:p>
            <a:pPr marL="342900" indent="-342900">
              <a:spcBef>
                <a:spcPts val="800"/>
              </a:spcBef>
              <a:spcAft>
                <a:spcPts val="1100"/>
              </a:spcAft>
              <a:buFont typeface="Arial" panose="020B0604020202020204" pitchFamily="34" charset="0"/>
              <a:buChar char="•"/>
            </a:pPr>
            <a:r>
              <a:rPr lang="en-US" sz="2000">
                <a:solidFill>
                  <a:schemeClr val="bg1"/>
                </a:solidFill>
                <a:latin typeface="Century Gothic" panose="020B0502020202020204" pitchFamily="34" charset="0"/>
              </a:rPr>
              <a:t>Some over-the-counter medicines, e.g. emergency contraception or travel sickness medicine, can be bought without a prescription, but only with a pharmacist’s supervision. </a:t>
            </a:r>
          </a:p>
          <a:p>
            <a:pPr marL="342900" indent="-342900">
              <a:spcBef>
                <a:spcPts val="800"/>
              </a:spcBef>
              <a:spcAft>
                <a:spcPts val="1100"/>
              </a:spcAft>
              <a:buFont typeface="Arial" panose="020B0604020202020204" pitchFamily="34" charset="0"/>
              <a:buChar char="•"/>
            </a:pPr>
            <a:r>
              <a:rPr lang="en-US" sz="2000">
                <a:solidFill>
                  <a:schemeClr val="bg1"/>
                </a:solidFill>
                <a:latin typeface="Century Gothic" panose="020B0502020202020204" pitchFamily="34" charset="0"/>
              </a:rPr>
              <a:t>If someone buys this type of medicine through an online pharmacy, the pharmacist will need to call the person to make sure the medicine is being used safely.</a:t>
            </a:r>
          </a:p>
          <a:p>
            <a:pPr marL="342900" indent="-342900">
              <a:spcBef>
                <a:spcPts val="800"/>
              </a:spcBef>
              <a:spcAft>
                <a:spcPts val="1100"/>
              </a:spcAft>
              <a:buFont typeface="Arial" panose="020B0604020202020204" pitchFamily="34" charset="0"/>
              <a:buChar char="•"/>
            </a:pPr>
            <a:r>
              <a:rPr lang="en-US" sz="2000">
                <a:solidFill>
                  <a:schemeClr val="bg1"/>
                </a:solidFill>
                <a:latin typeface="Century Gothic" panose="020B0502020202020204" pitchFamily="34" charset="0"/>
              </a:rPr>
              <a:t>It is always important to check the pharmacy is registered to the General Pharmaceutical Council.</a:t>
            </a:r>
          </a:p>
        </p:txBody>
      </p:sp>
    </p:spTree>
    <p:extLst>
      <p:ext uri="{BB962C8B-B14F-4D97-AF65-F5344CB8AC3E}">
        <p14:creationId xmlns:p14="http://schemas.microsoft.com/office/powerpoint/2010/main" val="2959963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DFC4DA96-1987-DD50-9239-7B1D7B6C98E6}"/>
              </a:ext>
            </a:extLst>
          </p:cNvPr>
          <p:cNvSpPr>
            <a:spLocks noGrp="1"/>
          </p:cNvSpPr>
          <p:nvPr>
            <p:ph sz="half" idx="10"/>
          </p:nvPr>
        </p:nvSpPr>
        <p:spPr>
          <a:xfrm>
            <a:off x="232915" y="1303304"/>
            <a:ext cx="3955627" cy="4368246"/>
          </a:xfrm>
        </p:spPr>
        <p:txBody>
          <a:bodyPr>
            <a:normAutofit/>
          </a:bodyPr>
          <a:lstStyle/>
          <a:p>
            <a:pPr>
              <a:lnSpc>
                <a:spcPct val="107000"/>
              </a:lnSpc>
              <a:spcBef>
                <a:spcPts val="800"/>
              </a:spcBef>
              <a:spcAft>
                <a:spcPts val="1100"/>
              </a:spcAft>
            </a:pPr>
            <a:r>
              <a:rPr lang="en-US"/>
              <a:t>Read the continued conversation between Paddy and Lexi with your partner and answer the questions that follow.</a:t>
            </a:r>
          </a:p>
        </p:txBody>
      </p:sp>
      <p:sp>
        <p:nvSpPr>
          <p:cNvPr id="15" name="Title 14">
            <a:extLst>
              <a:ext uri="{FF2B5EF4-FFF2-40B4-BE49-F238E27FC236}">
                <a16:creationId xmlns:a16="http://schemas.microsoft.com/office/drawing/2014/main" id="{E8933858-A6A7-BA9E-0D56-ECAFD2065D72}"/>
              </a:ext>
            </a:extLst>
          </p:cNvPr>
          <p:cNvSpPr>
            <a:spLocks noGrp="1"/>
          </p:cNvSpPr>
          <p:nvPr>
            <p:ph type="title"/>
          </p:nvPr>
        </p:nvSpPr>
        <p:spPr/>
        <p:txBody>
          <a:bodyPr/>
          <a:lstStyle/>
          <a:p>
            <a:r>
              <a:rPr lang="en-US"/>
              <a:t>Getting help</a:t>
            </a:r>
            <a:endParaRPr lang="en-GB"/>
          </a:p>
        </p:txBody>
      </p:sp>
      <p:sp>
        <p:nvSpPr>
          <p:cNvPr id="4" name="Slide Number Placeholder 3">
            <a:extLst>
              <a:ext uri="{FF2B5EF4-FFF2-40B4-BE49-F238E27FC236}">
                <a16:creationId xmlns:a16="http://schemas.microsoft.com/office/drawing/2014/main" id="{D4D23655-D68A-E1D9-9E76-17396CF91DEC}"/>
              </a:ext>
            </a:extLst>
          </p:cNvPr>
          <p:cNvSpPr>
            <a:spLocks noGrp="1"/>
          </p:cNvSpPr>
          <p:nvPr>
            <p:ph type="sldNum" sz="quarter" idx="4"/>
          </p:nvPr>
        </p:nvSpPr>
        <p:spPr/>
        <p:txBody>
          <a:bodyPr/>
          <a:lstStyle/>
          <a:p>
            <a:r>
              <a:rPr lang="en-GB"/>
              <a:t>© PSHE Association 2025</a:t>
            </a:r>
          </a:p>
        </p:txBody>
      </p:sp>
      <p:pic>
        <p:nvPicPr>
          <p:cNvPr id="12" name="Picture 11">
            <a:extLst>
              <a:ext uri="{FF2B5EF4-FFF2-40B4-BE49-F238E27FC236}">
                <a16:creationId xmlns:a16="http://schemas.microsoft.com/office/drawing/2014/main" id="{20B09BF7-800A-A028-84BC-2E409BF47A31}"/>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a:stretch/>
        </p:blipFill>
        <p:spPr>
          <a:xfrm>
            <a:off x="141847" y="6017304"/>
            <a:ext cx="408764" cy="664804"/>
          </a:xfrm>
          <a:prstGeom prst="rect">
            <a:avLst/>
          </a:prstGeom>
        </p:spPr>
      </p:pic>
      <p:pic>
        <p:nvPicPr>
          <p:cNvPr id="13" name="Picture 12">
            <a:extLst>
              <a:ext uri="{FF2B5EF4-FFF2-40B4-BE49-F238E27FC236}">
                <a16:creationId xmlns:a16="http://schemas.microsoft.com/office/drawing/2014/main" id="{1A75798B-388B-EB8B-79B6-7A7BDA5CD8A8}"/>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contrast="100000"/>
                    </a14:imgEffect>
                  </a14:imgLayer>
                </a14:imgProps>
              </a:ext>
            </a:extLst>
          </a:blip>
          <a:stretch>
            <a:fillRect/>
          </a:stretch>
        </p:blipFill>
        <p:spPr>
          <a:xfrm>
            <a:off x="550612" y="6170992"/>
            <a:ext cx="440209" cy="480636"/>
          </a:xfrm>
          <a:prstGeom prst="rect">
            <a:avLst/>
          </a:prstGeom>
        </p:spPr>
      </p:pic>
      <p:pic>
        <p:nvPicPr>
          <p:cNvPr id="8" name="Picture 7" descr="A group of yellow crumpled paper on a green surface&#10;&#10;Description automatically generated">
            <a:extLst>
              <a:ext uri="{FF2B5EF4-FFF2-40B4-BE49-F238E27FC236}">
                <a16:creationId xmlns:a16="http://schemas.microsoft.com/office/drawing/2014/main" id="{ECB5CF92-15E3-2775-ABA7-6BB917F738BA}"/>
              </a:ext>
            </a:extLst>
          </p:cNvPr>
          <p:cNvPicPr>
            <a:picLocks noChangeAspect="1"/>
          </p:cNvPicPr>
          <p:nvPr/>
        </p:nvPicPr>
        <p:blipFill>
          <a:blip r:embed="rId7"/>
          <a:stretch>
            <a:fillRect/>
          </a:stretch>
        </p:blipFill>
        <p:spPr>
          <a:xfrm>
            <a:off x="4819186" y="1908098"/>
            <a:ext cx="4562706" cy="3041804"/>
          </a:xfrm>
          <a:prstGeom prst="round2DiagRect">
            <a:avLst/>
          </a:prstGeom>
        </p:spPr>
      </p:pic>
    </p:spTree>
    <p:extLst>
      <p:ext uri="{BB962C8B-B14F-4D97-AF65-F5344CB8AC3E}">
        <p14:creationId xmlns:p14="http://schemas.microsoft.com/office/powerpoint/2010/main" val="3382096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DFC4DA96-1987-DD50-9239-7B1D7B6C98E6}"/>
              </a:ext>
            </a:extLst>
          </p:cNvPr>
          <p:cNvSpPr>
            <a:spLocks noGrp="1"/>
          </p:cNvSpPr>
          <p:nvPr>
            <p:ph sz="half" idx="10"/>
          </p:nvPr>
        </p:nvSpPr>
        <p:spPr>
          <a:xfrm>
            <a:off x="232915" y="1303304"/>
            <a:ext cx="8130500" cy="4714000"/>
          </a:xfrm>
        </p:spPr>
        <p:txBody>
          <a:bodyPr>
            <a:noAutofit/>
          </a:bodyPr>
          <a:lstStyle/>
          <a:p>
            <a:pPr marL="285750" indent="-285750">
              <a:lnSpc>
                <a:spcPct val="107000"/>
              </a:lnSpc>
              <a:spcBef>
                <a:spcPts val="800"/>
              </a:spcBef>
              <a:spcAft>
                <a:spcPts val="1100"/>
              </a:spcAft>
              <a:buFont typeface="Arial" panose="020B0604020202020204" pitchFamily="34" charset="0"/>
              <a:buChar char="•"/>
            </a:pPr>
            <a:r>
              <a:rPr lang="en-GB">
                <a:effectLst/>
                <a:latin typeface="Century Gothic" panose="020B0502020202020204" pitchFamily="34" charset="0"/>
                <a:ea typeface="Calibri" panose="020F0502020204030204" pitchFamily="34" charset="0"/>
                <a:cs typeface="Times New Roman" panose="02020603050405020304" pitchFamily="18" charset="0"/>
              </a:rPr>
              <a:t>If Lexi buys medicines from an unregulated shop online, it isn’t guaranteed that these will be effective or safe. If the contents of the substances aren’t known, her body might react negatively to them.</a:t>
            </a:r>
          </a:p>
          <a:p>
            <a:pPr marL="285750" indent="-285750">
              <a:lnSpc>
                <a:spcPct val="107000"/>
              </a:lnSpc>
              <a:spcBef>
                <a:spcPts val="800"/>
              </a:spcBef>
              <a:spcAft>
                <a:spcPts val="1100"/>
              </a:spcAft>
              <a:buFont typeface="Arial" panose="020B0604020202020204" pitchFamily="34" charset="0"/>
              <a:buChar char="•"/>
            </a:pPr>
            <a:r>
              <a:rPr lang="en-GB">
                <a:effectLst/>
                <a:ea typeface="Calibri" panose="020F0502020204030204" pitchFamily="34" charset="0"/>
              </a:rPr>
              <a:t>For Lexi to receive the help that she needs, she should contact a GP. She can do this online, on the phone, face-to-face, or with the help of a trusted adult.</a:t>
            </a:r>
          </a:p>
          <a:p>
            <a:pPr marL="285750" indent="-285750">
              <a:lnSpc>
                <a:spcPct val="107000"/>
              </a:lnSpc>
              <a:spcBef>
                <a:spcPts val="800"/>
              </a:spcBef>
              <a:spcAft>
                <a:spcPts val="1100"/>
              </a:spcAft>
              <a:buFont typeface="Arial" panose="020B0604020202020204" pitchFamily="34" charset="0"/>
              <a:buChar char="•"/>
            </a:pPr>
            <a:r>
              <a:rPr lang="en-US" kern="100">
                <a:effectLst/>
                <a:ea typeface="Aptos" panose="020B0004020202020204" pitchFamily="34" charset="0"/>
                <a:cs typeface="Times New Roman" panose="02020603050405020304" pitchFamily="18" charset="0"/>
              </a:rPr>
              <a:t>The most reliable source of information about medicines is from a healthcare professional, which can include checking the NHS website. </a:t>
            </a:r>
          </a:p>
        </p:txBody>
      </p:sp>
      <p:sp>
        <p:nvSpPr>
          <p:cNvPr id="15" name="Title 14">
            <a:extLst>
              <a:ext uri="{FF2B5EF4-FFF2-40B4-BE49-F238E27FC236}">
                <a16:creationId xmlns:a16="http://schemas.microsoft.com/office/drawing/2014/main" id="{E8933858-A6A7-BA9E-0D56-ECAFD2065D72}"/>
              </a:ext>
            </a:extLst>
          </p:cNvPr>
          <p:cNvSpPr>
            <a:spLocks noGrp="1"/>
          </p:cNvSpPr>
          <p:nvPr>
            <p:ph type="title"/>
          </p:nvPr>
        </p:nvSpPr>
        <p:spPr/>
        <p:txBody>
          <a:bodyPr/>
          <a:lstStyle/>
          <a:p>
            <a:r>
              <a:rPr lang="en-US"/>
              <a:t>Getting help</a:t>
            </a:r>
            <a:endParaRPr lang="en-GB"/>
          </a:p>
        </p:txBody>
      </p:sp>
      <p:sp>
        <p:nvSpPr>
          <p:cNvPr id="4" name="Slide Number Placeholder 3">
            <a:extLst>
              <a:ext uri="{FF2B5EF4-FFF2-40B4-BE49-F238E27FC236}">
                <a16:creationId xmlns:a16="http://schemas.microsoft.com/office/drawing/2014/main" id="{D4D23655-D68A-E1D9-9E76-17396CF91DEC}"/>
              </a:ext>
            </a:extLst>
          </p:cNvPr>
          <p:cNvSpPr>
            <a:spLocks noGrp="1"/>
          </p:cNvSpPr>
          <p:nvPr>
            <p:ph type="sldNum" sz="quarter" idx="4"/>
          </p:nvPr>
        </p:nvSpPr>
        <p:spPr/>
        <p:txBody>
          <a:bodyPr/>
          <a:lstStyle/>
          <a:p>
            <a:r>
              <a:rPr lang="en-GB"/>
              <a:t>© PSHE Association 2025</a:t>
            </a:r>
          </a:p>
        </p:txBody>
      </p:sp>
      <p:pic>
        <p:nvPicPr>
          <p:cNvPr id="12" name="Picture 11">
            <a:extLst>
              <a:ext uri="{FF2B5EF4-FFF2-40B4-BE49-F238E27FC236}">
                <a16:creationId xmlns:a16="http://schemas.microsoft.com/office/drawing/2014/main" id="{20B09BF7-800A-A028-84BC-2E409BF47A31}"/>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a:stretch/>
        </p:blipFill>
        <p:spPr>
          <a:xfrm>
            <a:off x="141847" y="6017304"/>
            <a:ext cx="408764" cy="664804"/>
          </a:xfrm>
          <a:prstGeom prst="rect">
            <a:avLst/>
          </a:prstGeom>
        </p:spPr>
      </p:pic>
      <p:pic>
        <p:nvPicPr>
          <p:cNvPr id="13" name="Picture 12">
            <a:extLst>
              <a:ext uri="{FF2B5EF4-FFF2-40B4-BE49-F238E27FC236}">
                <a16:creationId xmlns:a16="http://schemas.microsoft.com/office/drawing/2014/main" id="{1A75798B-388B-EB8B-79B6-7A7BDA5CD8A8}"/>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contrast="100000"/>
                    </a14:imgEffect>
                  </a14:imgLayer>
                </a14:imgProps>
              </a:ext>
            </a:extLst>
          </a:blip>
          <a:stretch>
            <a:fillRect/>
          </a:stretch>
        </p:blipFill>
        <p:spPr>
          <a:xfrm>
            <a:off x="550612" y="6170992"/>
            <a:ext cx="440209" cy="480636"/>
          </a:xfrm>
          <a:prstGeom prst="rect">
            <a:avLst/>
          </a:prstGeom>
        </p:spPr>
      </p:pic>
    </p:spTree>
    <p:extLst>
      <p:ext uri="{BB962C8B-B14F-4D97-AF65-F5344CB8AC3E}">
        <p14:creationId xmlns:p14="http://schemas.microsoft.com/office/powerpoint/2010/main" val="3914014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D841EA-ECB6-66AB-DC6B-895F0F8C5BD0}"/>
              </a:ext>
            </a:extLst>
          </p:cNvPr>
          <p:cNvSpPr>
            <a:spLocks noGrp="1"/>
          </p:cNvSpPr>
          <p:nvPr>
            <p:ph sz="half" idx="10"/>
          </p:nvPr>
        </p:nvSpPr>
        <p:spPr>
          <a:xfrm>
            <a:off x="246427" y="1291071"/>
            <a:ext cx="7498822" cy="4566366"/>
          </a:xfrm>
        </p:spPr>
        <p:txBody>
          <a:bodyPr/>
          <a:lstStyle/>
          <a:p>
            <a:pPr>
              <a:lnSpc>
                <a:spcPts val="2800"/>
              </a:lnSpc>
              <a:spcBef>
                <a:spcPts val="1100"/>
              </a:spcBef>
              <a:spcAft>
                <a:spcPts val="0"/>
              </a:spcAft>
            </a:pPr>
            <a:r>
              <a:rPr lang="en-US"/>
              <a:t>The slides in this presentation are divided into two sections:</a:t>
            </a:r>
          </a:p>
          <a:p>
            <a:pPr marL="234000" indent="-234000">
              <a:lnSpc>
                <a:spcPts val="2800"/>
              </a:lnSpc>
              <a:spcBef>
                <a:spcPts val="1100"/>
              </a:spcBef>
              <a:spcAft>
                <a:spcPts val="0"/>
              </a:spcAft>
              <a:buFont typeface="+mj-lt"/>
              <a:buAutoNum type="romanLcPeriod"/>
            </a:pPr>
            <a:r>
              <a:rPr lang="en-US" b="1" i="1"/>
              <a:t>Teacher slides (purple) </a:t>
            </a:r>
            <a:r>
              <a:rPr lang="en-US"/>
              <a:t>– provide key information regarding lesson preparation.</a:t>
            </a:r>
          </a:p>
          <a:p>
            <a:pPr marL="234000" indent="-234000">
              <a:lnSpc>
                <a:spcPts val="2800"/>
              </a:lnSpc>
              <a:spcBef>
                <a:spcPts val="1100"/>
              </a:spcBef>
              <a:spcAft>
                <a:spcPts val="0"/>
              </a:spcAft>
              <a:buFont typeface="+mj-lt"/>
              <a:buAutoNum type="romanLcPeriod"/>
            </a:pPr>
            <a:r>
              <a:rPr lang="en-US" b="1" i="1"/>
              <a:t>Student slides </a:t>
            </a:r>
            <a:r>
              <a:rPr lang="en-US"/>
              <a:t>– provide a visual focus point for students during the lesson and delivery notes for teachers about the activities. Click ‘notes’ to view these. </a:t>
            </a:r>
          </a:p>
          <a:p>
            <a:pPr>
              <a:lnSpc>
                <a:spcPts val="2800"/>
              </a:lnSpc>
              <a:spcBef>
                <a:spcPts val="1100"/>
              </a:spcBef>
              <a:spcAft>
                <a:spcPts val="0"/>
              </a:spcAft>
            </a:pPr>
            <a:r>
              <a:rPr lang="en-US"/>
              <a:t>Ensure that you select ‘Use Presenter View’ under the ‘Slide Show’ tab – this will allow you to preview the teaching notes on your monitor while the main presentation is displayed on a screen/smartboard.</a:t>
            </a:r>
          </a:p>
          <a:p>
            <a:pPr>
              <a:lnSpc>
                <a:spcPts val="2800"/>
              </a:lnSpc>
              <a:spcBef>
                <a:spcPts val="1100"/>
              </a:spcBef>
            </a:pPr>
            <a:endParaRPr lang="en-US"/>
          </a:p>
          <a:p>
            <a:pPr>
              <a:lnSpc>
                <a:spcPts val="2800"/>
              </a:lnSpc>
              <a:spcBef>
                <a:spcPts val="1100"/>
              </a:spcBef>
            </a:pPr>
            <a:endParaRPr lang="en-US"/>
          </a:p>
        </p:txBody>
      </p:sp>
      <p:sp>
        <p:nvSpPr>
          <p:cNvPr id="6" name="Title 5">
            <a:extLst>
              <a:ext uri="{FF2B5EF4-FFF2-40B4-BE49-F238E27FC236}">
                <a16:creationId xmlns:a16="http://schemas.microsoft.com/office/drawing/2014/main" id="{7B9C906D-6583-8109-A627-228C516B4A8A}"/>
              </a:ext>
            </a:extLst>
          </p:cNvPr>
          <p:cNvSpPr>
            <a:spLocks noGrp="1"/>
          </p:cNvSpPr>
          <p:nvPr>
            <p:ph type="title"/>
          </p:nvPr>
        </p:nvSpPr>
        <p:spPr>
          <a:xfrm>
            <a:off x="205987" y="587217"/>
            <a:ext cx="7498822" cy="694054"/>
          </a:xfrm>
        </p:spPr>
        <p:txBody>
          <a:bodyPr/>
          <a:lstStyle/>
          <a:p>
            <a:r>
              <a:rPr lang="en-US"/>
              <a:t>Using this PowerPoint</a:t>
            </a:r>
          </a:p>
        </p:txBody>
      </p:sp>
      <p:sp>
        <p:nvSpPr>
          <p:cNvPr id="2" name="Slide Number Placeholder 5">
            <a:extLst>
              <a:ext uri="{FF2B5EF4-FFF2-40B4-BE49-F238E27FC236}">
                <a16:creationId xmlns:a16="http://schemas.microsoft.com/office/drawing/2014/main" id="{21943FFC-208F-F390-F43A-3C11FDDAE6E2}"/>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spTree>
    <p:extLst>
      <p:ext uri="{BB962C8B-B14F-4D97-AF65-F5344CB8AC3E}">
        <p14:creationId xmlns:p14="http://schemas.microsoft.com/office/powerpoint/2010/main" val="2868642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6D6343A-CAAC-39AD-754B-821D2F602042}"/>
              </a:ext>
            </a:extLst>
          </p:cNvPr>
          <p:cNvSpPr>
            <a:spLocks noGrp="1"/>
          </p:cNvSpPr>
          <p:nvPr>
            <p:ph type="title"/>
          </p:nvPr>
        </p:nvSpPr>
        <p:spPr/>
        <p:txBody>
          <a:bodyPr/>
          <a:lstStyle/>
          <a:p>
            <a:r>
              <a:rPr lang="en-US"/>
              <a:t>Information relay!</a:t>
            </a:r>
            <a:endParaRPr lang="en-GB"/>
          </a:p>
        </p:txBody>
      </p:sp>
      <p:sp>
        <p:nvSpPr>
          <p:cNvPr id="9" name="Content Placeholder 8">
            <a:extLst>
              <a:ext uri="{FF2B5EF4-FFF2-40B4-BE49-F238E27FC236}">
                <a16:creationId xmlns:a16="http://schemas.microsoft.com/office/drawing/2014/main" id="{4A22034C-9B4A-44ED-6187-F2927E2E72C1}"/>
              </a:ext>
            </a:extLst>
          </p:cNvPr>
          <p:cNvSpPr>
            <a:spLocks noGrp="1"/>
          </p:cNvSpPr>
          <p:nvPr>
            <p:ph sz="half" idx="10"/>
          </p:nvPr>
        </p:nvSpPr>
        <p:spPr>
          <a:xfrm>
            <a:off x="232915" y="1303304"/>
            <a:ext cx="4881332" cy="4368246"/>
          </a:xfrm>
        </p:spPr>
        <p:txBody>
          <a:bodyPr/>
          <a:lstStyle/>
          <a:p>
            <a:pPr>
              <a:lnSpc>
                <a:spcPct val="107000"/>
              </a:lnSpc>
              <a:spcBef>
                <a:spcPts val="800"/>
              </a:spcBef>
              <a:spcAft>
                <a:spcPts val="1100"/>
              </a:spcAft>
            </a:pPr>
            <a:r>
              <a:rPr lang="en-US" b="1"/>
              <a:t>Pair one: </a:t>
            </a:r>
            <a:r>
              <a:rPr lang="en-US"/>
              <a:t>Take two minutes to read the information on the sheet.</a:t>
            </a:r>
          </a:p>
          <a:p>
            <a:pPr>
              <a:lnSpc>
                <a:spcPct val="107000"/>
              </a:lnSpc>
              <a:spcBef>
                <a:spcPts val="800"/>
              </a:spcBef>
              <a:spcAft>
                <a:spcPts val="1100"/>
              </a:spcAft>
            </a:pPr>
            <a:r>
              <a:rPr lang="en-US" b="1"/>
              <a:t>Pair two:</a:t>
            </a:r>
            <a:r>
              <a:rPr lang="en-GB" b="1"/>
              <a:t> </a:t>
            </a:r>
            <a:r>
              <a:rPr lang="en-GB"/>
              <a:t>What clues can you take from the prompts below?</a:t>
            </a:r>
            <a:endParaRPr lang="en-US"/>
          </a:p>
        </p:txBody>
      </p:sp>
      <p:sp>
        <p:nvSpPr>
          <p:cNvPr id="4" name="Slide Number Placeholder 3">
            <a:extLst>
              <a:ext uri="{FF2B5EF4-FFF2-40B4-BE49-F238E27FC236}">
                <a16:creationId xmlns:a16="http://schemas.microsoft.com/office/drawing/2014/main" id="{B583BA1F-7961-3EC1-DD5B-F121439222DD}"/>
              </a:ext>
            </a:extLst>
          </p:cNvPr>
          <p:cNvSpPr>
            <a:spLocks noGrp="1"/>
          </p:cNvSpPr>
          <p:nvPr>
            <p:ph type="sldNum" sz="quarter" idx="4"/>
          </p:nvPr>
        </p:nvSpPr>
        <p:spPr/>
        <p:txBody>
          <a:bodyPr/>
          <a:lstStyle/>
          <a:p>
            <a:r>
              <a:rPr lang="en-GB"/>
              <a:t>© PSHE Association 2025</a:t>
            </a:r>
          </a:p>
        </p:txBody>
      </p:sp>
      <p:sp>
        <p:nvSpPr>
          <p:cNvPr id="7" name="TextBox 6">
            <a:extLst>
              <a:ext uri="{FF2B5EF4-FFF2-40B4-BE49-F238E27FC236}">
                <a16:creationId xmlns:a16="http://schemas.microsoft.com/office/drawing/2014/main" id="{364CFF2F-F6B3-D93F-47A6-53B4A7548966}"/>
              </a:ext>
            </a:extLst>
          </p:cNvPr>
          <p:cNvSpPr txBox="1"/>
          <p:nvPr/>
        </p:nvSpPr>
        <p:spPr>
          <a:xfrm>
            <a:off x="6540108" y="5027936"/>
            <a:ext cx="1795955" cy="369332"/>
          </a:xfrm>
          <a:prstGeom prst="rect">
            <a:avLst/>
          </a:prstGeom>
          <a:noFill/>
        </p:spPr>
        <p:txBody>
          <a:bodyPr wrap="square" rtlCol="0">
            <a:spAutoFit/>
          </a:bodyPr>
          <a:lstStyle/>
          <a:p>
            <a:pPr algn="ctr"/>
            <a:r>
              <a:rPr lang="en-US" b="1">
                <a:solidFill>
                  <a:schemeClr val="bg1"/>
                </a:solidFill>
                <a:latin typeface="Century Gothic" panose="020B0502020202020204" pitchFamily="34" charset="0"/>
              </a:rPr>
              <a:t>Two minutes</a:t>
            </a:r>
            <a:endParaRPr lang="en-GB" b="1">
              <a:solidFill>
                <a:schemeClr val="bg1"/>
              </a:solidFill>
              <a:latin typeface="Century Gothic" panose="020B0502020202020204" pitchFamily="34" charset="0"/>
            </a:endParaRPr>
          </a:p>
        </p:txBody>
      </p:sp>
      <p:sp>
        <p:nvSpPr>
          <p:cNvPr id="8" name="TextBox 7">
            <a:extLst>
              <a:ext uri="{FF2B5EF4-FFF2-40B4-BE49-F238E27FC236}">
                <a16:creationId xmlns:a16="http://schemas.microsoft.com/office/drawing/2014/main" id="{B6BB8442-FE67-1D01-F191-4148BE1E907C}"/>
              </a:ext>
            </a:extLst>
          </p:cNvPr>
          <p:cNvSpPr txBox="1"/>
          <p:nvPr/>
        </p:nvSpPr>
        <p:spPr>
          <a:xfrm>
            <a:off x="232915" y="3124502"/>
            <a:ext cx="4882010" cy="3432414"/>
          </a:xfrm>
          <a:prstGeom prst="rect">
            <a:avLst/>
          </a:prstGeom>
          <a:noFill/>
        </p:spPr>
        <p:txBody>
          <a:bodyPr wrap="square" rtlCol="0">
            <a:spAutoFit/>
          </a:bodyPr>
          <a:lstStyle/>
          <a:p>
            <a:pPr marL="285750" indent="-285750">
              <a:lnSpc>
                <a:spcPct val="107000"/>
              </a:lnSpc>
              <a:spcBef>
                <a:spcPts val="800"/>
              </a:spcBef>
              <a:spcAft>
                <a:spcPts val="1100"/>
              </a:spcAft>
              <a:buFont typeface="Arial" panose="020B0604020202020204" pitchFamily="34" charset="0"/>
              <a:buChar char="•"/>
            </a:pPr>
            <a:r>
              <a:rPr lang="en-US" sz="2000">
                <a:latin typeface="Century Gothic" panose="020B0502020202020204" pitchFamily="34" charset="0"/>
              </a:rPr>
              <a:t>Why is it important to carefully follow instructions when taking medicine?</a:t>
            </a:r>
          </a:p>
          <a:p>
            <a:pPr marL="285750" indent="-285750">
              <a:lnSpc>
                <a:spcPct val="107000"/>
              </a:lnSpc>
              <a:spcBef>
                <a:spcPts val="800"/>
              </a:spcBef>
              <a:spcAft>
                <a:spcPts val="1100"/>
              </a:spcAft>
              <a:buFont typeface="Arial" panose="020B0604020202020204" pitchFamily="34" charset="0"/>
              <a:buChar char="•"/>
            </a:pPr>
            <a:r>
              <a:rPr lang="en-US" sz="2000">
                <a:latin typeface="Century Gothic" panose="020B0502020202020204" pitchFamily="34" charset="0"/>
              </a:rPr>
              <a:t>How can someone tell whether an online pharmacy is safe?</a:t>
            </a:r>
          </a:p>
          <a:p>
            <a:pPr marL="285750" indent="-285750">
              <a:lnSpc>
                <a:spcPct val="107000"/>
              </a:lnSpc>
              <a:spcBef>
                <a:spcPts val="800"/>
              </a:spcBef>
              <a:spcAft>
                <a:spcPts val="1100"/>
              </a:spcAft>
              <a:buFont typeface="Arial" panose="020B0604020202020204" pitchFamily="34" charset="0"/>
              <a:buChar char="•"/>
            </a:pPr>
            <a:r>
              <a:rPr lang="en-US" sz="2000">
                <a:latin typeface="Century Gothic" panose="020B0502020202020204" pitchFamily="34" charset="0"/>
              </a:rPr>
              <a:t>How can someone talk to a GP?</a:t>
            </a:r>
          </a:p>
          <a:p>
            <a:pPr marL="285750" indent="-285750">
              <a:lnSpc>
                <a:spcPct val="107000"/>
              </a:lnSpc>
              <a:spcBef>
                <a:spcPts val="800"/>
              </a:spcBef>
              <a:spcAft>
                <a:spcPts val="1100"/>
              </a:spcAft>
              <a:buFont typeface="Arial" panose="020B0604020202020204" pitchFamily="34" charset="0"/>
              <a:buChar char="•"/>
            </a:pPr>
            <a:r>
              <a:rPr lang="en-US" sz="2000">
                <a:latin typeface="Century Gothic" panose="020B0502020202020204" pitchFamily="34" charset="0"/>
              </a:rPr>
              <a:t>What other ways can someone access medical help?</a:t>
            </a:r>
            <a:endParaRPr lang="en-GB" sz="2000">
              <a:latin typeface="Century Gothic" panose="020B0502020202020204" pitchFamily="34" charset="0"/>
            </a:endParaRPr>
          </a:p>
        </p:txBody>
      </p:sp>
      <p:sp>
        <p:nvSpPr>
          <p:cNvPr id="2" name="Oval 1">
            <a:extLst>
              <a:ext uri="{FF2B5EF4-FFF2-40B4-BE49-F238E27FC236}">
                <a16:creationId xmlns:a16="http://schemas.microsoft.com/office/drawing/2014/main" id="{0E865BD4-3AA5-D16C-4BFE-9313BB6C95B2}"/>
              </a:ext>
            </a:extLst>
          </p:cNvPr>
          <p:cNvSpPr/>
          <p:nvPr/>
        </p:nvSpPr>
        <p:spPr>
          <a:xfrm>
            <a:off x="6272281" y="2252947"/>
            <a:ext cx="2175489" cy="21744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pic>
        <p:nvPicPr>
          <p:cNvPr id="3" name="Picture Placeholder 13" descr="Stopwatch outline">
            <a:extLst>
              <a:ext uri="{FF2B5EF4-FFF2-40B4-BE49-F238E27FC236}">
                <a16:creationId xmlns:a16="http://schemas.microsoft.com/office/drawing/2014/main" id="{27BA850E-B276-2211-A702-3DFA611A93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38" b="38"/>
          <a:stretch>
            <a:fillRect/>
          </a:stretch>
        </p:blipFill>
        <p:spPr>
          <a:xfrm>
            <a:off x="5671367" y="1460732"/>
            <a:ext cx="3377316" cy="3374732"/>
          </a:xfrm>
          <a:prstGeom prst="rect">
            <a:avLst/>
          </a:prstGeom>
        </p:spPr>
      </p:pic>
    </p:spTree>
    <p:extLst>
      <p:ext uri="{BB962C8B-B14F-4D97-AF65-F5344CB8AC3E}">
        <p14:creationId xmlns:p14="http://schemas.microsoft.com/office/powerpoint/2010/main" val="16308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120000"/>
                                        <p:tgtEl>
                                          <p:spTgt spid="2"/>
                                        </p:tgtEl>
                                      </p:cBhvr>
                                    </p:animEffect>
                                    <p:set>
                                      <p:cBhvr>
                                        <p:cTn id="7" dur="1" fill="hold">
                                          <p:stCondLst>
                                            <p:cond delay="119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6D6343A-CAAC-39AD-754B-821D2F602042}"/>
              </a:ext>
            </a:extLst>
          </p:cNvPr>
          <p:cNvSpPr>
            <a:spLocks noGrp="1"/>
          </p:cNvSpPr>
          <p:nvPr>
            <p:ph type="title"/>
          </p:nvPr>
        </p:nvSpPr>
        <p:spPr/>
        <p:txBody>
          <a:bodyPr/>
          <a:lstStyle/>
          <a:p>
            <a:r>
              <a:rPr lang="en-US"/>
              <a:t>Information relay!</a:t>
            </a:r>
            <a:endParaRPr lang="en-GB"/>
          </a:p>
        </p:txBody>
      </p:sp>
      <p:sp>
        <p:nvSpPr>
          <p:cNvPr id="9" name="Content Placeholder 8">
            <a:extLst>
              <a:ext uri="{FF2B5EF4-FFF2-40B4-BE49-F238E27FC236}">
                <a16:creationId xmlns:a16="http://schemas.microsoft.com/office/drawing/2014/main" id="{4A22034C-9B4A-44ED-6187-F2927E2E72C1}"/>
              </a:ext>
            </a:extLst>
          </p:cNvPr>
          <p:cNvSpPr>
            <a:spLocks noGrp="1"/>
          </p:cNvSpPr>
          <p:nvPr>
            <p:ph sz="half" idx="10"/>
          </p:nvPr>
        </p:nvSpPr>
        <p:spPr>
          <a:xfrm>
            <a:off x="232915" y="2416628"/>
            <a:ext cx="4882010" cy="2024742"/>
          </a:xfrm>
        </p:spPr>
        <p:txBody>
          <a:bodyPr/>
          <a:lstStyle/>
          <a:p>
            <a:pPr>
              <a:lnSpc>
                <a:spcPct val="107000"/>
              </a:lnSpc>
              <a:spcBef>
                <a:spcPts val="800"/>
              </a:spcBef>
              <a:spcAft>
                <a:spcPts val="1100"/>
              </a:spcAft>
            </a:pPr>
            <a:r>
              <a:rPr lang="en-US" b="1"/>
              <a:t>Pair one: </a:t>
            </a:r>
            <a:r>
              <a:rPr lang="en-US"/>
              <a:t>Take two minutes to relay the information to pair two.</a:t>
            </a:r>
          </a:p>
          <a:p>
            <a:pPr>
              <a:lnSpc>
                <a:spcPct val="107000"/>
              </a:lnSpc>
              <a:spcBef>
                <a:spcPts val="800"/>
              </a:spcBef>
              <a:spcAft>
                <a:spcPts val="1100"/>
              </a:spcAft>
            </a:pPr>
            <a:r>
              <a:rPr lang="en-US" b="1"/>
              <a:t>Pair two: </a:t>
            </a:r>
            <a:r>
              <a:rPr lang="en-US"/>
              <a:t>Note down any key terms and phrases you think are important. Don’t look at the resource!</a:t>
            </a:r>
          </a:p>
        </p:txBody>
      </p:sp>
      <p:sp>
        <p:nvSpPr>
          <p:cNvPr id="4" name="Slide Number Placeholder 3">
            <a:extLst>
              <a:ext uri="{FF2B5EF4-FFF2-40B4-BE49-F238E27FC236}">
                <a16:creationId xmlns:a16="http://schemas.microsoft.com/office/drawing/2014/main" id="{B583BA1F-7961-3EC1-DD5B-F121439222DD}"/>
              </a:ext>
            </a:extLst>
          </p:cNvPr>
          <p:cNvSpPr>
            <a:spLocks noGrp="1"/>
          </p:cNvSpPr>
          <p:nvPr>
            <p:ph type="sldNum" sz="quarter" idx="4"/>
          </p:nvPr>
        </p:nvSpPr>
        <p:spPr/>
        <p:txBody>
          <a:bodyPr/>
          <a:lstStyle/>
          <a:p>
            <a:r>
              <a:rPr lang="en-GB"/>
              <a:t>© PSHE Association 2025</a:t>
            </a:r>
          </a:p>
        </p:txBody>
      </p:sp>
      <p:sp>
        <p:nvSpPr>
          <p:cNvPr id="2" name="TextBox 1">
            <a:extLst>
              <a:ext uri="{FF2B5EF4-FFF2-40B4-BE49-F238E27FC236}">
                <a16:creationId xmlns:a16="http://schemas.microsoft.com/office/drawing/2014/main" id="{0C33CF98-39A3-5918-E250-11D13FEBD836}"/>
              </a:ext>
            </a:extLst>
          </p:cNvPr>
          <p:cNvSpPr txBox="1"/>
          <p:nvPr/>
        </p:nvSpPr>
        <p:spPr>
          <a:xfrm>
            <a:off x="6540108" y="5027936"/>
            <a:ext cx="1795955" cy="369332"/>
          </a:xfrm>
          <a:prstGeom prst="rect">
            <a:avLst/>
          </a:prstGeom>
          <a:noFill/>
        </p:spPr>
        <p:txBody>
          <a:bodyPr wrap="square" rtlCol="0">
            <a:spAutoFit/>
          </a:bodyPr>
          <a:lstStyle/>
          <a:p>
            <a:pPr algn="ctr"/>
            <a:r>
              <a:rPr lang="en-US" b="1">
                <a:solidFill>
                  <a:schemeClr val="bg1"/>
                </a:solidFill>
                <a:latin typeface="Century Gothic" panose="020B0502020202020204" pitchFamily="34" charset="0"/>
              </a:rPr>
              <a:t>Two minutes</a:t>
            </a:r>
            <a:endParaRPr lang="en-GB" b="1">
              <a:solidFill>
                <a:schemeClr val="bg1"/>
              </a:solidFill>
              <a:latin typeface="Century Gothic" panose="020B0502020202020204" pitchFamily="34" charset="0"/>
            </a:endParaRPr>
          </a:p>
        </p:txBody>
      </p:sp>
      <p:sp>
        <p:nvSpPr>
          <p:cNvPr id="5" name="Oval 4">
            <a:extLst>
              <a:ext uri="{FF2B5EF4-FFF2-40B4-BE49-F238E27FC236}">
                <a16:creationId xmlns:a16="http://schemas.microsoft.com/office/drawing/2014/main" id="{41448122-40FC-5CB7-1FCC-F49691F355F7}"/>
              </a:ext>
            </a:extLst>
          </p:cNvPr>
          <p:cNvSpPr/>
          <p:nvPr/>
        </p:nvSpPr>
        <p:spPr>
          <a:xfrm>
            <a:off x="6272282" y="2236609"/>
            <a:ext cx="2175489" cy="21744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pic>
        <p:nvPicPr>
          <p:cNvPr id="6" name="Picture Placeholder 13" descr="Stopwatch outline">
            <a:extLst>
              <a:ext uri="{FF2B5EF4-FFF2-40B4-BE49-F238E27FC236}">
                <a16:creationId xmlns:a16="http://schemas.microsoft.com/office/drawing/2014/main" id="{834C91E4-CB66-83F6-246E-29FCA0CDCF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38" b="38"/>
          <a:stretch>
            <a:fillRect/>
          </a:stretch>
        </p:blipFill>
        <p:spPr>
          <a:xfrm>
            <a:off x="5671369" y="1460732"/>
            <a:ext cx="3377316" cy="3374732"/>
          </a:xfrm>
          <a:prstGeom prst="rect">
            <a:avLst/>
          </a:prstGeom>
        </p:spPr>
      </p:pic>
    </p:spTree>
    <p:extLst>
      <p:ext uri="{BB962C8B-B14F-4D97-AF65-F5344CB8AC3E}">
        <p14:creationId xmlns:p14="http://schemas.microsoft.com/office/powerpoint/2010/main" val="194829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120000"/>
                                        <p:tgtEl>
                                          <p:spTgt spid="5"/>
                                        </p:tgtEl>
                                      </p:cBhvr>
                                    </p:animEffect>
                                    <p:set>
                                      <p:cBhvr>
                                        <p:cTn id="7" dur="1" fill="hold">
                                          <p:stCondLst>
                                            <p:cond delay="119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6D6343A-CAAC-39AD-754B-821D2F602042}"/>
              </a:ext>
            </a:extLst>
          </p:cNvPr>
          <p:cNvSpPr>
            <a:spLocks noGrp="1"/>
          </p:cNvSpPr>
          <p:nvPr>
            <p:ph type="title"/>
          </p:nvPr>
        </p:nvSpPr>
        <p:spPr/>
        <p:txBody>
          <a:bodyPr/>
          <a:lstStyle/>
          <a:p>
            <a:r>
              <a:rPr lang="en-US"/>
              <a:t>Information relay!</a:t>
            </a:r>
            <a:endParaRPr lang="en-GB"/>
          </a:p>
        </p:txBody>
      </p:sp>
      <p:sp>
        <p:nvSpPr>
          <p:cNvPr id="9" name="Content Placeholder 8">
            <a:extLst>
              <a:ext uri="{FF2B5EF4-FFF2-40B4-BE49-F238E27FC236}">
                <a16:creationId xmlns:a16="http://schemas.microsoft.com/office/drawing/2014/main" id="{4A22034C-9B4A-44ED-6187-F2927E2E72C1}"/>
              </a:ext>
            </a:extLst>
          </p:cNvPr>
          <p:cNvSpPr>
            <a:spLocks noGrp="1"/>
          </p:cNvSpPr>
          <p:nvPr>
            <p:ph sz="half" idx="10"/>
          </p:nvPr>
        </p:nvSpPr>
        <p:spPr>
          <a:xfrm>
            <a:off x="70990" y="2462349"/>
            <a:ext cx="4882010" cy="2242550"/>
          </a:xfrm>
        </p:spPr>
        <p:txBody>
          <a:bodyPr/>
          <a:lstStyle/>
          <a:p>
            <a:pPr>
              <a:lnSpc>
                <a:spcPct val="107000"/>
              </a:lnSpc>
              <a:spcBef>
                <a:spcPts val="800"/>
              </a:spcBef>
              <a:spcAft>
                <a:spcPts val="1100"/>
              </a:spcAft>
            </a:pPr>
            <a:r>
              <a:rPr lang="en-US" b="1"/>
              <a:t>Both pairs: </a:t>
            </a:r>
            <a:r>
              <a:rPr lang="en-US"/>
              <a:t>Without looking at the information sheet or your notes, write down as many key points as you can remember about how someone can safely access medicine or seek support.</a:t>
            </a:r>
          </a:p>
        </p:txBody>
      </p:sp>
      <p:sp>
        <p:nvSpPr>
          <p:cNvPr id="4" name="Slide Number Placeholder 3">
            <a:extLst>
              <a:ext uri="{FF2B5EF4-FFF2-40B4-BE49-F238E27FC236}">
                <a16:creationId xmlns:a16="http://schemas.microsoft.com/office/drawing/2014/main" id="{B583BA1F-7961-3EC1-DD5B-F121439222DD}"/>
              </a:ext>
            </a:extLst>
          </p:cNvPr>
          <p:cNvSpPr>
            <a:spLocks noGrp="1"/>
          </p:cNvSpPr>
          <p:nvPr>
            <p:ph type="sldNum" sz="quarter" idx="4"/>
          </p:nvPr>
        </p:nvSpPr>
        <p:spPr/>
        <p:txBody>
          <a:bodyPr/>
          <a:lstStyle/>
          <a:p>
            <a:r>
              <a:rPr lang="en-GB"/>
              <a:t>© PSHE Association 2025</a:t>
            </a:r>
          </a:p>
        </p:txBody>
      </p:sp>
      <p:pic>
        <p:nvPicPr>
          <p:cNvPr id="3" name="Picture 2">
            <a:extLst>
              <a:ext uri="{FF2B5EF4-FFF2-40B4-BE49-F238E27FC236}">
                <a16:creationId xmlns:a16="http://schemas.microsoft.com/office/drawing/2014/main" id="{C701046A-4FD1-C01A-110E-4FF923FF41E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Lst>
          </a:blip>
          <a:stretch>
            <a:fillRect/>
          </a:stretch>
        </p:blipFill>
        <p:spPr>
          <a:xfrm>
            <a:off x="550612" y="6170992"/>
            <a:ext cx="440209" cy="480636"/>
          </a:xfrm>
          <a:prstGeom prst="rect">
            <a:avLst/>
          </a:prstGeom>
        </p:spPr>
      </p:pic>
      <p:sp>
        <p:nvSpPr>
          <p:cNvPr id="2" name="TextBox 1">
            <a:extLst>
              <a:ext uri="{FF2B5EF4-FFF2-40B4-BE49-F238E27FC236}">
                <a16:creationId xmlns:a16="http://schemas.microsoft.com/office/drawing/2014/main" id="{FE032338-2101-F68B-2EFE-8C6A1A5B45E9}"/>
              </a:ext>
            </a:extLst>
          </p:cNvPr>
          <p:cNvSpPr txBox="1"/>
          <p:nvPr/>
        </p:nvSpPr>
        <p:spPr>
          <a:xfrm>
            <a:off x="6540108" y="5027936"/>
            <a:ext cx="1795955" cy="369332"/>
          </a:xfrm>
          <a:prstGeom prst="rect">
            <a:avLst/>
          </a:prstGeom>
          <a:noFill/>
        </p:spPr>
        <p:txBody>
          <a:bodyPr wrap="square" rtlCol="0">
            <a:spAutoFit/>
          </a:bodyPr>
          <a:lstStyle/>
          <a:p>
            <a:pPr algn="ctr"/>
            <a:r>
              <a:rPr lang="en-US" b="1">
                <a:solidFill>
                  <a:schemeClr val="bg1"/>
                </a:solidFill>
                <a:latin typeface="Century Gothic" panose="020B0502020202020204" pitchFamily="34" charset="0"/>
              </a:rPr>
              <a:t>One minute</a:t>
            </a:r>
            <a:endParaRPr lang="en-GB" b="1">
              <a:solidFill>
                <a:schemeClr val="bg1"/>
              </a:solidFill>
              <a:latin typeface="Century Gothic" panose="020B0502020202020204" pitchFamily="34" charset="0"/>
            </a:endParaRPr>
          </a:p>
        </p:txBody>
      </p:sp>
      <p:sp>
        <p:nvSpPr>
          <p:cNvPr id="5" name="Oval 4">
            <a:extLst>
              <a:ext uri="{FF2B5EF4-FFF2-40B4-BE49-F238E27FC236}">
                <a16:creationId xmlns:a16="http://schemas.microsoft.com/office/drawing/2014/main" id="{B4365C5F-5DA4-F34A-69FC-2ABF547DA4E7}"/>
              </a:ext>
            </a:extLst>
          </p:cNvPr>
          <p:cNvSpPr/>
          <p:nvPr/>
        </p:nvSpPr>
        <p:spPr>
          <a:xfrm>
            <a:off x="6255442" y="2236609"/>
            <a:ext cx="2175489" cy="21744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pic>
        <p:nvPicPr>
          <p:cNvPr id="6" name="Picture Placeholder 13" descr="Stopwatch outline">
            <a:extLst>
              <a:ext uri="{FF2B5EF4-FFF2-40B4-BE49-F238E27FC236}">
                <a16:creationId xmlns:a16="http://schemas.microsoft.com/office/drawing/2014/main" id="{685D7A65-40FD-22F5-9D80-813955E0E55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38" b="38"/>
          <a:stretch>
            <a:fillRect/>
          </a:stretch>
        </p:blipFill>
        <p:spPr>
          <a:xfrm>
            <a:off x="5654529" y="1460732"/>
            <a:ext cx="3377316" cy="3374732"/>
          </a:xfrm>
          <a:prstGeom prst="rect">
            <a:avLst/>
          </a:prstGeom>
        </p:spPr>
      </p:pic>
    </p:spTree>
    <p:extLst>
      <p:ext uri="{BB962C8B-B14F-4D97-AF65-F5344CB8AC3E}">
        <p14:creationId xmlns:p14="http://schemas.microsoft.com/office/powerpoint/2010/main" val="121821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60000"/>
                                        <p:tgtEl>
                                          <p:spTgt spid="5"/>
                                        </p:tgtEl>
                                      </p:cBhvr>
                                    </p:animEffect>
                                    <p:set>
                                      <p:cBhvr>
                                        <p:cTn id="7" dur="1" fill="hold">
                                          <p:stCondLst>
                                            <p:cond delay="59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6D6343A-CAAC-39AD-754B-821D2F602042}"/>
              </a:ext>
            </a:extLst>
          </p:cNvPr>
          <p:cNvSpPr>
            <a:spLocks noGrp="1"/>
          </p:cNvSpPr>
          <p:nvPr>
            <p:ph type="title"/>
          </p:nvPr>
        </p:nvSpPr>
        <p:spPr/>
        <p:txBody>
          <a:bodyPr/>
          <a:lstStyle/>
          <a:p>
            <a:r>
              <a:rPr lang="en-US"/>
              <a:t>Information relay!</a:t>
            </a:r>
            <a:endParaRPr lang="en-GB"/>
          </a:p>
        </p:txBody>
      </p:sp>
      <p:sp>
        <p:nvSpPr>
          <p:cNvPr id="9" name="Content Placeholder 8">
            <a:extLst>
              <a:ext uri="{FF2B5EF4-FFF2-40B4-BE49-F238E27FC236}">
                <a16:creationId xmlns:a16="http://schemas.microsoft.com/office/drawing/2014/main" id="{4A22034C-9B4A-44ED-6187-F2927E2E72C1}"/>
              </a:ext>
            </a:extLst>
          </p:cNvPr>
          <p:cNvSpPr>
            <a:spLocks noGrp="1"/>
          </p:cNvSpPr>
          <p:nvPr>
            <p:ph sz="half" idx="10"/>
          </p:nvPr>
        </p:nvSpPr>
        <p:spPr>
          <a:xfrm>
            <a:off x="233593" y="1289035"/>
            <a:ext cx="6724475" cy="4279930"/>
          </a:xfrm>
        </p:spPr>
        <p:txBody>
          <a:bodyPr/>
          <a:lstStyle/>
          <a:p>
            <a:pPr>
              <a:lnSpc>
                <a:spcPct val="107000"/>
              </a:lnSpc>
              <a:spcBef>
                <a:spcPts val="800"/>
              </a:spcBef>
              <a:spcAft>
                <a:spcPts val="1100"/>
              </a:spcAft>
            </a:pPr>
            <a:r>
              <a:rPr lang="en-US"/>
              <a:t>Share what information you can remember – be careful not to repeat what others have said!</a:t>
            </a:r>
          </a:p>
        </p:txBody>
      </p:sp>
      <p:sp>
        <p:nvSpPr>
          <p:cNvPr id="4" name="Slide Number Placeholder 3">
            <a:extLst>
              <a:ext uri="{FF2B5EF4-FFF2-40B4-BE49-F238E27FC236}">
                <a16:creationId xmlns:a16="http://schemas.microsoft.com/office/drawing/2014/main" id="{B583BA1F-7961-3EC1-DD5B-F121439222DD}"/>
              </a:ext>
            </a:extLst>
          </p:cNvPr>
          <p:cNvSpPr>
            <a:spLocks noGrp="1"/>
          </p:cNvSpPr>
          <p:nvPr>
            <p:ph type="sldNum" sz="quarter" idx="4"/>
          </p:nvPr>
        </p:nvSpPr>
        <p:spPr/>
        <p:txBody>
          <a:bodyPr/>
          <a:lstStyle/>
          <a:p>
            <a:r>
              <a:rPr lang="en-GB"/>
              <a:t>© PSHE Association 2025</a:t>
            </a:r>
          </a:p>
        </p:txBody>
      </p:sp>
      <p:pic>
        <p:nvPicPr>
          <p:cNvPr id="3" name="Picture 2">
            <a:extLst>
              <a:ext uri="{FF2B5EF4-FFF2-40B4-BE49-F238E27FC236}">
                <a16:creationId xmlns:a16="http://schemas.microsoft.com/office/drawing/2014/main" id="{7DF16424-9BB8-A57E-1424-DF798E1E333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Lst>
          </a:blip>
          <a:stretch>
            <a:fillRect/>
          </a:stretch>
        </p:blipFill>
        <p:spPr>
          <a:xfrm>
            <a:off x="550612" y="6170992"/>
            <a:ext cx="440209" cy="480636"/>
          </a:xfrm>
          <a:prstGeom prst="rect">
            <a:avLst/>
          </a:prstGeom>
        </p:spPr>
      </p:pic>
      <p:sp>
        <p:nvSpPr>
          <p:cNvPr id="10" name="TextBox 9">
            <a:extLst>
              <a:ext uri="{FF2B5EF4-FFF2-40B4-BE49-F238E27FC236}">
                <a16:creationId xmlns:a16="http://schemas.microsoft.com/office/drawing/2014/main" id="{FF1CE6B9-AD4E-BD48-B21A-CE2E0C2ADD96}"/>
              </a:ext>
            </a:extLst>
          </p:cNvPr>
          <p:cNvSpPr txBox="1"/>
          <p:nvPr/>
        </p:nvSpPr>
        <p:spPr>
          <a:xfrm>
            <a:off x="233592" y="2175355"/>
            <a:ext cx="6724476" cy="3103094"/>
          </a:xfrm>
          <a:prstGeom prst="rect">
            <a:avLst/>
          </a:prstGeom>
          <a:noFill/>
        </p:spPr>
        <p:txBody>
          <a:bodyPr wrap="square">
            <a:spAutoFit/>
          </a:bodyPr>
          <a:lstStyle/>
          <a:p>
            <a:pPr marL="285750" indent="-285750">
              <a:lnSpc>
                <a:spcPct val="107000"/>
              </a:lnSpc>
              <a:spcBef>
                <a:spcPts val="800"/>
              </a:spcBef>
              <a:spcAft>
                <a:spcPts val="1100"/>
              </a:spcAft>
              <a:buFont typeface="Arial" panose="020B0604020202020204" pitchFamily="34" charset="0"/>
              <a:buChar char="•"/>
            </a:pPr>
            <a:r>
              <a:rPr lang="en-US" sz="2000">
                <a:latin typeface="Century Gothic" panose="020B0502020202020204" pitchFamily="34" charset="0"/>
              </a:rPr>
              <a:t>Why is it important to carefully follow instructions when taking medicine?</a:t>
            </a:r>
          </a:p>
          <a:p>
            <a:pPr marL="285750" indent="-285750">
              <a:lnSpc>
                <a:spcPct val="107000"/>
              </a:lnSpc>
              <a:spcBef>
                <a:spcPts val="800"/>
              </a:spcBef>
              <a:spcAft>
                <a:spcPts val="1100"/>
              </a:spcAft>
              <a:buFont typeface="Arial" panose="020B0604020202020204" pitchFamily="34" charset="0"/>
              <a:buChar char="•"/>
            </a:pPr>
            <a:r>
              <a:rPr lang="en-US" sz="2000">
                <a:latin typeface="Century Gothic" panose="020B0502020202020204" pitchFamily="34" charset="0"/>
              </a:rPr>
              <a:t>How can someone tell whether an online pharmacy is safe?</a:t>
            </a:r>
          </a:p>
          <a:p>
            <a:pPr marL="285750" indent="-285750">
              <a:lnSpc>
                <a:spcPct val="107000"/>
              </a:lnSpc>
              <a:spcBef>
                <a:spcPts val="800"/>
              </a:spcBef>
              <a:spcAft>
                <a:spcPts val="1100"/>
              </a:spcAft>
              <a:buFont typeface="Arial" panose="020B0604020202020204" pitchFamily="34" charset="0"/>
              <a:buChar char="•"/>
            </a:pPr>
            <a:r>
              <a:rPr lang="en-US" sz="2000">
                <a:latin typeface="Century Gothic" panose="020B0502020202020204" pitchFamily="34" charset="0"/>
              </a:rPr>
              <a:t>How can someone talk to a GP?</a:t>
            </a:r>
          </a:p>
          <a:p>
            <a:pPr marL="285750" indent="-285750">
              <a:lnSpc>
                <a:spcPct val="107000"/>
              </a:lnSpc>
              <a:spcBef>
                <a:spcPts val="800"/>
              </a:spcBef>
              <a:spcAft>
                <a:spcPts val="1100"/>
              </a:spcAft>
              <a:buFont typeface="Arial" panose="020B0604020202020204" pitchFamily="34" charset="0"/>
              <a:buChar char="•"/>
            </a:pPr>
            <a:r>
              <a:rPr lang="en-US" sz="2000">
                <a:latin typeface="Century Gothic" panose="020B0502020202020204" pitchFamily="34" charset="0"/>
              </a:rPr>
              <a:t>What other ways can someone access medical help?</a:t>
            </a:r>
            <a:endParaRPr lang="en-GB" sz="2000">
              <a:latin typeface="Century Gothic" panose="020B0502020202020204" pitchFamily="34" charset="0"/>
            </a:endParaRPr>
          </a:p>
        </p:txBody>
      </p:sp>
    </p:spTree>
    <p:extLst>
      <p:ext uri="{BB962C8B-B14F-4D97-AF65-F5344CB8AC3E}">
        <p14:creationId xmlns:p14="http://schemas.microsoft.com/office/powerpoint/2010/main" val="339038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6E8FAF3-2FED-1B7C-3AAC-E60E4A2A48B0}"/>
              </a:ext>
            </a:extLst>
          </p:cNvPr>
          <p:cNvSpPr>
            <a:spLocks noGrp="1"/>
          </p:cNvSpPr>
          <p:nvPr>
            <p:ph sz="half" idx="10"/>
          </p:nvPr>
        </p:nvSpPr>
        <p:spPr>
          <a:xfrm>
            <a:off x="233592" y="1333463"/>
            <a:ext cx="9305586" cy="3463609"/>
          </a:xfrm>
        </p:spPr>
        <p:txBody>
          <a:bodyPr/>
          <a:lstStyle/>
          <a:p>
            <a:pPr>
              <a:lnSpc>
                <a:spcPct val="107000"/>
              </a:lnSpc>
              <a:spcAft>
                <a:spcPts val="800"/>
              </a:spcAft>
            </a:pPr>
            <a:r>
              <a:rPr lang="en-US">
                <a:solidFill>
                  <a:schemeClr val="bg1"/>
                </a:solidFill>
              </a:rPr>
              <a:t>Add any new learning that you can to your answers from the beginning of the lesson.</a:t>
            </a:r>
            <a:endParaRPr lang="en-GB">
              <a:solidFill>
                <a:schemeClr val="bg1"/>
              </a:solidFill>
            </a:endParaRPr>
          </a:p>
        </p:txBody>
      </p:sp>
      <p:sp>
        <p:nvSpPr>
          <p:cNvPr id="5" name="Title 4">
            <a:extLst>
              <a:ext uri="{FF2B5EF4-FFF2-40B4-BE49-F238E27FC236}">
                <a16:creationId xmlns:a16="http://schemas.microsoft.com/office/drawing/2014/main" id="{DB64C03E-AA91-D37C-1080-9C3B968D5D50}"/>
              </a:ext>
            </a:extLst>
          </p:cNvPr>
          <p:cNvSpPr>
            <a:spLocks noGrp="1"/>
          </p:cNvSpPr>
          <p:nvPr>
            <p:ph type="title"/>
          </p:nvPr>
        </p:nvSpPr>
        <p:spPr>
          <a:xfrm>
            <a:off x="233592" y="584553"/>
            <a:ext cx="5466563" cy="642574"/>
          </a:xfrm>
        </p:spPr>
        <p:txBody>
          <a:bodyPr/>
          <a:lstStyle/>
          <a:p>
            <a:r>
              <a:rPr lang="en-US">
                <a:solidFill>
                  <a:schemeClr val="bg1"/>
                </a:solidFill>
              </a:rPr>
              <a:t>Reviewing our learning</a:t>
            </a:r>
            <a:endParaRPr lang="en-GB">
              <a:solidFill>
                <a:schemeClr val="bg1"/>
              </a:solidFill>
            </a:endParaRPr>
          </a:p>
        </p:txBody>
      </p:sp>
      <p:sp>
        <p:nvSpPr>
          <p:cNvPr id="7" name="Content Placeholder 3">
            <a:extLst>
              <a:ext uri="{FF2B5EF4-FFF2-40B4-BE49-F238E27FC236}">
                <a16:creationId xmlns:a16="http://schemas.microsoft.com/office/drawing/2014/main" id="{4F2FE341-8BAC-7610-2D07-495360DAF4B4}"/>
              </a:ext>
            </a:extLst>
          </p:cNvPr>
          <p:cNvSpPr txBox="1">
            <a:spLocks/>
          </p:cNvSpPr>
          <p:nvPr/>
        </p:nvSpPr>
        <p:spPr>
          <a:xfrm>
            <a:off x="366822" y="2162606"/>
            <a:ext cx="9172356" cy="4248704"/>
          </a:xfrm>
          <a:prstGeom prst="roundRect">
            <a:avLst/>
          </a:prstGeom>
          <a:solidFill>
            <a:srgbClr val="88C2BF"/>
          </a:solidFill>
        </p:spPr>
        <p:txBody>
          <a:bodyPr/>
          <a:lst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marL="0" marR="0" lvl="0" indent="0" algn="l" defTabSz="990570" rtl="0" eaLnBrk="1" fontAlgn="auto" latinLnBrk="0" hangingPunct="1">
              <a:lnSpc>
                <a:spcPct val="107000"/>
              </a:lnSpc>
              <a:spcBef>
                <a:spcPts val="1100"/>
              </a:spcBef>
              <a:spcAft>
                <a:spcPts val="800"/>
              </a:spcAft>
              <a:buClrTx/>
              <a:buSzTx/>
              <a:buFont typeface="Arial" panose="020B0604020202020204" pitchFamily="34" charset="0"/>
              <a:buNone/>
              <a:tabLst/>
              <a:defRPr/>
            </a:pPr>
            <a:r>
              <a:rPr kumimoji="0" lang="en-US" sz="2000" b="1" i="0" u="none" strike="noStrike" kern="1200" cap="none" spc="0" normalizeH="0" baseline="0" noProof="0">
                <a:ln>
                  <a:noFill/>
                </a:ln>
                <a:effectLst/>
                <a:uLnTx/>
                <a:uFillTx/>
                <a:latin typeface="Century Gothic" panose="020B0502020202020204" pitchFamily="34" charset="0"/>
                <a:ea typeface="+mn-ea"/>
                <a:cs typeface="+mn-cs"/>
              </a:rPr>
              <a:t>Learning outcomes</a:t>
            </a:r>
          </a:p>
          <a:p>
            <a:pPr marL="0" marR="0" lvl="0" indent="0" algn="l" defTabSz="990570" rtl="0" eaLnBrk="1" fontAlgn="auto" latinLnBrk="0" hangingPunct="1">
              <a:lnSpc>
                <a:spcPct val="107000"/>
              </a:lnSpc>
              <a:spcBef>
                <a:spcPts val="1100"/>
              </a:spcBef>
              <a:spcAft>
                <a:spcPts val="800"/>
              </a:spcAft>
              <a:buClrTx/>
              <a:buSzTx/>
              <a:buFont typeface="Arial" panose="020B0604020202020204" pitchFamily="34" charset="0"/>
              <a:buNone/>
              <a:tabLst/>
              <a:defRPr/>
            </a:pPr>
            <a:r>
              <a:rPr kumimoji="0" lang="en-US" sz="2000" b="0" i="0" u="none" strike="noStrike" kern="1200" cap="none" spc="0" normalizeH="0" baseline="0" noProof="0">
                <a:ln>
                  <a:noFill/>
                </a:ln>
                <a:effectLst/>
                <a:uLnTx/>
                <a:uFillTx/>
                <a:latin typeface="Century Gothic" panose="020B0502020202020204" pitchFamily="34" charset="0"/>
                <a:ea typeface="+mn-ea"/>
                <a:cs typeface="+mn-cs"/>
              </a:rPr>
              <a:t>We will be able to:</a:t>
            </a:r>
          </a:p>
          <a:p>
            <a:pPr marL="342900" indent="-342900">
              <a:lnSpc>
                <a:spcPct val="107000"/>
              </a:lnSpc>
              <a:spcBef>
                <a:spcPts val="800"/>
              </a:spcBef>
              <a:spcAft>
                <a:spcPts val="1100"/>
              </a:spcAft>
              <a:buFont typeface="Arial" panose="020B0604020202020204" pitchFamily="34" charset="0"/>
              <a:buChar char="•"/>
            </a:pPr>
            <a:r>
              <a:rPr lang="en-US" sz="2000"/>
              <a:t>describe differences between prescribed and over-the-counter medicines</a:t>
            </a:r>
          </a:p>
          <a:p>
            <a:pPr marL="342900" indent="-342900">
              <a:lnSpc>
                <a:spcPct val="107000"/>
              </a:lnSpc>
              <a:spcBef>
                <a:spcPts val="800"/>
              </a:spcBef>
              <a:spcAft>
                <a:spcPts val="1100"/>
              </a:spcAft>
              <a:buFont typeface="Arial" panose="020B0604020202020204" pitchFamily="34" charset="0"/>
              <a:buChar char="•"/>
            </a:pPr>
            <a:r>
              <a:rPr lang="en-US" sz="2000"/>
              <a:t>explain how to safely access prescription medicine</a:t>
            </a:r>
          </a:p>
          <a:p>
            <a:pPr marL="342900" indent="-342900">
              <a:lnSpc>
                <a:spcPct val="107000"/>
              </a:lnSpc>
              <a:spcBef>
                <a:spcPts val="800"/>
              </a:spcBef>
              <a:spcAft>
                <a:spcPts val="1100"/>
              </a:spcAft>
              <a:buFont typeface="Arial" panose="020B0604020202020204" pitchFamily="34" charset="0"/>
              <a:buChar char="•"/>
            </a:pPr>
            <a:r>
              <a:rPr lang="en-US" sz="2000"/>
              <a:t>evaluate reliable sources of information about substances</a:t>
            </a:r>
          </a:p>
          <a:p>
            <a:pPr marL="342900" indent="-342900">
              <a:lnSpc>
                <a:spcPct val="107000"/>
              </a:lnSpc>
              <a:spcBef>
                <a:spcPts val="800"/>
              </a:spcBef>
              <a:spcAft>
                <a:spcPts val="1100"/>
              </a:spcAft>
              <a:buFont typeface="Arial" panose="020B0604020202020204" pitchFamily="34" charset="0"/>
              <a:buChar char="•"/>
            </a:pPr>
            <a:r>
              <a:rPr lang="en-US" sz="2000"/>
              <a:t>explain how someone can seek support if they are concerned about substances that they, or others they know, have used</a:t>
            </a:r>
          </a:p>
        </p:txBody>
      </p:sp>
      <p:sp>
        <p:nvSpPr>
          <p:cNvPr id="2" name="Slide Number Placeholder 5">
            <a:extLst>
              <a:ext uri="{FF2B5EF4-FFF2-40B4-BE49-F238E27FC236}">
                <a16:creationId xmlns:a16="http://schemas.microsoft.com/office/drawing/2014/main" id="{B4A7F3AE-24BC-5FAD-7B2C-5C7078EE2EE0}"/>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83"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 PSHE Association 2025</a:t>
            </a:r>
          </a:p>
        </p:txBody>
      </p:sp>
    </p:spTree>
    <p:extLst>
      <p:ext uri="{BB962C8B-B14F-4D97-AF65-F5344CB8AC3E}">
        <p14:creationId xmlns:p14="http://schemas.microsoft.com/office/powerpoint/2010/main" val="1957041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77C4A73-506D-1CED-4014-CB7588D5CBB8}"/>
              </a:ext>
            </a:extLst>
          </p:cNvPr>
          <p:cNvSpPr>
            <a:spLocks noGrp="1"/>
          </p:cNvSpPr>
          <p:nvPr>
            <p:ph sz="half" idx="10"/>
          </p:nvPr>
        </p:nvSpPr>
        <p:spPr>
          <a:xfrm>
            <a:off x="232915" y="1303304"/>
            <a:ext cx="5292674" cy="4368246"/>
          </a:xfrm>
        </p:spPr>
        <p:txBody>
          <a:bodyPr>
            <a:noAutofit/>
          </a:bodyPr>
          <a:lstStyle/>
          <a:p>
            <a:pPr>
              <a:lnSpc>
                <a:spcPct val="107000"/>
              </a:lnSpc>
              <a:spcBef>
                <a:spcPts val="800"/>
              </a:spcBef>
              <a:spcAft>
                <a:spcPts val="1100"/>
              </a:spcAft>
            </a:pPr>
            <a:r>
              <a:rPr lang="en-US"/>
              <a:t>Write some advice to Lexi from a doctor’s perspective, making sure to include:</a:t>
            </a:r>
          </a:p>
          <a:p>
            <a:pPr marL="342900" lvl="0" indent="-342900">
              <a:lnSpc>
                <a:spcPct val="107000"/>
              </a:lnSpc>
              <a:spcBef>
                <a:spcPts val="800"/>
              </a:spcBef>
              <a:spcAft>
                <a:spcPts val="1100"/>
              </a:spcAft>
              <a:buFont typeface="Symbol" panose="05050102010706020507" pitchFamily="18" charset="2"/>
              <a:buChar char=""/>
            </a:pPr>
            <a:r>
              <a:rPr lang="en-GB" b="0">
                <a:effectLst/>
                <a:ea typeface="Calibri" panose="020F0502020204030204" pitchFamily="34" charset="0"/>
                <a:cs typeface="Times New Roman" panose="02020603050405020304" pitchFamily="18" charset="0"/>
              </a:rPr>
              <a:t>the difference between prescription and ‘over-the-counter’ medicine</a:t>
            </a:r>
          </a:p>
          <a:p>
            <a:pPr marL="342900" lvl="0" indent="-342900">
              <a:lnSpc>
                <a:spcPct val="107000"/>
              </a:lnSpc>
              <a:spcBef>
                <a:spcPts val="800"/>
              </a:spcBef>
              <a:spcAft>
                <a:spcPts val="1100"/>
              </a:spcAft>
              <a:buFont typeface="Symbol" panose="05050102010706020507" pitchFamily="18" charset="2"/>
              <a:buChar char=""/>
            </a:pPr>
            <a:r>
              <a:rPr lang="en-GB" b="0">
                <a:effectLst/>
                <a:ea typeface="Calibri" panose="020F0502020204030204" pitchFamily="34" charset="0"/>
                <a:cs typeface="Times New Roman" panose="02020603050405020304" pitchFamily="18" charset="0"/>
              </a:rPr>
              <a:t>why it is important to only use prescription medicine if it has been given by a healthcare professional</a:t>
            </a:r>
          </a:p>
          <a:p>
            <a:pPr marL="342900" lvl="0" indent="-342900">
              <a:lnSpc>
                <a:spcPct val="107000"/>
              </a:lnSpc>
              <a:spcBef>
                <a:spcPts val="800"/>
              </a:spcBef>
              <a:spcAft>
                <a:spcPts val="1100"/>
              </a:spcAft>
              <a:buFont typeface="Symbol" panose="05050102010706020507" pitchFamily="18" charset="2"/>
              <a:buChar char=""/>
            </a:pPr>
            <a:r>
              <a:rPr lang="en-GB">
                <a:effectLst/>
                <a:ea typeface="Calibri" panose="020F0502020204030204" pitchFamily="34" charset="0"/>
              </a:rPr>
              <a:t>how to access safe and reliable information about substances, including medicines</a:t>
            </a:r>
          </a:p>
          <a:p>
            <a:pPr marL="342900" lvl="0" indent="-342900">
              <a:lnSpc>
                <a:spcPct val="107000"/>
              </a:lnSpc>
              <a:spcBef>
                <a:spcPts val="800"/>
              </a:spcBef>
              <a:spcAft>
                <a:spcPts val="1100"/>
              </a:spcAft>
              <a:buFont typeface="Symbol" panose="05050102010706020507" pitchFamily="18" charset="2"/>
              <a:buChar char=""/>
            </a:pPr>
            <a:r>
              <a:rPr lang="en-GB"/>
              <a:t>how Lexi can get help and support</a:t>
            </a:r>
            <a:endParaRPr lang="en-US"/>
          </a:p>
        </p:txBody>
      </p:sp>
      <p:sp>
        <p:nvSpPr>
          <p:cNvPr id="5" name="Title 4">
            <a:extLst>
              <a:ext uri="{FF2B5EF4-FFF2-40B4-BE49-F238E27FC236}">
                <a16:creationId xmlns:a16="http://schemas.microsoft.com/office/drawing/2014/main" id="{DB64C03E-AA91-D37C-1080-9C3B968D5D50}"/>
              </a:ext>
            </a:extLst>
          </p:cNvPr>
          <p:cNvSpPr>
            <a:spLocks noGrp="1"/>
          </p:cNvSpPr>
          <p:nvPr>
            <p:ph type="title"/>
          </p:nvPr>
        </p:nvSpPr>
        <p:spPr>
          <a:xfrm>
            <a:off x="233593" y="543878"/>
            <a:ext cx="7094670" cy="694054"/>
          </a:xfrm>
        </p:spPr>
        <p:txBody>
          <a:bodyPr/>
          <a:lstStyle/>
          <a:p>
            <a:r>
              <a:rPr lang="en-US"/>
              <a:t>Reviewing our learning</a:t>
            </a:r>
            <a:endParaRPr lang="en-GB"/>
          </a:p>
        </p:txBody>
      </p:sp>
      <p:sp>
        <p:nvSpPr>
          <p:cNvPr id="4" name="Slide Number Placeholder 3">
            <a:extLst>
              <a:ext uri="{FF2B5EF4-FFF2-40B4-BE49-F238E27FC236}">
                <a16:creationId xmlns:a16="http://schemas.microsoft.com/office/drawing/2014/main" id="{EB6E70B4-7EAE-7B78-59F9-E8A0FCB38F83}"/>
              </a:ext>
            </a:extLst>
          </p:cNvPr>
          <p:cNvSpPr>
            <a:spLocks noGrp="1"/>
          </p:cNvSpPr>
          <p:nvPr>
            <p:ph type="sldNum" sz="quarter" idx="4"/>
          </p:nvPr>
        </p:nvSpPr>
        <p:spPr/>
        <p:txBody>
          <a:bodyPr/>
          <a:lstStyle/>
          <a:p>
            <a:r>
              <a:rPr lang="en-GB"/>
              <a:t>© PSHE Association 2025</a:t>
            </a:r>
          </a:p>
        </p:txBody>
      </p:sp>
      <p:pic>
        <p:nvPicPr>
          <p:cNvPr id="4100" name="Picture 4" descr="pencil and sharpener on notebook page">
            <a:extLst>
              <a:ext uri="{FF2B5EF4-FFF2-40B4-BE49-F238E27FC236}">
                <a16:creationId xmlns:a16="http://schemas.microsoft.com/office/drawing/2014/main" id="{204B4524-EBFF-A9A2-DCFE-1FC5CBCD45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1493" y="2264235"/>
            <a:ext cx="3669575" cy="2446383"/>
          </a:xfrm>
          <a:prstGeom prst="round2Diag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384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0CBDE14-5407-2060-C7A4-493AC7F16187}"/>
              </a:ext>
            </a:extLst>
          </p:cNvPr>
          <p:cNvSpPr>
            <a:spLocks noGrp="1"/>
          </p:cNvSpPr>
          <p:nvPr>
            <p:ph sz="half" idx="10"/>
          </p:nvPr>
        </p:nvSpPr>
        <p:spPr>
          <a:xfrm>
            <a:off x="232915" y="1975084"/>
            <a:ext cx="5423302" cy="3696466"/>
          </a:xfrm>
        </p:spPr>
        <p:txBody>
          <a:bodyPr>
            <a:normAutofit/>
          </a:bodyPr>
          <a:lstStyle/>
          <a:p>
            <a:pPr lvl="0">
              <a:lnSpc>
                <a:spcPct val="107000"/>
              </a:lnSpc>
              <a:spcBef>
                <a:spcPts val="800"/>
              </a:spcBef>
              <a:spcAft>
                <a:spcPts val="1100"/>
              </a:spcAft>
            </a:pPr>
            <a:r>
              <a:rPr lang="en-GB">
                <a:effectLst/>
                <a:ea typeface="Calibri" panose="020F0502020204030204" pitchFamily="34" charset="0"/>
                <a:cs typeface="Times New Roman" panose="02020603050405020304" pitchFamily="18" charset="0"/>
              </a:rPr>
              <a:t>Choose one question to reflect on for today’s lesson:</a:t>
            </a:r>
            <a:endParaRPr lang="en-GB">
              <a:ea typeface="Calibri" panose="020F0502020204030204" pitchFamily="34" charset="0"/>
              <a:cs typeface="Times New Roman" panose="02020603050405020304" pitchFamily="18" charset="0"/>
            </a:endParaRPr>
          </a:p>
          <a:p>
            <a:pPr marL="285750" lvl="0" indent="-285750">
              <a:lnSpc>
                <a:spcPct val="107000"/>
              </a:lnSpc>
              <a:spcBef>
                <a:spcPts val="800"/>
              </a:spcBef>
              <a:spcAft>
                <a:spcPts val="1100"/>
              </a:spcAft>
              <a:buFont typeface="Arial" panose="020B0604020202020204" pitchFamily="34" charset="0"/>
              <a:buChar char="•"/>
            </a:pPr>
            <a:r>
              <a:rPr lang="en-GB">
                <a:effectLst/>
                <a:ea typeface="Calibri" panose="020F0502020204030204" pitchFamily="34" charset="0"/>
                <a:cs typeface="Times New Roman" panose="02020603050405020304" pitchFamily="18" charset="0"/>
              </a:rPr>
              <a:t>If I need help or advice about medicines in the future, who can I go to for support?</a:t>
            </a:r>
            <a:endParaRPr lang="en-GB">
              <a:ea typeface="Calibri" panose="020F0502020204030204" pitchFamily="34" charset="0"/>
              <a:cs typeface="Times New Roman" panose="02020603050405020304" pitchFamily="18" charset="0"/>
            </a:endParaRPr>
          </a:p>
          <a:p>
            <a:pPr marL="285750" lvl="0" indent="-285750">
              <a:lnSpc>
                <a:spcPct val="107000"/>
              </a:lnSpc>
              <a:spcBef>
                <a:spcPts val="800"/>
              </a:spcBef>
              <a:spcAft>
                <a:spcPts val="1100"/>
              </a:spcAft>
              <a:buFont typeface="Arial" panose="020B0604020202020204" pitchFamily="34" charset="0"/>
              <a:buChar char="•"/>
            </a:pPr>
            <a:r>
              <a:rPr lang="en-GB">
                <a:effectLst/>
                <a:ea typeface="Calibri" panose="020F0502020204030204" pitchFamily="34" charset="0"/>
                <a:cs typeface="Times New Roman" panose="02020603050405020304" pitchFamily="18" charset="0"/>
              </a:rPr>
              <a:t>If I’m experiencing difficulties or challenges with my health, what can I do?</a:t>
            </a:r>
          </a:p>
          <a:p>
            <a:pPr>
              <a:lnSpc>
                <a:spcPts val="2100"/>
              </a:lnSpc>
              <a:spcAft>
                <a:spcPts val="1200"/>
              </a:spcAft>
            </a:pPr>
            <a:endParaRPr lang="en-GB" sz="2400"/>
          </a:p>
        </p:txBody>
      </p:sp>
      <p:sp>
        <p:nvSpPr>
          <p:cNvPr id="5" name="Title 4">
            <a:extLst>
              <a:ext uri="{FF2B5EF4-FFF2-40B4-BE49-F238E27FC236}">
                <a16:creationId xmlns:a16="http://schemas.microsoft.com/office/drawing/2014/main" id="{75F4BEE1-C259-80AD-8020-DEA585B8BC9F}"/>
              </a:ext>
            </a:extLst>
          </p:cNvPr>
          <p:cNvSpPr>
            <a:spLocks noGrp="1"/>
          </p:cNvSpPr>
          <p:nvPr>
            <p:ph type="title"/>
          </p:nvPr>
        </p:nvSpPr>
        <p:spPr>
          <a:xfrm>
            <a:off x="233593" y="543878"/>
            <a:ext cx="6088830" cy="694054"/>
          </a:xfrm>
        </p:spPr>
        <p:txBody>
          <a:bodyPr/>
          <a:lstStyle/>
          <a:p>
            <a:r>
              <a:rPr lang="en-US"/>
              <a:t>Reflecting on our learning</a:t>
            </a:r>
            <a:endParaRPr lang="en-GB"/>
          </a:p>
        </p:txBody>
      </p:sp>
      <p:sp>
        <p:nvSpPr>
          <p:cNvPr id="4" name="Slide Number Placeholder 3">
            <a:extLst>
              <a:ext uri="{FF2B5EF4-FFF2-40B4-BE49-F238E27FC236}">
                <a16:creationId xmlns:a16="http://schemas.microsoft.com/office/drawing/2014/main" id="{6A1D836F-853A-1699-B7AA-47125BA04C61}"/>
              </a:ext>
            </a:extLst>
          </p:cNvPr>
          <p:cNvSpPr>
            <a:spLocks noGrp="1"/>
          </p:cNvSpPr>
          <p:nvPr>
            <p:ph type="sldNum" sz="quarter" idx="4"/>
          </p:nvPr>
        </p:nvSpPr>
        <p:spPr/>
        <p:txBody>
          <a:bodyPr/>
          <a:lstStyle/>
          <a:p>
            <a:r>
              <a:rPr lang="en-GB"/>
              <a:t>© PSHE Association 2025</a:t>
            </a:r>
          </a:p>
        </p:txBody>
      </p:sp>
      <p:pic>
        <p:nvPicPr>
          <p:cNvPr id="6148" name="Picture 4" descr="Free Paper thought bubble over bright pink background, ideal for creative concepts. Stock Photo">
            <a:extLst>
              <a:ext uri="{FF2B5EF4-FFF2-40B4-BE49-F238E27FC236}">
                <a16:creationId xmlns:a16="http://schemas.microsoft.com/office/drawing/2014/main" id="{BFB90F6E-D21F-A5BD-7F64-C9AB68CB1F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761"/>
          <a:stretch/>
        </p:blipFill>
        <p:spPr bwMode="auto">
          <a:xfrm>
            <a:off x="6028890" y="1975084"/>
            <a:ext cx="3695618" cy="3024686"/>
          </a:xfrm>
          <a:prstGeom prst="round2Diag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894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C8CC62-2EAF-02A1-84FC-A7EB9AF05F32}"/>
              </a:ext>
            </a:extLst>
          </p:cNvPr>
          <p:cNvSpPr>
            <a:spLocks noGrp="1"/>
          </p:cNvSpPr>
          <p:nvPr>
            <p:ph sz="half" idx="10"/>
          </p:nvPr>
        </p:nvSpPr>
        <p:spPr>
          <a:xfrm>
            <a:off x="104503" y="1303303"/>
            <a:ext cx="4848497" cy="5473131"/>
          </a:xfrm>
        </p:spPr>
        <p:txBody>
          <a:bodyPr>
            <a:noAutofit/>
          </a:bodyPr>
          <a:lstStyle/>
          <a:p>
            <a:pPr>
              <a:lnSpc>
                <a:spcPct val="107000"/>
              </a:lnSpc>
              <a:spcBef>
                <a:spcPts val="800"/>
              </a:spcBef>
              <a:spcAft>
                <a:spcPts val="1100"/>
              </a:spcAft>
            </a:pPr>
            <a:r>
              <a:rPr lang="en-US" sz="1500"/>
              <a:t>For further advice, guidance and support related to substance use:</a:t>
            </a:r>
          </a:p>
          <a:p>
            <a:pPr marL="342900" indent="-342900">
              <a:lnSpc>
                <a:spcPct val="107000"/>
              </a:lnSpc>
              <a:spcBef>
                <a:spcPts val="800"/>
              </a:spcBef>
              <a:spcAft>
                <a:spcPts val="1100"/>
              </a:spcAft>
              <a:buFont typeface="Arial" panose="020B0604020202020204" pitchFamily="34" charset="0"/>
              <a:buChar char="•"/>
            </a:pPr>
            <a:r>
              <a:rPr lang="en-US" sz="1500"/>
              <a:t>Speak to a member of staff in school such as your form tutor, head of year, school nurse, or a member of the safeguarding team</a:t>
            </a:r>
          </a:p>
          <a:p>
            <a:pPr marL="342900" indent="-342900">
              <a:lnSpc>
                <a:spcPct val="107000"/>
              </a:lnSpc>
              <a:spcBef>
                <a:spcPts val="800"/>
              </a:spcBef>
              <a:spcAft>
                <a:spcPts val="1100"/>
              </a:spcAft>
              <a:buFont typeface="Arial" panose="020B0604020202020204" pitchFamily="34" charset="0"/>
              <a:buChar char="•"/>
            </a:pPr>
            <a:r>
              <a:rPr lang="en-US" sz="1500"/>
              <a:t>Visit your GP or </a:t>
            </a:r>
            <a:r>
              <a:rPr lang="en-US" sz="1500">
                <a:hlinkClick r:id="rId3"/>
              </a:rPr>
              <a:t>www.111.nhs.uk</a:t>
            </a:r>
            <a:r>
              <a:rPr lang="en-US" sz="1500"/>
              <a:t>, or phone 111</a:t>
            </a:r>
          </a:p>
          <a:p>
            <a:pPr marL="342900" indent="-342900">
              <a:lnSpc>
                <a:spcPct val="107000"/>
              </a:lnSpc>
              <a:spcBef>
                <a:spcPts val="800"/>
              </a:spcBef>
              <a:spcAft>
                <a:spcPts val="1100"/>
              </a:spcAft>
              <a:buFont typeface="Arial" panose="020B0604020202020204" pitchFamily="34" charset="0"/>
              <a:buChar char="•"/>
            </a:pPr>
            <a:r>
              <a:rPr lang="en-US" sz="1500"/>
              <a:t>Visit Childline - </a:t>
            </a:r>
            <a:r>
              <a:rPr lang="en-US" sz="1500">
                <a:hlinkClick r:id="rId4">
                  <a:extLst>
                    <a:ext uri="{A12FA001-AC4F-418D-AE19-62706E023703}">
                      <ahyp:hlinkClr xmlns:ahyp="http://schemas.microsoft.com/office/drawing/2018/hyperlinkcolor" val="tx"/>
                    </a:ext>
                  </a:extLst>
                </a:hlinkClick>
              </a:rPr>
              <a:t>www.childline.org.uk</a:t>
            </a:r>
            <a:r>
              <a:rPr lang="en-US" sz="1500"/>
              <a:t>; or phone on 0800 1111</a:t>
            </a:r>
          </a:p>
          <a:p>
            <a:pPr marL="342900" indent="-342900">
              <a:lnSpc>
                <a:spcPct val="107000"/>
              </a:lnSpc>
              <a:spcBef>
                <a:spcPts val="800"/>
              </a:spcBef>
              <a:spcAft>
                <a:spcPts val="1100"/>
              </a:spcAft>
              <a:buFont typeface="Arial" panose="020B0604020202020204" pitchFamily="34" charset="0"/>
              <a:buChar char="•"/>
            </a:pPr>
            <a:r>
              <a:rPr lang="en-US" sz="1500"/>
              <a:t>Visit FRANK at </a:t>
            </a:r>
            <a:r>
              <a:rPr lang="en-US" sz="1500">
                <a:hlinkClick r:id="rId5"/>
              </a:rPr>
              <a:t>www.talktofrank.com/get-help/find-support-near-you</a:t>
            </a:r>
            <a:r>
              <a:rPr lang="en-US" sz="1500"/>
              <a:t> to find local support services </a:t>
            </a:r>
          </a:p>
          <a:p>
            <a:pPr marL="342900" indent="-342900">
              <a:lnSpc>
                <a:spcPct val="107000"/>
              </a:lnSpc>
              <a:spcBef>
                <a:spcPts val="800"/>
              </a:spcBef>
              <a:spcAft>
                <a:spcPts val="1100"/>
              </a:spcAft>
              <a:buFont typeface="Arial" panose="020B0604020202020204" pitchFamily="34" charset="0"/>
              <a:buChar char="•"/>
            </a:pPr>
            <a:r>
              <a:rPr lang="en-GB" sz="1500" b="0">
                <a:effectLst/>
                <a:ea typeface="Calibri" panose="020F0502020204030204" pitchFamily="34" charset="0"/>
                <a:cs typeface="Times New Roman" panose="02020603050405020304" pitchFamily="18" charset="0"/>
              </a:rPr>
              <a:t>Visit </a:t>
            </a:r>
            <a:r>
              <a:rPr lang="en-GB" sz="1500" b="0" u="sng">
                <a:effectLst/>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www.nhs.uk/conditions/medicines-information</a:t>
            </a:r>
            <a:r>
              <a:rPr lang="en-GB" sz="1500" b="0" u="sng">
                <a:effectLst/>
                <a:ea typeface="Times New Roman" panose="02020603050405020304" pitchFamily="18" charset="0"/>
                <a:cs typeface="Times New Roman" panose="02020603050405020304" pitchFamily="18" charset="0"/>
              </a:rPr>
              <a:t> </a:t>
            </a:r>
            <a:r>
              <a:rPr lang="en-GB" sz="1500" b="0">
                <a:effectLst/>
                <a:ea typeface="Times New Roman" panose="02020603050405020304" pitchFamily="18" charset="0"/>
                <a:cs typeface="Times New Roman" panose="02020603050405020304" pitchFamily="18" charset="0"/>
              </a:rPr>
              <a:t>f</a:t>
            </a:r>
            <a:r>
              <a:rPr lang="en-GB" sz="1500" b="0">
                <a:effectLst/>
                <a:ea typeface="Calibri" panose="020F0502020204030204" pitchFamily="34" charset="0"/>
                <a:cs typeface="Times New Roman" panose="02020603050405020304" pitchFamily="18" charset="0"/>
              </a:rPr>
              <a:t>or information about medicines from the NHS  </a:t>
            </a:r>
            <a:endParaRPr lang="en-GB" sz="1500" b="1">
              <a:effectLst/>
              <a:ea typeface="Times New Roman" panose="02020603050405020304" pitchFamily="18" charset="0"/>
              <a:cs typeface="Times New Roman" panose="02020603050405020304" pitchFamily="18" charset="0"/>
            </a:endParaRPr>
          </a:p>
          <a:p>
            <a:pPr marL="342900" lvl="0" indent="-342900">
              <a:lnSpc>
                <a:spcPct val="107000"/>
              </a:lnSpc>
              <a:spcBef>
                <a:spcPts val="800"/>
              </a:spcBef>
              <a:spcAft>
                <a:spcPts val="1100"/>
              </a:spcAft>
              <a:buFont typeface="Symbol" panose="05050102010706020507" pitchFamily="18" charset="2"/>
              <a:buChar char=""/>
            </a:pPr>
            <a:r>
              <a:rPr lang="en-GB" sz="1500" b="0">
                <a:effectLst/>
                <a:ea typeface="Times New Roman" panose="02020603050405020304" pitchFamily="18" charset="0"/>
                <a:cs typeface="Times New Roman" panose="02020603050405020304" pitchFamily="18" charset="0"/>
              </a:rPr>
              <a:t>Check GPC-registered pharmacies in Britain using </a:t>
            </a:r>
            <a:r>
              <a:rPr lang="en-GB" sz="1500" b="0" u="sng">
                <a:effectLst/>
                <a:ea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www.pharmacyregulation.org/registers</a:t>
            </a:r>
            <a:r>
              <a:rPr lang="en-GB" sz="1500" b="1">
                <a:effectLst/>
                <a:ea typeface="Times New Roman" panose="02020603050405020304" pitchFamily="18" charset="0"/>
                <a:cs typeface="Times New Roman" panose="02020603050405020304" pitchFamily="18" charset="0"/>
              </a:rPr>
              <a:t> </a:t>
            </a:r>
            <a:endParaRPr lang="en-US" sz="1500"/>
          </a:p>
        </p:txBody>
      </p:sp>
      <p:sp>
        <p:nvSpPr>
          <p:cNvPr id="3" name="Title 2">
            <a:extLst>
              <a:ext uri="{FF2B5EF4-FFF2-40B4-BE49-F238E27FC236}">
                <a16:creationId xmlns:a16="http://schemas.microsoft.com/office/drawing/2014/main" id="{7A73A3C7-0CBD-C858-B903-7B19CCDDD8BB}"/>
              </a:ext>
            </a:extLst>
          </p:cNvPr>
          <p:cNvSpPr>
            <a:spLocks noGrp="1"/>
          </p:cNvSpPr>
          <p:nvPr>
            <p:ph type="title"/>
          </p:nvPr>
        </p:nvSpPr>
        <p:spPr>
          <a:xfrm>
            <a:off x="104503" y="517752"/>
            <a:ext cx="4555940" cy="694054"/>
          </a:xfrm>
        </p:spPr>
        <p:txBody>
          <a:bodyPr/>
          <a:lstStyle/>
          <a:p>
            <a:r>
              <a:rPr lang="en-US"/>
              <a:t>Sources of support</a:t>
            </a:r>
          </a:p>
        </p:txBody>
      </p:sp>
      <p:sp>
        <p:nvSpPr>
          <p:cNvPr id="10" name="Slide Number Placeholder 5">
            <a:extLst>
              <a:ext uri="{FF2B5EF4-FFF2-40B4-BE49-F238E27FC236}">
                <a16:creationId xmlns:a16="http://schemas.microsoft.com/office/drawing/2014/main" id="{10FF5ADA-4862-CB19-7B8C-52E4DC78B54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solidFill>
                  <a:schemeClr val="bg1"/>
                </a:solidFill>
              </a:rPr>
              <a:t>© PSHE Association 2025</a:t>
            </a:r>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0887F6EA-5EDB-6084-C8F4-4BE559FEC38E}"/>
              </a:ext>
            </a:extLst>
          </p:cNvPr>
          <p:cNvPicPr>
            <a:picLocks noChangeAspect="1"/>
          </p:cNvPicPr>
          <p:nvPr/>
        </p:nvPicPr>
        <p:blipFill>
          <a:blip r:embed="rId8"/>
          <a:stretch>
            <a:fillRect/>
          </a:stretch>
        </p:blipFill>
        <p:spPr>
          <a:xfrm>
            <a:off x="5348520" y="3007096"/>
            <a:ext cx="3943279" cy="1497708"/>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7787CADB-D92B-F331-B3FE-8CF6142453E1}"/>
              </a:ext>
            </a:extLst>
          </p:cNvPr>
          <p:cNvPicPr>
            <a:picLocks noChangeAspect="1"/>
          </p:cNvPicPr>
          <p:nvPr/>
        </p:nvPicPr>
        <p:blipFill>
          <a:blip r:embed="rId9"/>
          <a:stretch>
            <a:fillRect/>
          </a:stretch>
        </p:blipFill>
        <p:spPr>
          <a:xfrm>
            <a:off x="5624584" y="4583699"/>
            <a:ext cx="3943279" cy="1691102"/>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AC6EE3D9-BC38-E9F7-087C-4080B76C24D4}"/>
              </a:ext>
            </a:extLst>
          </p:cNvPr>
          <p:cNvPicPr>
            <a:picLocks noChangeAspect="1"/>
          </p:cNvPicPr>
          <p:nvPr/>
        </p:nvPicPr>
        <p:blipFill>
          <a:blip r:embed="rId9"/>
          <a:stretch>
            <a:fillRect/>
          </a:stretch>
        </p:blipFill>
        <p:spPr>
          <a:xfrm>
            <a:off x="6071474" y="1428750"/>
            <a:ext cx="3496389" cy="1499450"/>
          </a:xfrm>
          <a:prstGeom prst="rect">
            <a:avLst/>
          </a:prstGeom>
        </p:spPr>
      </p:pic>
      <p:sp>
        <p:nvSpPr>
          <p:cNvPr id="14" name="Google Shape;436;p25">
            <a:extLst>
              <a:ext uri="{FF2B5EF4-FFF2-40B4-BE49-F238E27FC236}">
                <a16:creationId xmlns:a16="http://schemas.microsoft.com/office/drawing/2014/main" id="{70DDFCB0-0CBB-60C0-C032-D08117C3B726}"/>
              </a:ext>
            </a:extLst>
          </p:cNvPr>
          <p:cNvSpPr txBox="1"/>
          <p:nvPr/>
        </p:nvSpPr>
        <p:spPr>
          <a:xfrm>
            <a:off x="5645234" y="3222163"/>
            <a:ext cx="3349853"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a:solidFill>
                  <a:schemeClr val="tx1"/>
                </a:solidFill>
                <a:latin typeface="Century Gothic"/>
                <a:ea typeface="Century Gothic"/>
                <a:cs typeface="Century Gothic"/>
                <a:sym typeface="Century Gothic"/>
              </a:rPr>
              <a:t>Something's worrying me,</a:t>
            </a:r>
            <a:br>
              <a:rPr lang="en-US" sz="2000">
                <a:solidFill>
                  <a:schemeClr val="tx1"/>
                </a:solidFill>
                <a:latin typeface="Century Gothic"/>
                <a:ea typeface="Century Gothic"/>
                <a:cs typeface="Century Gothic"/>
                <a:sym typeface="Century Gothic"/>
              </a:rPr>
            </a:br>
            <a:r>
              <a:rPr lang="en-US" sz="2000">
                <a:solidFill>
                  <a:schemeClr val="tx1"/>
                </a:solidFill>
                <a:latin typeface="Century Gothic"/>
                <a:ea typeface="Century Gothic"/>
                <a:cs typeface="Century Gothic"/>
                <a:sym typeface="Century Gothic"/>
              </a:rPr>
              <a:t>can I talk to you?</a:t>
            </a:r>
            <a:endParaRPr sz="2000">
              <a:solidFill>
                <a:schemeClr val="tx1"/>
              </a:solidFill>
            </a:endParaRPr>
          </a:p>
        </p:txBody>
      </p:sp>
      <p:sp>
        <p:nvSpPr>
          <p:cNvPr id="15" name="Google Shape;437;p25">
            <a:extLst>
              <a:ext uri="{FF2B5EF4-FFF2-40B4-BE49-F238E27FC236}">
                <a16:creationId xmlns:a16="http://schemas.microsoft.com/office/drawing/2014/main" id="{3D072A1F-6997-8982-9865-1D296ECF839A}"/>
              </a:ext>
            </a:extLst>
          </p:cNvPr>
          <p:cNvSpPr txBox="1"/>
          <p:nvPr/>
        </p:nvSpPr>
        <p:spPr>
          <a:xfrm>
            <a:off x="6378575" y="1581174"/>
            <a:ext cx="2999342"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a:solidFill>
                  <a:schemeClr val="tx1"/>
                </a:solidFill>
                <a:latin typeface="Century Gothic"/>
                <a:ea typeface="Century Gothic"/>
                <a:cs typeface="Century Gothic"/>
                <a:sym typeface="Century Gothic"/>
              </a:rPr>
              <a:t>I need your help with something . . . </a:t>
            </a:r>
            <a:endParaRPr sz="2000">
              <a:solidFill>
                <a:schemeClr val="tx1"/>
              </a:solidFill>
            </a:endParaRPr>
          </a:p>
        </p:txBody>
      </p:sp>
      <p:sp>
        <p:nvSpPr>
          <p:cNvPr id="16" name="Google Shape;438;p25">
            <a:extLst>
              <a:ext uri="{FF2B5EF4-FFF2-40B4-BE49-F238E27FC236}">
                <a16:creationId xmlns:a16="http://schemas.microsoft.com/office/drawing/2014/main" id="{84272AEE-F184-417B-8010-960FDFB7C03B}"/>
              </a:ext>
            </a:extLst>
          </p:cNvPr>
          <p:cNvSpPr txBox="1"/>
          <p:nvPr/>
        </p:nvSpPr>
        <p:spPr>
          <a:xfrm>
            <a:off x="6028064" y="4834430"/>
            <a:ext cx="3349853"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a:solidFill>
                  <a:schemeClr val="tx1"/>
                </a:solidFill>
                <a:latin typeface="Century Gothic"/>
                <a:ea typeface="Century Gothic"/>
                <a:cs typeface="Century Gothic"/>
                <a:sym typeface="Century Gothic"/>
              </a:rPr>
              <a:t>I have something that’s been bothering me . . .</a:t>
            </a:r>
            <a:endParaRPr sz="2000">
              <a:solidFill>
                <a:schemeClr val="tx1"/>
              </a:solidFill>
            </a:endParaRPr>
          </a:p>
        </p:txBody>
      </p:sp>
    </p:spTree>
    <p:extLst>
      <p:ext uri="{BB962C8B-B14F-4D97-AF65-F5344CB8AC3E}">
        <p14:creationId xmlns:p14="http://schemas.microsoft.com/office/powerpoint/2010/main" val="1145813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AEA44F9-B5B0-2884-3EBB-6AA26756635D}"/>
              </a:ext>
            </a:extLst>
          </p:cNvPr>
          <p:cNvSpPr>
            <a:spLocks noGrp="1"/>
          </p:cNvSpPr>
          <p:nvPr>
            <p:ph type="title"/>
          </p:nvPr>
        </p:nvSpPr>
        <p:spPr/>
        <p:txBody>
          <a:bodyPr/>
          <a:lstStyle/>
          <a:p>
            <a:r>
              <a:rPr lang="en-US" err="1"/>
              <a:t>Infobite</a:t>
            </a:r>
            <a:endParaRPr lang="en-GB"/>
          </a:p>
        </p:txBody>
      </p:sp>
      <p:sp>
        <p:nvSpPr>
          <p:cNvPr id="10" name="Content Placeholder 9">
            <a:extLst>
              <a:ext uri="{FF2B5EF4-FFF2-40B4-BE49-F238E27FC236}">
                <a16:creationId xmlns:a16="http://schemas.microsoft.com/office/drawing/2014/main" id="{5F5E9028-8458-B24A-6769-066598E14E9D}"/>
              </a:ext>
            </a:extLst>
          </p:cNvPr>
          <p:cNvSpPr>
            <a:spLocks noGrp="1"/>
          </p:cNvSpPr>
          <p:nvPr>
            <p:ph sz="half" idx="10"/>
          </p:nvPr>
        </p:nvSpPr>
        <p:spPr/>
        <p:txBody>
          <a:bodyPr>
            <a:normAutofit/>
          </a:bodyPr>
          <a:lstStyle/>
          <a:p>
            <a:pPr>
              <a:lnSpc>
                <a:spcPct val="107000"/>
              </a:lnSpc>
              <a:spcBef>
                <a:spcPts val="800"/>
              </a:spcBef>
              <a:spcAft>
                <a:spcPts val="1100"/>
              </a:spcAft>
            </a:pPr>
            <a:r>
              <a:rPr lang="en-US"/>
              <a:t>Create a short informative campaign, aimed at 16 to19 year-olds, about accessing medicines, or information about medicines, safely. </a:t>
            </a:r>
          </a:p>
          <a:p>
            <a:pPr>
              <a:lnSpc>
                <a:spcPct val="107000"/>
              </a:lnSpc>
              <a:spcBef>
                <a:spcPts val="800"/>
              </a:spcBef>
              <a:spcAft>
                <a:spcPts val="1100"/>
              </a:spcAft>
            </a:pPr>
            <a:r>
              <a:rPr lang="en-US"/>
              <a:t>This might be through a recorded podcast extract, a mock-up of a social media post, or a short video.</a:t>
            </a:r>
            <a:endParaRPr lang="en-GB"/>
          </a:p>
        </p:txBody>
      </p:sp>
      <p:sp>
        <p:nvSpPr>
          <p:cNvPr id="4" name="Slide Number Placeholder 3">
            <a:extLst>
              <a:ext uri="{FF2B5EF4-FFF2-40B4-BE49-F238E27FC236}">
                <a16:creationId xmlns:a16="http://schemas.microsoft.com/office/drawing/2014/main" id="{B5164AB9-1BB1-E25E-7F20-B2D2D61A25B9}"/>
              </a:ext>
            </a:extLst>
          </p:cNvPr>
          <p:cNvSpPr>
            <a:spLocks noGrp="1"/>
          </p:cNvSpPr>
          <p:nvPr>
            <p:ph type="sldNum" sz="quarter" idx="4"/>
          </p:nvPr>
        </p:nvSpPr>
        <p:spPr/>
        <p:txBody>
          <a:bodyPr/>
          <a:lstStyle/>
          <a:p>
            <a:r>
              <a:rPr lang="en-GB"/>
              <a:t>© PSHE Association 2025</a:t>
            </a:r>
          </a:p>
        </p:txBody>
      </p:sp>
      <p:pic>
        <p:nvPicPr>
          <p:cNvPr id="3" name="Picture 2" descr="A close-up of a black clapper board&#10;&#10;Description automatically generated">
            <a:extLst>
              <a:ext uri="{FF2B5EF4-FFF2-40B4-BE49-F238E27FC236}">
                <a16:creationId xmlns:a16="http://schemas.microsoft.com/office/drawing/2014/main" id="{2711B5AA-CAEF-2AC7-3089-5F36963A4603}"/>
              </a:ext>
            </a:extLst>
          </p:cNvPr>
          <p:cNvPicPr>
            <a:picLocks noChangeAspect="1"/>
          </p:cNvPicPr>
          <p:nvPr/>
        </p:nvPicPr>
        <p:blipFill rotWithShape="1">
          <a:blip r:embed="rId3"/>
          <a:srcRect l="11144" t="18223" r="13208" b="3417"/>
          <a:stretch/>
        </p:blipFill>
        <p:spPr>
          <a:xfrm>
            <a:off x="5212246" y="1303304"/>
            <a:ext cx="4454690" cy="2885122"/>
          </a:xfrm>
          <a:prstGeom prst="round2DiagRect">
            <a:avLst/>
          </a:prstGeom>
        </p:spPr>
      </p:pic>
    </p:spTree>
    <p:extLst>
      <p:ext uri="{BB962C8B-B14F-4D97-AF65-F5344CB8AC3E}">
        <p14:creationId xmlns:p14="http://schemas.microsoft.com/office/powerpoint/2010/main" val="3881475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DFB8DD-8EFF-7D86-477D-ABA544EDFF18}"/>
              </a:ext>
            </a:extLst>
          </p:cNvPr>
          <p:cNvSpPr>
            <a:spLocks noGrp="1"/>
          </p:cNvSpPr>
          <p:nvPr>
            <p:ph type="title"/>
          </p:nvPr>
        </p:nvSpPr>
        <p:spPr/>
        <p:txBody>
          <a:bodyPr/>
          <a:lstStyle/>
          <a:p>
            <a:r>
              <a:rPr lang="en-US"/>
              <a:t>Support and challenge</a:t>
            </a:r>
          </a:p>
        </p:txBody>
      </p:sp>
      <p:pic>
        <p:nvPicPr>
          <p:cNvPr id="9" name="Picture 8">
            <a:extLst>
              <a:ext uri="{FF2B5EF4-FFF2-40B4-BE49-F238E27FC236}">
                <a16:creationId xmlns:a16="http://schemas.microsoft.com/office/drawing/2014/main" id="{FCBBBBF2-140F-5DAA-5A93-3A4AA8B1B72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20005" y="4750212"/>
            <a:ext cx="817747" cy="932045"/>
          </a:xfrm>
          <a:prstGeom prst="rect">
            <a:avLst/>
          </a:prstGeom>
        </p:spPr>
      </p:pic>
      <p:pic>
        <p:nvPicPr>
          <p:cNvPr id="10" name="Picture 9">
            <a:extLst>
              <a:ext uri="{FF2B5EF4-FFF2-40B4-BE49-F238E27FC236}">
                <a16:creationId xmlns:a16="http://schemas.microsoft.com/office/drawing/2014/main" id="{74D7163A-920B-F3D5-0FB3-F8E4FEBC10C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682231">
            <a:off x="6821370" y="4979817"/>
            <a:ext cx="702439" cy="1404878"/>
          </a:xfrm>
          <a:prstGeom prst="rect">
            <a:avLst/>
          </a:prstGeom>
        </p:spPr>
      </p:pic>
      <p:sp>
        <p:nvSpPr>
          <p:cNvPr id="11" name="TextBox 10">
            <a:extLst>
              <a:ext uri="{FF2B5EF4-FFF2-40B4-BE49-F238E27FC236}">
                <a16:creationId xmlns:a16="http://schemas.microsoft.com/office/drawing/2014/main" id="{22C058CF-B1C6-AA5D-C792-ED99EBCAD116}"/>
              </a:ext>
            </a:extLst>
          </p:cNvPr>
          <p:cNvSpPr txBox="1"/>
          <p:nvPr/>
        </p:nvSpPr>
        <p:spPr>
          <a:xfrm>
            <a:off x="7773777" y="4207594"/>
            <a:ext cx="1386585" cy="375666"/>
          </a:xfrm>
          <a:prstGeom prst="rect">
            <a:avLst/>
          </a:prstGeom>
          <a:noFill/>
        </p:spPr>
        <p:txBody>
          <a:bodyPr wrap="square" rtlCol="0">
            <a:spAutoFit/>
          </a:bodyPr>
          <a:lstStyle/>
          <a:p>
            <a:pPr algn="ctr"/>
            <a:r>
              <a:rPr lang="en-GB" b="1">
                <a:latin typeface="Century Gothic" panose="020B0502020202020204" pitchFamily="34" charset="0"/>
              </a:rPr>
              <a:t>Challenge</a:t>
            </a:r>
          </a:p>
        </p:txBody>
      </p:sp>
      <p:sp>
        <p:nvSpPr>
          <p:cNvPr id="12" name="TextBox 11">
            <a:extLst>
              <a:ext uri="{FF2B5EF4-FFF2-40B4-BE49-F238E27FC236}">
                <a16:creationId xmlns:a16="http://schemas.microsoft.com/office/drawing/2014/main" id="{842AEAFA-2DC6-AF51-FD55-C1B8F0CCDC91}"/>
              </a:ext>
            </a:extLst>
          </p:cNvPr>
          <p:cNvSpPr txBox="1"/>
          <p:nvPr/>
        </p:nvSpPr>
        <p:spPr>
          <a:xfrm rot="20700000">
            <a:off x="6199828" y="4517940"/>
            <a:ext cx="1386585" cy="375666"/>
          </a:xfrm>
          <a:prstGeom prst="rect">
            <a:avLst/>
          </a:prstGeom>
          <a:noFill/>
        </p:spPr>
        <p:txBody>
          <a:bodyPr wrap="square" rtlCol="0">
            <a:spAutoFit/>
          </a:bodyPr>
          <a:lstStyle/>
          <a:p>
            <a:pPr algn="ctr"/>
            <a:r>
              <a:rPr lang="en-GB" b="1">
                <a:latin typeface="Century Gothic" panose="020B0502020202020204" pitchFamily="34" charset="0"/>
              </a:rPr>
              <a:t>Support</a:t>
            </a:r>
          </a:p>
        </p:txBody>
      </p:sp>
      <p:sp>
        <p:nvSpPr>
          <p:cNvPr id="13" name="Content Placeholder 12">
            <a:extLst>
              <a:ext uri="{FF2B5EF4-FFF2-40B4-BE49-F238E27FC236}">
                <a16:creationId xmlns:a16="http://schemas.microsoft.com/office/drawing/2014/main" id="{C6B0E203-A0FC-F97F-2F42-96FC644AE25E}"/>
              </a:ext>
            </a:extLst>
          </p:cNvPr>
          <p:cNvSpPr>
            <a:spLocks noGrp="1"/>
          </p:cNvSpPr>
          <p:nvPr>
            <p:ph sz="half" idx="13"/>
          </p:nvPr>
        </p:nvSpPr>
        <p:spPr>
          <a:xfrm>
            <a:off x="4239895" y="1333463"/>
            <a:ext cx="3748405" cy="3578584"/>
          </a:xfrm>
        </p:spPr>
        <p:txBody>
          <a:bodyPr/>
          <a:lstStyle/>
          <a:p>
            <a:r>
              <a:rPr lang="en-US" b="1" i="1"/>
              <a:t>Challenge activities </a:t>
            </a:r>
            <a:r>
              <a:rPr lang="en-US"/>
              <a:t>deepen and extend learning for those who need more challenge or who finish the activity quickly.</a:t>
            </a:r>
          </a:p>
          <a:p>
            <a:r>
              <a:rPr lang="en-US"/>
              <a:t>Look for these icons on the student slides. See delivery notes for details of the activities.</a:t>
            </a:r>
          </a:p>
          <a:p>
            <a:endParaRPr lang="en-US"/>
          </a:p>
          <a:p>
            <a:endParaRPr lang="en-US"/>
          </a:p>
          <a:p>
            <a:endParaRPr lang="en-US"/>
          </a:p>
          <a:p>
            <a:endParaRPr lang="en-US"/>
          </a:p>
        </p:txBody>
      </p:sp>
      <p:sp>
        <p:nvSpPr>
          <p:cNvPr id="15" name="Content Placeholder 14">
            <a:extLst>
              <a:ext uri="{FF2B5EF4-FFF2-40B4-BE49-F238E27FC236}">
                <a16:creationId xmlns:a16="http://schemas.microsoft.com/office/drawing/2014/main" id="{A5E62C91-E60B-0450-B4D6-480CD06CE927}"/>
              </a:ext>
            </a:extLst>
          </p:cNvPr>
          <p:cNvSpPr>
            <a:spLocks noGrp="1"/>
          </p:cNvSpPr>
          <p:nvPr>
            <p:ph sz="half" idx="12"/>
          </p:nvPr>
        </p:nvSpPr>
        <p:spPr/>
        <p:txBody>
          <a:bodyPr/>
          <a:lstStyle/>
          <a:p>
            <a:r>
              <a:rPr lang="en-US"/>
              <a:t>The lesson includes suggestions for challenge and support activities, to help you differentiate appropriately for your class.  </a:t>
            </a:r>
          </a:p>
          <a:p>
            <a:r>
              <a:rPr lang="en-US" b="1" i="1"/>
              <a:t>Support activities </a:t>
            </a:r>
            <a:r>
              <a:rPr lang="en-US"/>
              <a:t>are adapted to be more accessible for those who need it.</a:t>
            </a:r>
          </a:p>
          <a:p>
            <a:endParaRPr lang="en-US"/>
          </a:p>
          <a:p>
            <a:endParaRPr lang="en-US"/>
          </a:p>
          <a:p>
            <a:endParaRPr lang="en-US"/>
          </a:p>
          <a:p>
            <a:endParaRPr lang="en-US"/>
          </a:p>
        </p:txBody>
      </p:sp>
      <p:sp>
        <p:nvSpPr>
          <p:cNvPr id="2" name="Slide Number Placeholder 5">
            <a:extLst>
              <a:ext uri="{FF2B5EF4-FFF2-40B4-BE49-F238E27FC236}">
                <a16:creationId xmlns:a16="http://schemas.microsoft.com/office/drawing/2014/main" id="{7BF6E91D-60B3-1E4E-DA80-D1162A85EF50}"/>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spTree>
    <p:extLst>
      <p:ext uri="{BB962C8B-B14F-4D97-AF65-F5344CB8AC3E}">
        <p14:creationId xmlns:p14="http://schemas.microsoft.com/office/powerpoint/2010/main" val="762753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B8AD5F36-49C1-6FB1-287B-8204BA271278}"/>
              </a:ext>
            </a:extLst>
          </p:cNvPr>
          <p:cNvSpPr>
            <a:spLocks noGrp="1"/>
          </p:cNvSpPr>
          <p:nvPr>
            <p:ph sz="half" idx="10"/>
          </p:nvPr>
        </p:nvSpPr>
        <p:spPr/>
        <p:txBody>
          <a:bodyPr/>
          <a:lstStyle/>
          <a:p>
            <a:r>
              <a:rPr lang="en-US"/>
              <a:t>This is the second of five lessons for key stage 5 on understanding the risks and consequences of substance use; and making informed decisions about alcohol and other drugs. </a:t>
            </a:r>
          </a:p>
          <a:p>
            <a:r>
              <a:rPr lang="en-US"/>
              <a:t>This lesson focuses on different types of substances, including prescription and ‘over-the-counter’ medicines, and how to safely access and seek reliable information about these. </a:t>
            </a:r>
          </a:p>
        </p:txBody>
      </p:sp>
      <p:sp>
        <p:nvSpPr>
          <p:cNvPr id="12" name="Title 11">
            <a:extLst>
              <a:ext uri="{FF2B5EF4-FFF2-40B4-BE49-F238E27FC236}">
                <a16:creationId xmlns:a16="http://schemas.microsoft.com/office/drawing/2014/main" id="{FC38B9C6-B310-00C2-0925-3DA1549DED16}"/>
              </a:ext>
            </a:extLst>
          </p:cNvPr>
          <p:cNvSpPr>
            <a:spLocks noGrp="1"/>
          </p:cNvSpPr>
          <p:nvPr>
            <p:ph type="title"/>
          </p:nvPr>
        </p:nvSpPr>
        <p:spPr/>
        <p:txBody>
          <a:bodyPr/>
          <a:lstStyle/>
          <a:p>
            <a:r>
              <a:rPr lang="en-GB"/>
              <a:t>Context</a:t>
            </a:r>
            <a:endParaRPr lang="en-US"/>
          </a:p>
        </p:txBody>
      </p:sp>
      <p:sp>
        <p:nvSpPr>
          <p:cNvPr id="2" name="Slide Number Placeholder 5">
            <a:extLst>
              <a:ext uri="{FF2B5EF4-FFF2-40B4-BE49-F238E27FC236}">
                <a16:creationId xmlns:a16="http://schemas.microsoft.com/office/drawing/2014/main" id="{A96DD5E6-2B07-E469-400D-79646C6FBAD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spTree>
    <p:extLst>
      <p:ext uri="{BB962C8B-B14F-4D97-AF65-F5344CB8AC3E}">
        <p14:creationId xmlns:p14="http://schemas.microsoft.com/office/powerpoint/2010/main" val="2453988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DFAB1DA-D5B9-13E2-9945-13991E9BF716}"/>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sp>
        <p:nvSpPr>
          <p:cNvPr id="10" name="Content Placeholder 9">
            <a:extLst>
              <a:ext uri="{FF2B5EF4-FFF2-40B4-BE49-F238E27FC236}">
                <a16:creationId xmlns:a16="http://schemas.microsoft.com/office/drawing/2014/main" id="{B8AD5F36-49C1-6FB1-287B-8204BA271278}"/>
              </a:ext>
            </a:extLst>
          </p:cNvPr>
          <p:cNvSpPr>
            <a:spLocks noGrp="1"/>
          </p:cNvSpPr>
          <p:nvPr>
            <p:ph sz="half" idx="10"/>
          </p:nvPr>
        </p:nvSpPr>
        <p:spPr/>
        <p:txBody>
          <a:bodyPr/>
          <a:lstStyle/>
          <a:p>
            <a:r>
              <a:rPr lang="en-US"/>
              <a:t>Key information on content related to these lessons can be found in the key stage 5 Knowledge </a:t>
            </a:r>
            <a:r>
              <a:rPr lang="en-US" err="1"/>
              <a:t>Organiser</a:t>
            </a:r>
            <a:r>
              <a:rPr lang="en-US"/>
              <a:t>.</a:t>
            </a:r>
          </a:p>
          <a:p>
            <a:r>
              <a:rPr lang="en-US"/>
              <a:t>Advice on safe practice, dispelling common misconceptions, visitors to the classroom and other important information can be found in </a:t>
            </a:r>
            <a:r>
              <a:rPr lang="en-US" i="1"/>
              <a:t>Teacher Guidance: Drug and alcohol education.</a:t>
            </a:r>
          </a:p>
          <a:p>
            <a:r>
              <a:rPr lang="en-US"/>
              <a:t>Data sources to inform your planning can be found in our document that outlines the approach of these lessons: </a:t>
            </a:r>
            <a:r>
              <a:rPr lang="en-US" i="1"/>
              <a:t>Evidence Review: Effective drug and alcohol education.</a:t>
            </a:r>
            <a:endParaRPr lang="en-US"/>
          </a:p>
        </p:txBody>
      </p:sp>
      <p:sp>
        <p:nvSpPr>
          <p:cNvPr id="12" name="Title 11">
            <a:extLst>
              <a:ext uri="{FF2B5EF4-FFF2-40B4-BE49-F238E27FC236}">
                <a16:creationId xmlns:a16="http://schemas.microsoft.com/office/drawing/2014/main" id="{FC38B9C6-B310-00C2-0925-3DA1549DED16}"/>
              </a:ext>
            </a:extLst>
          </p:cNvPr>
          <p:cNvSpPr>
            <a:spLocks noGrp="1"/>
          </p:cNvSpPr>
          <p:nvPr>
            <p:ph type="title"/>
          </p:nvPr>
        </p:nvSpPr>
        <p:spPr/>
        <p:txBody>
          <a:bodyPr/>
          <a:lstStyle/>
          <a:p>
            <a:r>
              <a:rPr lang="en-GB"/>
              <a:t>Developing subject knowledge</a:t>
            </a:r>
            <a:endParaRPr lang="en-US"/>
          </a:p>
        </p:txBody>
      </p:sp>
    </p:spTree>
    <p:extLst>
      <p:ext uri="{BB962C8B-B14F-4D97-AF65-F5344CB8AC3E}">
        <p14:creationId xmlns:p14="http://schemas.microsoft.com/office/powerpoint/2010/main" val="3935407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1FBCFA1-6283-9032-5858-B8C2F9781A65}"/>
              </a:ext>
            </a:extLst>
          </p:cNvPr>
          <p:cNvSpPr>
            <a:spLocks noGrp="1"/>
          </p:cNvSpPr>
          <p:nvPr>
            <p:ph sz="half" idx="12"/>
          </p:nvPr>
        </p:nvSpPr>
        <p:spPr/>
        <p:txBody>
          <a:bodyPr/>
          <a:lstStyle/>
          <a:p>
            <a:r>
              <a:rPr lang="en-US"/>
              <a:t>To learn about different substances, including medicines, and how to seek reliable information about these.</a:t>
            </a:r>
          </a:p>
        </p:txBody>
      </p:sp>
      <p:sp>
        <p:nvSpPr>
          <p:cNvPr id="6" name="Content Placeholder 5">
            <a:extLst>
              <a:ext uri="{FF2B5EF4-FFF2-40B4-BE49-F238E27FC236}">
                <a16:creationId xmlns:a16="http://schemas.microsoft.com/office/drawing/2014/main" id="{E84B8912-EEB7-F52E-745A-3D184A1C6C25}"/>
              </a:ext>
            </a:extLst>
          </p:cNvPr>
          <p:cNvSpPr>
            <a:spLocks noGrp="1"/>
          </p:cNvSpPr>
          <p:nvPr>
            <p:ph sz="half" idx="13"/>
          </p:nvPr>
        </p:nvSpPr>
        <p:spPr>
          <a:xfrm>
            <a:off x="4067944" y="1333463"/>
            <a:ext cx="5598992" cy="5279210"/>
          </a:xfrm>
        </p:spPr>
        <p:txBody>
          <a:bodyPr/>
          <a:lstStyle/>
          <a:p>
            <a:pPr>
              <a:lnSpc>
                <a:spcPct val="107000"/>
              </a:lnSpc>
              <a:spcBef>
                <a:spcPts val="800"/>
              </a:spcBef>
              <a:spcAft>
                <a:spcPts val="1100"/>
              </a:spcAft>
            </a:pPr>
            <a:r>
              <a:rPr lang="en-US"/>
              <a:t>Students will be able to:</a:t>
            </a:r>
          </a:p>
          <a:p>
            <a:pPr marL="342900" indent="-342900">
              <a:lnSpc>
                <a:spcPct val="107000"/>
              </a:lnSpc>
              <a:spcBef>
                <a:spcPts val="800"/>
              </a:spcBef>
              <a:spcAft>
                <a:spcPts val="1100"/>
              </a:spcAft>
              <a:buFont typeface="Arial" panose="020B0604020202020204" pitchFamily="34" charset="0"/>
              <a:buChar char="•"/>
            </a:pPr>
            <a:r>
              <a:rPr lang="en-US"/>
              <a:t>describe differences between prescribed and over-the-counter medicines</a:t>
            </a:r>
          </a:p>
          <a:p>
            <a:pPr marL="342900" indent="-342900">
              <a:lnSpc>
                <a:spcPct val="107000"/>
              </a:lnSpc>
              <a:spcBef>
                <a:spcPts val="800"/>
              </a:spcBef>
              <a:spcAft>
                <a:spcPts val="1100"/>
              </a:spcAft>
              <a:buFont typeface="Arial" panose="020B0604020202020204" pitchFamily="34" charset="0"/>
              <a:buChar char="•"/>
            </a:pPr>
            <a:r>
              <a:rPr lang="en-US"/>
              <a:t>identify risks of buying substances online and explain how to access prescription medicine safely</a:t>
            </a:r>
          </a:p>
          <a:p>
            <a:pPr marL="342900" indent="-342900">
              <a:lnSpc>
                <a:spcPct val="107000"/>
              </a:lnSpc>
              <a:spcBef>
                <a:spcPts val="800"/>
              </a:spcBef>
              <a:spcAft>
                <a:spcPts val="1100"/>
              </a:spcAft>
              <a:buFont typeface="Arial" panose="020B0604020202020204" pitchFamily="34" charset="0"/>
              <a:buChar char="•"/>
            </a:pPr>
            <a:r>
              <a:rPr lang="en-US"/>
              <a:t>evaluate reliable sources of information about substances</a:t>
            </a:r>
          </a:p>
          <a:p>
            <a:pPr marL="342900" indent="-342900">
              <a:lnSpc>
                <a:spcPct val="107000"/>
              </a:lnSpc>
              <a:spcBef>
                <a:spcPts val="800"/>
              </a:spcBef>
              <a:spcAft>
                <a:spcPts val="1100"/>
              </a:spcAft>
              <a:buFont typeface="Arial" panose="020B0604020202020204" pitchFamily="34" charset="0"/>
              <a:buChar char="•"/>
            </a:pPr>
            <a:r>
              <a:rPr lang="en-US"/>
              <a:t>explain how someone can seek support if they are concerned about substances that they, or others they know, have used</a:t>
            </a:r>
          </a:p>
        </p:txBody>
      </p:sp>
      <p:sp>
        <p:nvSpPr>
          <p:cNvPr id="2" name="Slide Number Placeholder 5">
            <a:extLst>
              <a:ext uri="{FF2B5EF4-FFF2-40B4-BE49-F238E27FC236}">
                <a16:creationId xmlns:a16="http://schemas.microsoft.com/office/drawing/2014/main" id="{919B509E-B89B-7465-713B-97DF7B5B8EFA}"/>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spTree>
    <p:extLst>
      <p:ext uri="{BB962C8B-B14F-4D97-AF65-F5344CB8AC3E}">
        <p14:creationId xmlns:p14="http://schemas.microsoft.com/office/powerpoint/2010/main" val="4020953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DE9F85-B36F-4CFE-6E0C-34BCBB75AD8E}"/>
              </a:ext>
            </a:extLst>
          </p:cNvPr>
          <p:cNvSpPr>
            <a:spLocks noGrp="1"/>
          </p:cNvSpPr>
          <p:nvPr>
            <p:ph sz="half" idx="12"/>
          </p:nvPr>
        </p:nvSpPr>
        <p:spPr>
          <a:xfrm>
            <a:off x="5018405" y="1215083"/>
            <a:ext cx="4562158" cy="5196227"/>
          </a:xfrm>
        </p:spPr>
        <p:txBody>
          <a:bodyPr>
            <a:normAutofit fontScale="92500" lnSpcReduction="20000"/>
          </a:bodyPr>
          <a:lstStyle/>
          <a:p>
            <a:pPr marL="285750" lvl="0" indent="-285750">
              <a:lnSpc>
                <a:spcPct val="120000"/>
              </a:lnSpc>
              <a:spcBef>
                <a:spcPts val="500"/>
              </a:spcBef>
              <a:spcAft>
                <a:spcPts val="500"/>
              </a:spcAft>
              <a:buFont typeface="Arial" panose="020B0604020202020204" pitchFamily="34" charset="0"/>
              <a:buChar char="•"/>
              <a:tabLst>
                <a:tab pos="228600" algn="l"/>
                <a:tab pos="457200" algn="l"/>
              </a:tabLst>
            </a:pPr>
            <a:r>
              <a:rPr lang="en-GB" sz="1800">
                <a:effectLst/>
                <a:ea typeface="Calibri" panose="020F0502020204030204" pitchFamily="34" charset="0"/>
                <a:cs typeface="Times New Roman" panose="02020603050405020304" pitchFamily="18" charset="0"/>
              </a:rPr>
              <a:t>Box or envelope for questions </a:t>
            </a:r>
          </a:p>
          <a:p>
            <a:pPr marL="285750" lvl="0" indent="-285750">
              <a:lnSpc>
                <a:spcPct val="120000"/>
              </a:lnSpc>
              <a:spcBef>
                <a:spcPts val="500"/>
              </a:spcBef>
              <a:spcAft>
                <a:spcPts val="500"/>
              </a:spcAft>
              <a:buFont typeface="Arial" panose="020B0604020202020204" pitchFamily="34" charset="0"/>
              <a:buChar char="•"/>
              <a:tabLst>
                <a:tab pos="228600" algn="l"/>
                <a:tab pos="457200" algn="l"/>
              </a:tabLst>
            </a:pPr>
            <a:r>
              <a:rPr lang="en-US" sz="1800">
                <a:effectLst/>
                <a:ea typeface="Calibri" panose="020F0502020204030204" pitchFamily="34" charset="0"/>
                <a:cs typeface="Times New Roman" panose="02020603050405020304" pitchFamily="18" charset="0"/>
              </a:rPr>
              <a:t>Post-it notes</a:t>
            </a:r>
          </a:p>
          <a:p>
            <a:pPr marL="285750" lvl="0" indent="-285750">
              <a:lnSpc>
                <a:spcPct val="120000"/>
              </a:lnSpc>
              <a:spcBef>
                <a:spcPts val="500"/>
              </a:spcBef>
              <a:spcAft>
                <a:spcPts val="500"/>
              </a:spcAft>
              <a:buFont typeface="Arial" panose="020B0604020202020204" pitchFamily="34" charset="0"/>
              <a:buChar char="•"/>
              <a:tabLst>
                <a:tab pos="228600" algn="l"/>
                <a:tab pos="457200" algn="l"/>
              </a:tabLst>
            </a:pPr>
            <a:r>
              <a:rPr lang="en-US" sz="1800">
                <a:effectLst/>
                <a:ea typeface="Calibri" panose="020F0502020204030204" pitchFamily="34" charset="0"/>
                <a:cs typeface="Times New Roman" panose="02020603050405020304" pitchFamily="18" charset="0"/>
              </a:rPr>
              <a:t>Resource 1: </a:t>
            </a:r>
            <a:r>
              <a:rPr lang="en-US" sz="1800" i="1">
                <a:effectLst/>
                <a:ea typeface="Calibri" panose="020F0502020204030204" pitchFamily="34" charset="0"/>
                <a:cs typeface="Times New Roman" panose="02020603050405020304" pitchFamily="18" charset="0"/>
              </a:rPr>
              <a:t>Overheard conversation </a:t>
            </a:r>
            <a:r>
              <a:rPr lang="en-US" sz="1800">
                <a:effectLst/>
                <a:ea typeface="Calibri" panose="020F0502020204030204" pitchFamily="34" charset="0"/>
                <a:cs typeface="Times New Roman" panose="02020603050405020304" pitchFamily="18" charset="0"/>
              </a:rPr>
              <a:t>[1 per student]</a:t>
            </a:r>
          </a:p>
          <a:p>
            <a:pPr marL="285750" lvl="0" indent="-285750">
              <a:lnSpc>
                <a:spcPct val="120000"/>
              </a:lnSpc>
              <a:spcBef>
                <a:spcPts val="500"/>
              </a:spcBef>
              <a:spcAft>
                <a:spcPts val="500"/>
              </a:spcAft>
              <a:buFont typeface="Arial" panose="020B0604020202020204" pitchFamily="34" charset="0"/>
              <a:buChar char="•"/>
              <a:tabLst>
                <a:tab pos="228600" algn="l"/>
                <a:tab pos="457200" algn="l"/>
              </a:tabLst>
            </a:pPr>
            <a:r>
              <a:rPr lang="en-US" sz="1800">
                <a:effectLst/>
                <a:ea typeface="Calibri" panose="020F0502020204030204" pitchFamily="34" charset="0"/>
                <a:cs typeface="Times New Roman" panose="02020603050405020304" pitchFamily="18" charset="0"/>
              </a:rPr>
              <a:t>Resource 2: </a:t>
            </a:r>
            <a:r>
              <a:rPr lang="en-US" sz="1800" i="1">
                <a:effectLst/>
                <a:ea typeface="Calibri" panose="020F0502020204030204" pitchFamily="34" charset="0"/>
                <a:cs typeface="Times New Roman" panose="02020603050405020304" pitchFamily="18" charset="0"/>
              </a:rPr>
              <a:t>All about medicines </a:t>
            </a:r>
            <a:r>
              <a:rPr lang="en-US" sz="1800">
                <a:effectLst/>
                <a:ea typeface="Calibri" panose="020F0502020204030204" pitchFamily="34" charset="0"/>
                <a:cs typeface="Times New Roman" panose="02020603050405020304" pitchFamily="18" charset="0"/>
              </a:rPr>
              <a:t>[1 per pair]</a:t>
            </a:r>
          </a:p>
          <a:p>
            <a:pPr marL="285750" lvl="0" indent="-285750">
              <a:lnSpc>
                <a:spcPct val="120000"/>
              </a:lnSpc>
              <a:spcBef>
                <a:spcPts val="500"/>
              </a:spcBef>
              <a:spcAft>
                <a:spcPts val="500"/>
              </a:spcAft>
              <a:buFont typeface="Arial" panose="020B0604020202020204" pitchFamily="34" charset="0"/>
              <a:buChar char="•"/>
              <a:tabLst>
                <a:tab pos="228600" algn="l"/>
                <a:tab pos="457200" algn="l"/>
              </a:tabLst>
            </a:pPr>
            <a:r>
              <a:rPr lang="en-US" sz="1800">
                <a:effectLst/>
                <a:ea typeface="Calibri" panose="020F0502020204030204" pitchFamily="34" charset="0"/>
                <a:cs typeface="Times New Roman" panose="02020603050405020304" pitchFamily="18" charset="0"/>
              </a:rPr>
              <a:t>Resource 2a: </a:t>
            </a:r>
            <a:r>
              <a:rPr lang="en-US" sz="1800" i="1">
                <a:effectLst/>
                <a:ea typeface="Calibri" panose="020F0502020204030204" pitchFamily="34" charset="0"/>
                <a:cs typeface="Times New Roman" panose="02020603050405020304" pitchFamily="18" charset="0"/>
              </a:rPr>
              <a:t>All about medicines – key terms </a:t>
            </a:r>
            <a:r>
              <a:rPr lang="en-US" sz="1800">
                <a:effectLst/>
                <a:ea typeface="Calibri" panose="020F0502020204030204" pitchFamily="34" charset="0"/>
                <a:cs typeface="Times New Roman" panose="02020603050405020304" pitchFamily="18" charset="0"/>
              </a:rPr>
              <a:t>[support option, as required]</a:t>
            </a:r>
          </a:p>
          <a:p>
            <a:pPr marL="285750" lvl="0" indent="-285750">
              <a:lnSpc>
                <a:spcPct val="120000"/>
              </a:lnSpc>
              <a:spcBef>
                <a:spcPts val="500"/>
              </a:spcBef>
              <a:spcAft>
                <a:spcPts val="500"/>
              </a:spcAft>
              <a:buFont typeface="Arial" panose="020B0604020202020204" pitchFamily="34" charset="0"/>
              <a:buChar char="•"/>
              <a:tabLst>
                <a:tab pos="228600" algn="l"/>
                <a:tab pos="457200" algn="l"/>
              </a:tabLst>
            </a:pPr>
            <a:r>
              <a:rPr lang="en-US" sz="1800">
                <a:effectLst/>
                <a:ea typeface="Calibri" panose="020F0502020204030204" pitchFamily="34" charset="0"/>
                <a:cs typeface="Times New Roman" panose="02020603050405020304" pitchFamily="18" charset="0"/>
              </a:rPr>
              <a:t>Resource 3: </a:t>
            </a:r>
            <a:r>
              <a:rPr lang="en-US" sz="1800" i="1">
                <a:effectLst/>
                <a:ea typeface="Calibri" panose="020F0502020204030204" pitchFamily="34" charset="0"/>
                <a:cs typeface="Times New Roman" panose="02020603050405020304" pitchFamily="18" charset="0"/>
              </a:rPr>
              <a:t>Getting help </a:t>
            </a:r>
            <a:r>
              <a:rPr lang="en-US" sz="1800">
                <a:effectLst/>
                <a:ea typeface="Calibri" panose="020F0502020204030204" pitchFamily="34" charset="0"/>
                <a:cs typeface="Times New Roman" panose="02020603050405020304" pitchFamily="18" charset="0"/>
              </a:rPr>
              <a:t>[1 per pair]</a:t>
            </a:r>
          </a:p>
          <a:p>
            <a:pPr marL="285750" lvl="0" indent="-285750">
              <a:lnSpc>
                <a:spcPct val="120000"/>
              </a:lnSpc>
              <a:spcBef>
                <a:spcPts val="500"/>
              </a:spcBef>
              <a:spcAft>
                <a:spcPts val="500"/>
              </a:spcAft>
              <a:buFont typeface="Arial" panose="020B0604020202020204" pitchFamily="34" charset="0"/>
              <a:buChar char="•"/>
              <a:tabLst>
                <a:tab pos="228600" algn="l"/>
                <a:tab pos="457200" algn="l"/>
              </a:tabLst>
            </a:pPr>
            <a:r>
              <a:rPr lang="en-US" sz="1800">
                <a:effectLst/>
                <a:ea typeface="Calibri" panose="020F0502020204030204" pitchFamily="34" charset="0"/>
                <a:cs typeface="Times New Roman" panose="02020603050405020304" pitchFamily="18" charset="0"/>
              </a:rPr>
              <a:t>Resource 3a: </a:t>
            </a:r>
            <a:r>
              <a:rPr lang="en-US" sz="1800" i="1">
                <a:effectLst/>
                <a:ea typeface="Calibri" panose="020F0502020204030204" pitchFamily="34" charset="0"/>
                <a:cs typeface="Times New Roman" panose="02020603050405020304" pitchFamily="18" charset="0"/>
              </a:rPr>
              <a:t>Getting help – alternative </a:t>
            </a:r>
            <a:r>
              <a:rPr lang="en-US" sz="1800">
                <a:effectLst/>
                <a:ea typeface="Calibri" panose="020F0502020204030204" pitchFamily="34" charset="0"/>
                <a:cs typeface="Times New Roman" panose="02020603050405020304" pitchFamily="18" charset="0"/>
              </a:rPr>
              <a:t>[support option, as required]</a:t>
            </a:r>
          </a:p>
          <a:p>
            <a:pPr marL="285750" lvl="0" indent="-285750">
              <a:lnSpc>
                <a:spcPct val="120000"/>
              </a:lnSpc>
              <a:spcBef>
                <a:spcPts val="500"/>
              </a:spcBef>
              <a:spcAft>
                <a:spcPts val="500"/>
              </a:spcAft>
              <a:buFont typeface="Arial" panose="020B0604020202020204" pitchFamily="34" charset="0"/>
              <a:buChar char="•"/>
              <a:tabLst>
                <a:tab pos="228600" algn="l"/>
                <a:tab pos="457200" algn="l"/>
              </a:tabLst>
            </a:pPr>
            <a:r>
              <a:rPr lang="en-US" sz="1800">
                <a:effectLst/>
                <a:ea typeface="Calibri" panose="020F0502020204030204" pitchFamily="34" charset="0"/>
                <a:cs typeface="Times New Roman" panose="02020603050405020304" pitchFamily="18" charset="0"/>
              </a:rPr>
              <a:t>Resource 3b: </a:t>
            </a:r>
            <a:r>
              <a:rPr lang="en-US" sz="1800" i="1">
                <a:effectLst/>
                <a:ea typeface="Calibri" panose="020F0502020204030204" pitchFamily="34" charset="0"/>
                <a:cs typeface="Times New Roman" panose="02020603050405020304" pitchFamily="18" charset="0"/>
              </a:rPr>
              <a:t>Getting help – answers </a:t>
            </a:r>
            <a:r>
              <a:rPr lang="en-US" sz="1800">
                <a:effectLst/>
                <a:ea typeface="Calibri" panose="020F0502020204030204" pitchFamily="34" charset="0"/>
                <a:cs typeface="Times New Roman" panose="02020603050405020304" pitchFamily="18" charset="0"/>
              </a:rPr>
              <a:t>[1 copy for teacher reference]</a:t>
            </a:r>
          </a:p>
          <a:p>
            <a:pPr marL="285750" lvl="0" indent="-285750">
              <a:lnSpc>
                <a:spcPct val="120000"/>
              </a:lnSpc>
              <a:spcBef>
                <a:spcPts val="500"/>
              </a:spcBef>
              <a:spcAft>
                <a:spcPts val="500"/>
              </a:spcAft>
              <a:buFont typeface="Arial" panose="020B0604020202020204" pitchFamily="34" charset="0"/>
              <a:buChar char="•"/>
              <a:tabLst>
                <a:tab pos="228600" algn="l"/>
                <a:tab pos="457200" algn="l"/>
              </a:tabLst>
            </a:pPr>
            <a:r>
              <a:rPr lang="en-US" sz="1800">
                <a:effectLst/>
                <a:ea typeface="Calibri" panose="020F0502020204030204" pitchFamily="34" charset="0"/>
                <a:cs typeface="Times New Roman" panose="02020603050405020304" pitchFamily="18" charset="0"/>
              </a:rPr>
              <a:t>Resource 4: </a:t>
            </a:r>
            <a:r>
              <a:rPr lang="en-US" sz="1800" i="1">
                <a:effectLst/>
                <a:ea typeface="Calibri" panose="020F0502020204030204" pitchFamily="34" charset="0"/>
                <a:cs typeface="Times New Roman" panose="02020603050405020304" pitchFamily="18" charset="0"/>
              </a:rPr>
              <a:t>Accessing prescription medicine </a:t>
            </a:r>
            <a:r>
              <a:rPr lang="en-US" sz="1800">
                <a:effectLst/>
                <a:ea typeface="Calibri" panose="020F0502020204030204" pitchFamily="34" charset="0"/>
                <a:cs typeface="Times New Roman" panose="02020603050405020304" pitchFamily="18" charset="0"/>
              </a:rPr>
              <a:t>[1 per pair]</a:t>
            </a:r>
            <a:endParaRPr lang="en-GB" sz="1800">
              <a:effectLst/>
              <a:ea typeface="Calibri" panose="020F0502020204030204" pitchFamily="34" charset="0"/>
              <a:cs typeface="Times New Roman" panose="02020603050405020304" pitchFamily="18" charset="0"/>
            </a:endParaRPr>
          </a:p>
        </p:txBody>
      </p:sp>
      <p:sp>
        <p:nvSpPr>
          <p:cNvPr id="3" name="Slide Number Placeholder 5">
            <a:extLst>
              <a:ext uri="{FF2B5EF4-FFF2-40B4-BE49-F238E27FC236}">
                <a16:creationId xmlns:a16="http://schemas.microsoft.com/office/drawing/2014/main" id="{F4F36586-3789-54A7-1AC2-F901AD853584}"/>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spTree>
    <p:extLst>
      <p:ext uri="{BB962C8B-B14F-4D97-AF65-F5344CB8AC3E}">
        <p14:creationId xmlns:p14="http://schemas.microsoft.com/office/powerpoint/2010/main" val="934196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180C3-C45D-8953-A402-38BF7B4934A0}"/>
              </a:ext>
            </a:extLst>
          </p:cNvPr>
          <p:cNvSpPr>
            <a:spLocks noGrp="1"/>
          </p:cNvSpPr>
          <p:nvPr>
            <p:ph type="title"/>
          </p:nvPr>
        </p:nvSpPr>
        <p:spPr>
          <a:xfrm>
            <a:off x="205987" y="592977"/>
            <a:ext cx="7498822" cy="694054"/>
          </a:xfrm>
        </p:spPr>
        <p:txBody>
          <a:bodyPr/>
          <a:lstStyle/>
          <a:p>
            <a:r>
              <a:rPr lang="en-GB" sz="4000"/>
              <a:t>Lesson summary</a:t>
            </a:r>
            <a:endParaRPr lang="en-US"/>
          </a:p>
        </p:txBody>
      </p:sp>
      <p:graphicFrame>
        <p:nvGraphicFramePr>
          <p:cNvPr id="3" name="Table 2">
            <a:extLst>
              <a:ext uri="{FF2B5EF4-FFF2-40B4-BE49-F238E27FC236}">
                <a16:creationId xmlns:a16="http://schemas.microsoft.com/office/drawing/2014/main" id="{09D9BA57-D907-9617-004A-5DFDB57B9A36}"/>
              </a:ext>
            </a:extLst>
          </p:cNvPr>
          <p:cNvGraphicFramePr>
            <a:graphicFrameLocks noGrp="1"/>
          </p:cNvGraphicFramePr>
          <p:nvPr>
            <p:extLst>
              <p:ext uri="{D42A27DB-BD31-4B8C-83A1-F6EECF244321}">
                <p14:modId xmlns:p14="http://schemas.microsoft.com/office/powerpoint/2010/main" val="1050594851"/>
              </p:ext>
            </p:extLst>
          </p:nvPr>
        </p:nvGraphicFramePr>
        <p:xfrm>
          <a:off x="205987" y="1402497"/>
          <a:ext cx="9529028" cy="5077383"/>
        </p:xfrm>
        <a:graphic>
          <a:graphicData uri="http://schemas.openxmlformats.org/drawingml/2006/table">
            <a:tbl>
              <a:tblPr firstRow="1" bandRow="1">
                <a:tableStyleId>{F5AB1C69-6EDB-4FF4-983F-18BD219EF322}</a:tableStyleId>
              </a:tblPr>
              <a:tblGrid>
                <a:gridCol w="1500150">
                  <a:extLst>
                    <a:ext uri="{9D8B030D-6E8A-4147-A177-3AD203B41FA5}">
                      <a16:colId xmlns:a16="http://schemas.microsoft.com/office/drawing/2014/main" val="2495411842"/>
                    </a:ext>
                  </a:extLst>
                </a:gridCol>
                <a:gridCol w="7170234">
                  <a:extLst>
                    <a:ext uri="{9D8B030D-6E8A-4147-A177-3AD203B41FA5}">
                      <a16:colId xmlns:a16="http://schemas.microsoft.com/office/drawing/2014/main" val="3888252853"/>
                    </a:ext>
                  </a:extLst>
                </a:gridCol>
                <a:gridCol w="858644">
                  <a:extLst>
                    <a:ext uri="{9D8B030D-6E8A-4147-A177-3AD203B41FA5}">
                      <a16:colId xmlns:a16="http://schemas.microsoft.com/office/drawing/2014/main" val="1961446416"/>
                    </a:ext>
                  </a:extLst>
                </a:gridCol>
              </a:tblGrid>
              <a:tr h="464659">
                <a:tc>
                  <a:txBody>
                    <a:bodyPr/>
                    <a:lstStyle/>
                    <a:p>
                      <a:pPr marL="0" indent="0" algn="l">
                        <a:buFont typeface="Arial" panose="020B0604020202020204" pitchFamily="34" charset="0"/>
                        <a:buNone/>
                      </a:pPr>
                      <a:r>
                        <a:rPr lang="en-GB" sz="1400">
                          <a:solidFill>
                            <a:schemeClr val="accent2"/>
                          </a:solidFill>
                          <a:latin typeface="Century Gothic" panose="020B0502020202020204" pitchFamily="34" charset="0"/>
                        </a:rPr>
                        <a:t>Activity</a:t>
                      </a:r>
                    </a:p>
                  </a:txBody>
                  <a:tcPr marL="72000" marR="72000" marT="72000" marB="7200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chemeClr val="accent2"/>
                          </a:solidFill>
                          <a:latin typeface="Century Gothic" panose="020B0502020202020204" pitchFamily="34" charset="0"/>
                        </a:rPr>
                        <a:t>Description</a:t>
                      </a:r>
                    </a:p>
                  </a:txBody>
                  <a:tcPr marL="144000" marR="72000" marT="72000" marB="72000" anchor="ctr">
                    <a:lnL w="12700" cmpd="sng">
                      <a:noFill/>
                    </a:lnL>
                    <a:lnR w="12700" cmpd="sng">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a:solidFill>
                            <a:schemeClr val="accent2"/>
                          </a:solidFill>
                          <a:latin typeface="Century Gothic" panose="020B0502020202020204" pitchFamily="34" charset="0"/>
                        </a:rPr>
                        <a:t>Timing</a:t>
                      </a:r>
                    </a:p>
                  </a:txBody>
                  <a:tcPr marL="72000" marR="72000" marT="72000" marB="7200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068731"/>
                  </a:ext>
                </a:extLst>
              </a:tr>
              <a:tr h="643167">
                <a:tc>
                  <a:txBody>
                    <a:bodyPr/>
                    <a:lstStyle/>
                    <a:p>
                      <a:pPr marL="0" lvl="0" indent="0">
                        <a:lnSpc>
                          <a:spcPts val="1600"/>
                        </a:lnSpc>
                        <a:spcBef>
                          <a:spcPts val="600"/>
                        </a:spcBef>
                        <a:spcAft>
                          <a:spcPts val="1200"/>
                        </a:spcAft>
                        <a:buFont typeface="+mj-lt"/>
                        <a:buNone/>
                        <a:tabLst>
                          <a:tab pos="767715" algn="l"/>
                        </a:tabLst>
                      </a:pPr>
                      <a:r>
                        <a:rPr lang="en-GB" sz="1400" b="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Baseline assessment</a:t>
                      </a:r>
                    </a:p>
                  </a:txBody>
                  <a:tcPr marL="68580" marR="68580" marT="17780" marB="71755">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600"/>
                        </a:spcBef>
                        <a:spcAft>
                          <a:spcPts val="1200"/>
                        </a:spcAft>
                      </a:pPr>
                      <a:r>
                        <a:rPr lang="en-GB" sz="1400" b="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Students read an overheard conversation between two friends and respond to questions. </a:t>
                      </a:r>
                    </a:p>
                  </a:txBody>
                  <a:tcPr marL="68580" marR="68580" marT="17780" marB="71755">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600"/>
                        </a:spcBef>
                        <a:spcAft>
                          <a:spcPts val="1200"/>
                        </a:spcAft>
                      </a:pPr>
                      <a:r>
                        <a:rPr lang="en-GB" sz="1400" b="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5 mins</a:t>
                      </a:r>
                    </a:p>
                  </a:txBody>
                  <a:tcPr marL="68580" marR="68580" marT="17780" marB="71755">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9017373"/>
                  </a:ext>
                </a:extLst>
              </a:tr>
              <a:tr h="643167">
                <a:tc>
                  <a:txBody>
                    <a:bodyPr/>
                    <a:lstStyle/>
                    <a:p>
                      <a:pPr marL="0" lvl="0" indent="0">
                        <a:lnSpc>
                          <a:spcPts val="1600"/>
                        </a:lnSpc>
                        <a:spcBef>
                          <a:spcPts val="600"/>
                        </a:spcBef>
                        <a:spcAft>
                          <a:spcPts val="1200"/>
                        </a:spcAft>
                        <a:buFont typeface="+mj-lt"/>
                        <a:buNone/>
                        <a:tabLst>
                          <a:tab pos="767715" algn="l"/>
                        </a:tabLst>
                      </a:pPr>
                      <a:r>
                        <a:rPr lang="en-GB" sz="1400" b="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Introduction</a:t>
                      </a:r>
                    </a:p>
                  </a:txBody>
                  <a:tcPr marL="68580" marR="68580" marT="17780" marB="71755">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600"/>
                        </a:spcBef>
                        <a:spcAft>
                          <a:spcPts val="1200"/>
                        </a:spcAft>
                      </a:pPr>
                      <a:r>
                        <a:rPr lang="en-GB" sz="1400" b="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Introduce the learning objective and outcomes and revisit ground rules.</a:t>
                      </a:r>
                    </a:p>
                  </a:txBody>
                  <a:tcPr marL="68580" marR="68580" marT="17780" marB="71755">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600"/>
                        </a:spcBef>
                        <a:spcAft>
                          <a:spcPts val="1200"/>
                        </a:spcAft>
                      </a:pPr>
                      <a:r>
                        <a:rPr lang="en-GB" sz="1400" b="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2 mins</a:t>
                      </a:r>
                    </a:p>
                  </a:txBody>
                  <a:tcPr marL="68580" marR="68580" marT="17780" marB="71755">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0075071"/>
                  </a:ext>
                </a:extLst>
              </a:tr>
              <a:tr h="697754">
                <a:tc>
                  <a:txBody>
                    <a:bodyPr/>
                    <a:lstStyle/>
                    <a:p>
                      <a:pPr marL="0" lvl="0" indent="0">
                        <a:lnSpc>
                          <a:spcPts val="1600"/>
                        </a:lnSpc>
                        <a:spcBef>
                          <a:spcPts val="600"/>
                        </a:spcBef>
                        <a:spcAft>
                          <a:spcPts val="1200"/>
                        </a:spcAft>
                        <a:buFont typeface="+mj-lt"/>
                        <a:buNone/>
                        <a:tabLst>
                          <a:tab pos="767715" algn="l"/>
                        </a:tabLst>
                      </a:pPr>
                      <a:r>
                        <a:rPr lang="en-GB" sz="1400" b="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All about medicines</a:t>
                      </a:r>
                    </a:p>
                  </a:txBody>
                  <a:tcPr marL="68580" marR="68580" marT="17780" marB="71755">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600"/>
                        </a:spcBef>
                        <a:spcAft>
                          <a:spcPts val="1200"/>
                        </a:spcAft>
                      </a:pPr>
                      <a:r>
                        <a:rPr lang="en-GB" sz="1400" b="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Students respond to a series of FAQs from the perspective of a healthcare professional. </a:t>
                      </a:r>
                    </a:p>
                  </a:txBody>
                  <a:tcPr marL="68580" marR="68580" marT="17780" marB="71755">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600"/>
                        </a:spcBef>
                        <a:spcAft>
                          <a:spcPts val="1200"/>
                        </a:spcAft>
                      </a:pPr>
                      <a:r>
                        <a:rPr lang="en-GB" sz="1400" b="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15 mins</a:t>
                      </a:r>
                    </a:p>
                  </a:txBody>
                  <a:tcPr marL="68580" marR="68580" marT="17780" marB="71755">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9629276"/>
                  </a:ext>
                </a:extLst>
              </a:tr>
              <a:tr h="643167">
                <a:tc>
                  <a:txBody>
                    <a:bodyPr/>
                    <a:lstStyle/>
                    <a:p>
                      <a:pPr marL="0" lvl="0" indent="0">
                        <a:lnSpc>
                          <a:spcPts val="1600"/>
                        </a:lnSpc>
                        <a:spcBef>
                          <a:spcPts val="600"/>
                        </a:spcBef>
                        <a:spcAft>
                          <a:spcPts val="1200"/>
                        </a:spcAft>
                        <a:buFont typeface="+mj-lt"/>
                        <a:buNone/>
                        <a:tabLst>
                          <a:tab pos="767715" algn="l"/>
                        </a:tabLst>
                      </a:pPr>
                      <a:r>
                        <a:rPr lang="en-GB" sz="1400" b="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Getting help</a:t>
                      </a:r>
                    </a:p>
                  </a:txBody>
                  <a:tcPr marL="68580" marR="68580" marT="17780" marB="71755">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600"/>
                        </a:spcBef>
                        <a:spcAft>
                          <a:spcPts val="1200"/>
                        </a:spcAft>
                      </a:pPr>
                      <a:r>
                        <a:rPr lang="en-GB" sz="1400" b="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Pairs explore why someone might access medicine online and evaluate the reliability of different sources of information about medicines.</a:t>
                      </a:r>
                    </a:p>
                  </a:txBody>
                  <a:tcPr marL="68580" marR="68580" marT="17780" marB="71755">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600"/>
                        </a:spcBef>
                        <a:spcAft>
                          <a:spcPts val="1200"/>
                        </a:spcAft>
                      </a:pPr>
                      <a:r>
                        <a:rPr lang="en-GB" sz="1400" b="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15 mins</a:t>
                      </a:r>
                    </a:p>
                  </a:txBody>
                  <a:tcPr marL="68580" marR="68580" marT="17780" marB="71755">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4210135"/>
                  </a:ext>
                </a:extLst>
              </a:tr>
              <a:tr h="643167">
                <a:tc>
                  <a:txBody>
                    <a:bodyPr/>
                    <a:lstStyle/>
                    <a:p>
                      <a:pPr marL="0" lvl="0" indent="0">
                        <a:lnSpc>
                          <a:spcPts val="1600"/>
                        </a:lnSpc>
                        <a:spcBef>
                          <a:spcPts val="600"/>
                        </a:spcBef>
                        <a:spcAft>
                          <a:spcPts val="1200"/>
                        </a:spcAft>
                        <a:buFont typeface="+mj-lt"/>
                        <a:buNone/>
                        <a:tabLst>
                          <a:tab pos="767715" algn="l"/>
                        </a:tabLst>
                      </a:pPr>
                      <a:r>
                        <a:rPr lang="en-GB" sz="1400" b="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Information relay</a:t>
                      </a:r>
                    </a:p>
                  </a:txBody>
                  <a:tcPr marL="68580" marR="68580" marT="17780" marB="71755">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600"/>
                        </a:spcBef>
                        <a:spcAft>
                          <a:spcPts val="1200"/>
                        </a:spcAft>
                      </a:pPr>
                      <a:r>
                        <a:rPr lang="en-GB" sz="1400" b="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Groups summarise key facts about accessing medicines safely, and how to seek support for concerns relating to substances, including medicines.</a:t>
                      </a:r>
                    </a:p>
                  </a:txBody>
                  <a:tcPr marL="68580" marR="68580" marT="17780" marB="71755">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a:lnSpc>
                          <a:spcPts val="1600"/>
                        </a:lnSpc>
                        <a:spcBef>
                          <a:spcPts val="600"/>
                        </a:spcBef>
                        <a:spcAft>
                          <a:spcPts val="1200"/>
                        </a:spcAft>
                      </a:pPr>
                      <a:r>
                        <a:rPr lang="en-GB" sz="1400" b="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10 mins</a:t>
                      </a:r>
                    </a:p>
                  </a:txBody>
                  <a:tcPr marL="68580" marR="68580" marT="17780" marB="71755">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9879350"/>
                  </a:ext>
                </a:extLst>
              </a:tr>
              <a:tr h="697754">
                <a:tc>
                  <a:txBody>
                    <a:bodyPr/>
                    <a:lstStyle/>
                    <a:p>
                      <a:pPr marL="0" lvl="0" indent="0">
                        <a:lnSpc>
                          <a:spcPts val="1600"/>
                        </a:lnSpc>
                        <a:spcBef>
                          <a:spcPts val="600"/>
                        </a:spcBef>
                        <a:spcAft>
                          <a:spcPts val="1200"/>
                        </a:spcAft>
                        <a:buFont typeface="+mj-lt"/>
                        <a:buNone/>
                        <a:tabLst>
                          <a:tab pos="767715" algn="l"/>
                        </a:tabLst>
                      </a:pPr>
                      <a:r>
                        <a:rPr lang="en-GB" sz="1400" b="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Reflection and endpoint assessment</a:t>
                      </a:r>
                    </a:p>
                  </a:txBody>
                  <a:tcPr marL="68580" marR="68580" marT="17780" marB="71755">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600"/>
                        </a:spcBef>
                        <a:spcAft>
                          <a:spcPts val="1200"/>
                        </a:spcAft>
                      </a:pPr>
                      <a:r>
                        <a:rPr lang="en-GB" sz="1400" b="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Students return to the baseline assessment and add new learning, before writing advice to a character about accessing medicines safely.</a:t>
                      </a:r>
                    </a:p>
                  </a:txBody>
                  <a:tcPr marL="68580" marR="68580" marT="17780" marB="71755">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600"/>
                        </a:spcBef>
                        <a:spcAft>
                          <a:spcPts val="1200"/>
                        </a:spcAft>
                      </a:pPr>
                      <a:r>
                        <a:rPr lang="en-GB" sz="1400" b="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10 mins</a:t>
                      </a:r>
                    </a:p>
                  </a:txBody>
                  <a:tcPr marL="68580" marR="68580" marT="17780" marB="71755">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9356398"/>
                  </a:ext>
                </a:extLst>
              </a:tr>
              <a:tr h="643167">
                <a:tc>
                  <a:txBody>
                    <a:bodyPr/>
                    <a:lstStyle/>
                    <a:p>
                      <a:pPr marL="0" lvl="0" indent="0">
                        <a:lnSpc>
                          <a:spcPts val="1600"/>
                        </a:lnSpc>
                        <a:spcBef>
                          <a:spcPts val="600"/>
                        </a:spcBef>
                        <a:spcAft>
                          <a:spcPts val="1200"/>
                        </a:spcAft>
                        <a:buFont typeface="+mj-lt"/>
                        <a:buNone/>
                        <a:tabLst>
                          <a:tab pos="767715" algn="l"/>
                        </a:tabLst>
                      </a:pPr>
                      <a:r>
                        <a:rPr lang="en-GB" sz="1400" b="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Signpost support</a:t>
                      </a:r>
                    </a:p>
                  </a:txBody>
                  <a:tcPr marL="68580" marR="68580" marT="17780" marB="71755">
                    <a:lnL w="952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600"/>
                        </a:spcBef>
                        <a:spcAft>
                          <a:spcPts val="1200"/>
                        </a:spcAft>
                      </a:pPr>
                      <a:r>
                        <a:rPr lang="en-GB" sz="1400" b="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Respond to student questions and remind students how to access further advice, guidance and support related to medicines and substance use.</a:t>
                      </a:r>
                    </a:p>
                  </a:txBody>
                  <a:tcPr marL="68580" marR="68580" marT="17780" marB="71755">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600"/>
                        </a:spcBef>
                        <a:spcAft>
                          <a:spcPts val="1200"/>
                        </a:spcAft>
                      </a:pPr>
                      <a:r>
                        <a:rPr lang="en-GB" sz="1400" b="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3 mins</a:t>
                      </a:r>
                    </a:p>
                  </a:txBody>
                  <a:tcPr marL="68580" marR="68580" marT="17780" marB="71755">
                    <a:lnL w="12700" cmpd="sng">
                      <a:noFill/>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8216848"/>
                  </a:ext>
                </a:extLst>
              </a:tr>
            </a:tbl>
          </a:graphicData>
        </a:graphic>
      </p:graphicFrame>
      <p:sp>
        <p:nvSpPr>
          <p:cNvPr id="5" name="Slide Number Placeholder 5">
            <a:extLst>
              <a:ext uri="{FF2B5EF4-FFF2-40B4-BE49-F238E27FC236}">
                <a16:creationId xmlns:a16="http://schemas.microsoft.com/office/drawing/2014/main" id="{252FC037-7679-2054-2E60-92E21F82917E}"/>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spTree>
    <p:extLst>
      <p:ext uri="{BB962C8B-B14F-4D97-AF65-F5344CB8AC3E}">
        <p14:creationId xmlns:p14="http://schemas.microsoft.com/office/powerpoint/2010/main" val="1469003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3650CD0-9CB1-2FC6-EC31-BDC3DFC5DCDD}"/>
              </a:ext>
            </a:extLst>
          </p:cNvPr>
          <p:cNvSpPr>
            <a:spLocks noGrp="1"/>
          </p:cNvSpPr>
          <p:nvPr>
            <p:ph type="body" sz="quarter" idx="15"/>
          </p:nvPr>
        </p:nvSpPr>
        <p:spPr/>
        <p:txBody>
          <a:bodyPr/>
          <a:lstStyle/>
          <a:p>
            <a:r>
              <a:rPr lang="en-US"/>
              <a:t>Lesson 2</a:t>
            </a:r>
          </a:p>
        </p:txBody>
      </p:sp>
      <p:sp>
        <p:nvSpPr>
          <p:cNvPr id="5" name="Title 4">
            <a:extLst>
              <a:ext uri="{FF2B5EF4-FFF2-40B4-BE49-F238E27FC236}">
                <a16:creationId xmlns:a16="http://schemas.microsoft.com/office/drawing/2014/main" id="{B21B06BF-F8B1-0FF4-D78C-1659EA64500F}"/>
              </a:ext>
            </a:extLst>
          </p:cNvPr>
          <p:cNvSpPr>
            <a:spLocks noGrp="1"/>
          </p:cNvSpPr>
          <p:nvPr>
            <p:ph type="title"/>
          </p:nvPr>
        </p:nvSpPr>
        <p:spPr>
          <a:xfrm>
            <a:off x="232081" y="1271142"/>
            <a:ext cx="5811879" cy="1325563"/>
          </a:xfrm>
        </p:spPr>
        <p:txBody>
          <a:bodyPr>
            <a:normAutofit fontScale="90000"/>
          </a:bodyPr>
          <a:lstStyle/>
          <a:p>
            <a:r>
              <a:rPr lang="en-US"/>
              <a:t>Medicines and substances</a:t>
            </a:r>
          </a:p>
        </p:txBody>
      </p:sp>
      <p:sp>
        <p:nvSpPr>
          <p:cNvPr id="4" name="Flowchart: Connector 3">
            <a:extLst>
              <a:ext uri="{FF2B5EF4-FFF2-40B4-BE49-F238E27FC236}">
                <a16:creationId xmlns:a16="http://schemas.microsoft.com/office/drawing/2014/main" id="{F89167B2-E89F-5CA5-E33E-654C4CB5BF0C}"/>
              </a:ext>
            </a:extLst>
          </p:cNvPr>
          <p:cNvSpPr/>
          <p:nvPr/>
        </p:nvSpPr>
        <p:spPr>
          <a:xfrm>
            <a:off x="8093501" y="3514375"/>
            <a:ext cx="656235" cy="1532802"/>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Century Gothic" panose="020B0502020202020204" pitchFamily="34" charset="0"/>
              </a:rPr>
              <a:t>DAE Title Image</a:t>
            </a:r>
          </a:p>
        </p:txBody>
      </p:sp>
      <p:sp>
        <p:nvSpPr>
          <p:cNvPr id="2" name="Slide Number Placeholder 5">
            <a:extLst>
              <a:ext uri="{FF2B5EF4-FFF2-40B4-BE49-F238E27FC236}">
                <a16:creationId xmlns:a16="http://schemas.microsoft.com/office/drawing/2014/main" id="{F227422A-65B3-5EF8-EE08-175711FD585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pic>
        <p:nvPicPr>
          <p:cNvPr id="1026" name="Picture 2" descr="Free Close-up of various pills and capsules in different colors and sizes, ideal for healthcare-related content. Stock Photo">
            <a:extLst>
              <a:ext uri="{FF2B5EF4-FFF2-40B4-BE49-F238E27FC236}">
                <a16:creationId xmlns:a16="http://schemas.microsoft.com/office/drawing/2014/main" id="{486D2916-C758-D129-5198-D7FC232EEB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7833" y="2709847"/>
            <a:ext cx="4828508" cy="3219005"/>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157559"/>
      </p:ext>
    </p:extLst>
  </p:cSld>
  <p:clrMapOvr>
    <a:masterClrMapping/>
  </p:clrMapOvr>
</p:sld>
</file>

<file path=ppt/theme/theme1.xml><?xml version="1.0" encoding="utf-8"?>
<a:theme xmlns:a="http://schemas.openxmlformats.org/drawingml/2006/main" name="Teacher slides">
  <a:themeElements>
    <a:clrScheme name="PSHE">
      <a:dk1>
        <a:srgbClr val="000000"/>
      </a:dk1>
      <a:lt1>
        <a:srgbClr val="FFFFFF"/>
      </a:lt1>
      <a:dk2>
        <a:srgbClr val="64235E"/>
      </a:dk2>
      <a:lt2>
        <a:srgbClr val="FFFFFF"/>
      </a:lt2>
      <a:accent1>
        <a:srgbClr val="799B2B"/>
      </a:accent1>
      <a:accent2>
        <a:srgbClr val="ED694B"/>
      </a:accent2>
      <a:accent3>
        <a:srgbClr val="0B837F"/>
      </a:accent3>
      <a:accent4>
        <a:srgbClr val="A63679"/>
      </a:accent4>
      <a:accent5>
        <a:srgbClr val="00A099"/>
      </a:accent5>
      <a:accent6>
        <a:srgbClr val="000000"/>
      </a:accent6>
      <a:hlink>
        <a:srgbClr val="FFFFFF"/>
      </a:hlink>
      <a:folHlink>
        <a:srgbClr val="FF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Pupil slides ">
  <a:themeElements>
    <a:clrScheme name="PSHE-V2">
      <a:dk1>
        <a:srgbClr val="000000"/>
      </a:dk1>
      <a:lt1>
        <a:srgbClr val="FFFFFF"/>
      </a:lt1>
      <a:dk2>
        <a:srgbClr val="64235E"/>
      </a:dk2>
      <a:lt2>
        <a:srgbClr val="FFFFFF"/>
      </a:lt2>
      <a:accent1>
        <a:srgbClr val="799B2C"/>
      </a:accent1>
      <a:accent2>
        <a:srgbClr val="EC694A"/>
      </a:accent2>
      <a:accent3>
        <a:srgbClr val="10837E"/>
      </a:accent3>
      <a:accent4>
        <a:srgbClr val="A63679"/>
      </a:accent4>
      <a:accent5>
        <a:srgbClr val="5B5B58"/>
      </a:accent5>
      <a:accent6>
        <a:srgbClr val="000000"/>
      </a:accent6>
      <a:hlink>
        <a:srgbClr val="FFFFFF"/>
      </a:hlink>
      <a:folHlink>
        <a:srgbClr val="FF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8f9c89a-407a-49b7-9ca1-7578c3d06dfc" xsi:nil="true"/>
    <lcf76f155ced4ddcb4097134ff3c332f xmlns="6ded5182-507a-430e-922d-50a9575e5a4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8CD5EEA548FA42A79E02DE2A5D37FC" ma:contentTypeVersion="18" ma:contentTypeDescription="Create a new document." ma:contentTypeScope="" ma:versionID="e06c6bcb223fcddc8567383f75746fa2">
  <xsd:schema xmlns:xsd="http://www.w3.org/2001/XMLSchema" xmlns:xs="http://www.w3.org/2001/XMLSchema" xmlns:p="http://schemas.microsoft.com/office/2006/metadata/properties" xmlns:ns2="6ded5182-507a-430e-922d-50a9575e5a4a" xmlns:ns3="88f9c89a-407a-49b7-9ca1-7578c3d06dfc" targetNamespace="http://schemas.microsoft.com/office/2006/metadata/properties" ma:root="true" ma:fieldsID="ef8efee9fcfbd5aa4f0db65f2e9e8e16" ns2:_="" ns3:_="">
    <xsd:import namespace="6ded5182-507a-430e-922d-50a9575e5a4a"/>
    <xsd:import namespace="88f9c89a-407a-49b7-9ca1-7578c3d06d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ed5182-507a-430e-922d-50a9575e5a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7c8dee8-8c22-4243-a021-e169b2d8d2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f9c89a-407a-49b7-9ca1-7578c3d06d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1d29111-9521-4e7f-9445-78934f361fc7}" ma:internalName="TaxCatchAll" ma:showField="CatchAllData" ma:web="88f9c89a-407a-49b7-9ca1-7578c3d06d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C0E2A9-F3BF-405C-BD8F-B8D7E62A97F4}">
  <ds:schemaRefs>
    <ds:schemaRef ds:uri="6ded5182-507a-430e-922d-50a9575e5a4a"/>
    <ds:schemaRef ds:uri="88f9c89a-407a-49b7-9ca1-7578c3d06df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32DD3E0-FF10-4F7A-B115-FBEC4D627520}">
  <ds:schemaRefs>
    <ds:schemaRef ds:uri="http://schemas.microsoft.com/sharepoint/v3/contenttype/forms"/>
  </ds:schemaRefs>
</ds:datastoreItem>
</file>

<file path=customXml/itemProps3.xml><?xml version="1.0" encoding="utf-8"?>
<ds:datastoreItem xmlns:ds="http://schemas.openxmlformats.org/officeDocument/2006/customXml" ds:itemID="{E85811E8-CD25-40FF-998B-36D4D2A71EF3}">
  <ds:schemaRefs>
    <ds:schemaRef ds:uri="6ded5182-507a-430e-922d-50a9575e5a4a"/>
    <ds:schemaRef ds:uri="88f9c89a-407a-49b7-9ca1-7578c3d06d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0</TotalTime>
  <Application>Microsoft Office PowerPoint</Application>
  <PresentationFormat>A4 Paper (210x297 mm)</PresentationFormat>
  <Slides>28</Slides>
  <Notes>20</Notes>
  <HiddenSlides>0</HiddenSlide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Teacher slides</vt:lpstr>
      <vt:lpstr>Pupil slides </vt:lpstr>
      <vt:lpstr>Drug education</vt:lpstr>
      <vt:lpstr>Using this PowerPoint</vt:lpstr>
      <vt:lpstr>Support and challenge</vt:lpstr>
      <vt:lpstr>Context</vt:lpstr>
      <vt:lpstr>Developing subject knowledge</vt:lpstr>
      <vt:lpstr>PowerPoint Presentation</vt:lpstr>
      <vt:lpstr>PowerPoint Presentation</vt:lpstr>
      <vt:lpstr>Lesson summary</vt:lpstr>
      <vt:lpstr>Medicines and substances</vt:lpstr>
      <vt:lpstr>What’s our starting point?</vt:lpstr>
      <vt:lpstr>PowerPoint Presentation</vt:lpstr>
      <vt:lpstr>PowerPoint Presentation</vt:lpstr>
      <vt:lpstr>All about medicines</vt:lpstr>
      <vt:lpstr>All about medicines</vt:lpstr>
      <vt:lpstr>All about medicines</vt:lpstr>
      <vt:lpstr>All about medicines</vt:lpstr>
      <vt:lpstr>All about medicines</vt:lpstr>
      <vt:lpstr>Getting help</vt:lpstr>
      <vt:lpstr>Getting help</vt:lpstr>
      <vt:lpstr>Information relay!</vt:lpstr>
      <vt:lpstr>Information relay!</vt:lpstr>
      <vt:lpstr>Information relay!</vt:lpstr>
      <vt:lpstr>Information relay!</vt:lpstr>
      <vt:lpstr>Reviewing our learning</vt:lpstr>
      <vt:lpstr>Reviewing our learning</vt:lpstr>
      <vt:lpstr>Reflecting on our learning</vt:lpstr>
      <vt:lpstr>Sources of support</vt:lpstr>
      <vt:lpstr>Infobite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Ferg Ashby</dc:creator>
  <cp:revision>1</cp:revision>
  <dcterms:created xsi:type="dcterms:W3CDTF">2023-05-19T09:34:20Z</dcterms:created>
  <dcterms:modified xsi:type="dcterms:W3CDTF">2024-11-21T14:06:53Z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0x010100078CD5EEA548FA42A79E02DE2A5D37FC</vt:lpwstr>
  </property>
  <property fmtid="{D5CDD505-2E9C-101B-9397-08002B2CF9AE}" pid="3" name="MediaServiceImageTags">
    <vt:lpwstr/>
  </property>
</Properties>
</file>