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0" r:id="rId4"/>
    <p:sldMasterId id="2147483671" r:id="rId5"/>
  </p:sldMasterIdLst>
  <p:notesMasterIdLst>
    <p:notesMasterId r:id="rId30"/>
  </p:notesMasterIdLst>
  <p:handoutMasterIdLst>
    <p:handoutMasterId r:id="rId31"/>
  </p:handoutMasterIdLst>
  <p:sldIdLst>
    <p:sldId id="257" r:id="rId6"/>
    <p:sldId id="269" r:id="rId7"/>
    <p:sldId id="270" r:id="rId8"/>
    <p:sldId id="260" r:id="rId9"/>
    <p:sldId id="295" r:id="rId10"/>
    <p:sldId id="261" r:id="rId11"/>
    <p:sldId id="256" r:id="rId12"/>
    <p:sldId id="262" r:id="rId13"/>
    <p:sldId id="304" r:id="rId14"/>
    <p:sldId id="271" r:id="rId15"/>
    <p:sldId id="264" r:id="rId16"/>
    <p:sldId id="267" r:id="rId17"/>
    <p:sldId id="303" r:id="rId18"/>
    <p:sldId id="302" r:id="rId19"/>
    <p:sldId id="274" r:id="rId20"/>
    <p:sldId id="277" r:id="rId21"/>
    <p:sldId id="282" r:id="rId22"/>
    <p:sldId id="283" r:id="rId23"/>
    <p:sldId id="299" r:id="rId24"/>
    <p:sldId id="300" r:id="rId25"/>
    <p:sldId id="285" r:id="rId26"/>
    <p:sldId id="301" r:id="rId27"/>
    <p:sldId id="268" r:id="rId28"/>
    <p:sldId id="280" r:id="rId29"/>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acher slides" id="{054E604B-5DE3-6240-A5CB-269D62CB8131}">
          <p14:sldIdLst>
            <p14:sldId id="257"/>
            <p14:sldId id="269"/>
            <p14:sldId id="270"/>
            <p14:sldId id="260"/>
            <p14:sldId id="295"/>
            <p14:sldId id="261"/>
            <p14:sldId id="256"/>
            <p14:sldId id="262"/>
          </p14:sldIdLst>
        </p14:section>
        <p14:section name="Pupil Slides" id="{938DD7AC-2297-1F48-B25E-0B0BFFE37CBE}">
          <p14:sldIdLst>
            <p14:sldId id="304"/>
            <p14:sldId id="271"/>
            <p14:sldId id="264"/>
            <p14:sldId id="267"/>
            <p14:sldId id="303"/>
            <p14:sldId id="302"/>
            <p14:sldId id="274"/>
            <p14:sldId id="277"/>
            <p14:sldId id="282"/>
            <p14:sldId id="283"/>
            <p14:sldId id="299"/>
            <p14:sldId id="300"/>
            <p14:sldId id="285"/>
            <p14:sldId id="301"/>
            <p14:sldId id="268"/>
            <p14:sldId id="280"/>
          </p14:sldIdLst>
        </p14:section>
      </p14:sectionLst>
    </p:ext>
    <p:ext uri="{EFAFB233-063F-42B5-8137-9DF3F51BA10A}">
      <p15:sldGuideLst xmlns:p15="http://schemas.microsoft.com/office/powerpoint/2012/main">
        <p15:guide id="2" pos="3120" userDrawn="1">
          <p15:clr>
            <a:srgbClr val="A4A3A4"/>
          </p15:clr>
        </p15:guide>
        <p15:guide id="3" orient="horz" pos="218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C12B08-0C65-70E1-06A9-EC6ECC22BC65}" name="Sarah Gabbett" initials="SG" userId="S::sarah.gabbett@pshe-association.org.uk::12008655-cbfd-44ed-a381-1f290a29d2b3" providerId="AD"/>
  <p188:author id="{A585043F-A66D-640D-13ED-CBB00BA6FCE7}" name="Florence Ackland" initials="FA" userId="S::florence@pshe-association.org.uk::4fb6b414-8ee9-4dd4-af5a-4d2d97910631" providerId="AD"/>
  <p188:author id="{ECE9A068-C919-A02A-25B8-2F5A9A3AA73E}" name="Jenny Barksfield" initials="JB" userId="S::jenny@pshe-association.org.uk::e146badb-6d45-41de-81bb-9480fcad5801" providerId="AD"/>
  <p188:author id="{49F4D48D-B9AE-63B3-08F1-F6CADBD8013F}" name="Jasmine John" initials="JJ" userId="S::Jasmine@pshe-association.org.uk::f5f6a001-5c5b-4349-9c1b-b373bda37f43" providerId="AD"/>
  <p188:author id="{570F869F-0EAA-8DAD-42F9-8210438D838E}" name="Sumnall, Harry" initials="SH" userId="S::PBHHSUMN@ljmu.ac.uk::b1590f1e-32cd-4b87-8198-8f10502a042e" providerId="AD"/>
  <p188:author id="{A615D0C0-0528-1829-B6EF-3E91335F7BD5}" name="Elizabeth Laming" initials="EL" userId="S::Elizabeth@pshe-association.org.uk::9efb028c-33ba-4adf-b3e0-6fd4460b302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m Harvey" initials="SH" lastIdx="1" clrIdx="0">
    <p:extLst>
      <p:ext uri="{19B8F6BF-5375-455C-9EA6-DF929625EA0E}">
        <p15:presenceInfo xmlns:p15="http://schemas.microsoft.com/office/powerpoint/2012/main" userId="S-1-12-1-320596639-1112559647-2345866923-5509528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8C2BF"/>
    <a:srgbClr val="F9CDC3"/>
    <a:srgbClr val="F6B4A5"/>
    <a:srgbClr val="BCCE96"/>
    <a:srgbClr val="1EA099"/>
    <a:srgbClr val="ED69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7C2C0A-F4C7-456C-859C-7051E17803F0}" v="32" dt="2024-11-21T10:38:08.337"/>
    <p1510:client id="{3C06B1E6-A26F-442B-8CF6-A346B7BBBB53}" v="50" dt="2024-11-20T16:08:37.036"/>
    <p1510:client id="{97ACC604-5CB4-4C60-A316-497A7A120D65}" v="30" dt="2024-11-21T12:11:09.2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12" autoAdjust="0"/>
    <p:restoredTop sz="69935" autoAdjust="0"/>
  </p:normalViewPr>
  <p:slideViewPr>
    <p:cSldViewPr snapToGrid="0">
      <p:cViewPr varScale="1">
        <p:scale>
          <a:sx n="57" d="100"/>
          <a:sy n="57" d="100"/>
        </p:scale>
        <p:origin x="1800" y="62"/>
      </p:cViewPr>
      <p:guideLst>
        <p:guide pos="3120"/>
        <p:guide orient="horz" pos="2183"/>
      </p:guideLst>
    </p:cSldViewPr>
  </p:slid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8/10/relationships/authors" Target="authors.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mine John" userId="f5f6a001-5c5b-4349-9c1b-b373bda37f43" providerId="ADAL" clId="{97ACC604-5CB4-4C60-A316-497A7A120D65}"/>
    <pc:docChg chg="undo custSel modSld">
      <pc:chgData name="Jasmine John" userId="f5f6a001-5c5b-4349-9c1b-b373bda37f43" providerId="ADAL" clId="{97ACC604-5CB4-4C60-A316-497A7A120D65}" dt="2024-11-21T12:20:37.227" v="67" actId="1076"/>
      <pc:docMkLst>
        <pc:docMk/>
      </pc:docMkLst>
      <pc:sldChg chg="modSp mod">
        <pc:chgData name="Jasmine John" userId="f5f6a001-5c5b-4349-9c1b-b373bda37f43" providerId="ADAL" clId="{97ACC604-5CB4-4C60-A316-497A7A120D65}" dt="2024-11-21T12:16:25.047" v="50" actId="14100"/>
        <pc:sldMkLst>
          <pc:docMk/>
          <pc:sldMk cId="1713290234" sldId="267"/>
        </pc:sldMkLst>
        <pc:spChg chg="mod">
          <ac:chgData name="Jasmine John" userId="f5f6a001-5c5b-4349-9c1b-b373bda37f43" providerId="ADAL" clId="{97ACC604-5CB4-4C60-A316-497A7A120D65}" dt="2024-11-21T12:16:25.047" v="50" actId="14100"/>
          <ac:spMkLst>
            <pc:docMk/>
            <pc:sldMk cId="1713290234" sldId="267"/>
            <ac:spMk id="6" creationId="{8916A5DA-A6B0-C05D-6F78-6C264D981F99}"/>
          </ac:spMkLst>
        </pc:spChg>
      </pc:sldChg>
      <pc:sldChg chg="modSp mod">
        <pc:chgData name="Jasmine John" userId="f5f6a001-5c5b-4349-9c1b-b373bda37f43" providerId="ADAL" clId="{97ACC604-5CB4-4C60-A316-497A7A120D65}" dt="2024-11-21T12:17:29.886" v="54" actId="14100"/>
        <pc:sldMkLst>
          <pc:docMk/>
          <pc:sldMk cId="3382096791" sldId="274"/>
        </pc:sldMkLst>
        <pc:spChg chg="mod">
          <ac:chgData name="Jasmine John" userId="f5f6a001-5c5b-4349-9c1b-b373bda37f43" providerId="ADAL" clId="{97ACC604-5CB4-4C60-A316-497A7A120D65}" dt="2024-11-21T12:17:10.214" v="52" actId="207"/>
          <ac:spMkLst>
            <pc:docMk/>
            <pc:sldMk cId="3382096791" sldId="274"/>
            <ac:spMk id="6" creationId="{CD0B9E1E-3E6F-BCA4-981D-36B7B70CE2B6}"/>
          </ac:spMkLst>
        </pc:spChg>
        <pc:spChg chg="mod">
          <ac:chgData name="Jasmine John" userId="f5f6a001-5c5b-4349-9c1b-b373bda37f43" providerId="ADAL" clId="{97ACC604-5CB4-4C60-A316-497A7A120D65}" dt="2024-11-21T12:17:10.214" v="52" actId="207"/>
          <ac:spMkLst>
            <pc:docMk/>
            <pc:sldMk cId="3382096791" sldId="274"/>
            <ac:spMk id="7" creationId="{B8859984-DD49-CA4F-0B4E-C5E01CB5F337}"/>
          </ac:spMkLst>
        </pc:spChg>
        <pc:spChg chg="mod">
          <ac:chgData name="Jasmine John" userId="f5f6a001-5c5b-4349-9c1b-b373bda37f43" providerId="ADAL" clId="{97ACC604-5CB4-4C60-A316-497A7A120D65}" dt="2024-11-21T12:17:20.246" v="53" actId="207"/>
          <ac:spMkLst>
            <pc:docMk/>
            <pc:sldMk cId="3382096791" sldId="274"/>
            <ac:spMk id="9" creationId="{1663379D-1454-FFB6-655A-9C71C3CD8FC5}"/>
          </ac:spMkLst>
        </pc:spChg>
        <pc:spChg chg="mod">
          <ac:chgData name="Jasmine John" userId="f5f6a001-5c5b-4349-9c1b-b373bda37f43" providerId="ADAL" clId="{97ACC604-5CB4-4C60-A316-497A7A120D65}" dt="2024-11-21T12:17:20.246" v="53" actId="207"/>
          <ac:spMkLst>
            <pc:docMk/>
            <pc:sldMk cId="3382096791" sldId="274"/>
            <ac:spMk id="10" creationId="{220F2034-41DA-781C-0C42-9F65400387C9}"/>
          </ac:spMkLst>
        </pc:spChg>
        <pc:spChg chg="mod">
          <ac:chgData name="Jasmine John" userId="f5f6a001-5c5b-4349-9c1b-b373bda37f43" providerId="ADAL" clId="{97ACC604-5CB4-4C60-A316-497A7A120D65}" dt="2024-11-21T12:17:20.246" v="53" actId="207"/>
          <ac:spMkLst>
            <pc:docMk/>
            <pc:sldMk cId="3382096791" sldId="274"/>
            <ac:spMk id="11" creationId="{35B9BEE7-49A4-96EA-6CAE-59FD86A10729}"/>
          </ac:spMkLst>
        </pc:spChg>
        <pc:spChg chg="mod">
          <ac:chgData name="Jasmine John" userId="f5f6a001-5c5b-4349-9c1b-b373bda37f43" providerId="ADAL" clId="{97ACC604-5CB4-4C60-A316-497A7A120D65}" dt="2024-11-21T12:17:20.246" v="53" actId="207"/>
          <ac:spMkLst>
            <pc:docMk/>
            <pc:sldMk cId="3382096791" sldId="274"/>
            <ac:spMk id="14" creationId="{D0427204-011E-04DA-E8DA-F3A680DFBEE3}"/>
          </ac:spMkLst>
        </pc:spChg>
        <pc:spChg chg="mod">
          <ac:chgData name="Jasmine John" userId="f5f6a001-5c5b-4349-9c1b-b373bda37f43" providerId="ADAL" clId="{97ACC604-5CB4-4C60-A316-497A7A120D65}" dt="2024-11-21T12:17:20.246" v="53" actId="207"/>
          <ac:spMkLst>
            <pc:docMk/>
            <pc:sldMk cId="3382096791" sldId="274"/>
            <ac:spMk id="17" creationId="{EF947011-A566-D2A8-2140-3BDCA4056D57}"/>
          </ac:spMkLst>
        </pc:spChg>
        <pc:spChg chg="mod">
          <ac:chgData name="Jasmine John" userId="f5f6a001-5c5b-4349-9c1b-b373bda37f43" providerId="ADAL" clId="{97ACC604-5CB4-4C60-A316-497A7A120D65}" dt="2024-11-21T12:17:20.246" v="53" actId="207"/>
          <ac:spMkLst>
            <pc:docMk/>
            <pc:sldMk cId="3382096791" sldId="274"/>
            <ac:spMk id="19" creationId="{BCC9D72E-77A5-8DE5-1D93-59FF52274C60}"/>
          </ac:spMkLst>
        </pc:spChg>
        <pc:spChg chg="mod">
          <ac:chgData name="Jasmine John" userId="f5f6a001-5c5b-4349-9c1b-b373bda37f43" providerId="ADAL" clId="{97ACC604-5CB4-4C60-A316-497A7A120D65}" dt="2024-11-21T12:17:20.246" v="53" actId="207"/>
          <ac:spMkLst>
            <pc:docMk/>
            <pc:sldMk cId="3382096791" sldId="274"/>
            <ac:spMk id="21" creationId="{4EE5953B-1B10-1D46-FF9C-5A2C1BADE361}"/>
          </ac:spMkLst>
        </pc:spChg>
        <pc:spChg chg="mod">
          <ac:chgData name="Jasmine John" userId="f5f6a001-5c5b-4349-9c1b-b373bda37f43" providerId="ADAL" clId="{97ACC604-5CB4-4C60-A316-497A7A120D65}" dt="2024-11-21T12:17:20.246" v="53" actId="207"/>
          <ac:spMkLst>
            <pc:docMk/>
            <pc:sldMk cId="3382096791" sldId="274"/>
            <ac:spMk id="22" creationId="{82FC1294-6C37-CF6C-7805-056EF9BCB33C}"/>
          </ac:spMkLst>
        </pc:spChg>
        <pc:spChg chg="mod">
          <ac:chgData name="Jasmine John" userId="f5f6a001-5c5b-4349-9c1b-b373bda37f43" providerId="ADAL" clId="{97ACC604-5CB4-4C60-A316-497A7A120D65}" dt="2024-11-21T12:17:20.246" v="53" actId="207"/>
          <ac:spMkLst>
            <pc:docMk/>
            <pc:sldMk cId="3382096791" sldId="274"/>
            <ac:spMk id="23" creationId="{EC89DD20-A99F-0416-C9D9-6A909F210AC5}"/>
          </ac:spMkLst>
        </pc:spChg>
        <pc:grpChg chg="mod">
          <ac:chgData name="Jasmine John" userId="f5f6a001-5c5b-4349-9c1b-b373bda37f43" providerId="ADAL" clId="{97ACC604-5CB4-4C60-A316-497A7A120D65}" dt="2024-11-21T12:17:29.886" v="54" actId="14100"/>
          <ac:grpSpMkLst>
            <pc:docMk/>
            <pc:sldMk cId="3382096791" sldId="274"/>
            <ac:grpSpMk id="24" creationId="{078F62B2-7D00-95F4-0487-C9989209F3C9}"/>
          </ac:grpSpMkLst>
        </pc:grpChg>
      </pc:sldChg>
      <pc:sldChg chg="modSp mod">
        <pc:chgData name="Jasmine John" userId="f5f6a001-5c5b-4349-9c1b-b373bda37f43" providerId="ADAL" clId="{97ACC604-5CB4-4C60-A316-497A7A120D65}" dt="2024-11-21T12:17:48.562" v="55" actId="207"/>
        <pc:sldMkLst>
          <pc:docMk/>
          <pc:sldMk cId="163084150" sldId="277"/>
        </pc:sldMkLst>
        <pc:spChg chg="mod">
          <ac:chgData name="Jasmine John" userId="f5f6a001-5c5b-4349-9c1b-b373bda37f43" providerId="ADAL" clId="{97ACC604-5CB4-4C60-A316-497A7A120D65}" dt="2024-11-21T12:17:48.562" v="55" actId="207"/>
          <ac:spMkLst>
            <pc:docMk/>
            <pc:sldMk cId="163084150" sldId="277"/>
            <ac:spMk id="3" creationId="{2FF01309-36C5-E327-FBC9-8A8262EA0272}"/>
          </ac:spMkLst>
        </pc:spChg>
      </pc:sldChg>
      <pc:sldChg chg="modSp mod modAnim">
        <pc:chgData name="Jasmine John" userId="f5f6a001-5c5b-4349-9c1b-b373bda37f43" providerId="ADAL" clId="{97ACC604-5CB4-4C60-A316-497A7A120D65}" dt="2024-11-21T12:18:35.148" v="58" actId="207"/>
        <pc:sldMkLst>
          <pc:docMk/>
          <pc:sldMk cId="588573883" sldId="282"/>
        </pc:sldMkLst>
        <pc:spChg chg="mod">
          <ac:chgData name="Jasmine John" userId="f5f6a001-5c5b-4349-9c1b-b373bda37f43" providerId="ADAL" clId="{97ACC604-5CB4-4C60-A316-497A7A120D65}" dt="2024-11-21T12:18:35.148" v="58" actId="207"/>
          <ac:spMkLst>
            <pc:docMk/>
            <pc:sldMk cId="588573883" sldId="282"/>
            <ac:spMk id="8" creationId="{4B3206EA-B9B6-824F-492C-8CD36E43FBC7}"/>
          </ac:spMkLst>
        </pc:spChg>
        <pc:spChg chg="mod">
          <ac:chgData name="Jasmine John" userId="f5f6a001-5c5b-4349-9c1b-b373bda37f43" providerId="ADAL" clId="{97ACC604-5CB4-4C60-A316-497A7A120D65}" dt="2024-11-21T12:18:12.962" v="56" actId="207"/>
          <ac:spMkLst>
            <pc:docMk/>
            <pc:sldMk cId="588573883" sldId="282"/>
            <ac:spMk id="9" creationId="{867DFBBF-1869-2D43-04F0-1C2C334A2476}"/>
          </ac:spMkLst>
        </pc:spChg>
        <pc:picChg chg="mod">
          <ac:chgData name="Jasmine John" userId="f5f6a001-5c5b-4349-9c1b-b373bda37f43" providerId="ADAL" clId="{97ACC604-5CB4-4C60-A316-497A7A120D65}" dt="2024-11-21T12:08:49.840" v="27" actId="1076"/>
          <ac:picMkLst>
            <pc:docMk/>
            <pc:sldMk cId="588573883" sldId="282"/>
            <ac:picMk id="3" creationId="{C96CFFBC-E4EC-69A1-0966-FAC7A1049357}"/>
          </ac:picMkLst>
        </pc:picChg>
        <pc:picChg chg="mod">
          <ac:chgData name="Jasmine John" userId="f5f6a001-5c5b-4349-9c1b-b373bda37f43" providerId="ADAL" clId="{97ACC604-5CB4-4C60-A316-497A7A120D65}" dt="2024-11-21T12:09:00.416" v="29" actId="1076"/>
          <ac:picMkLst>
            <pc:docMk/>
            <pc:sldMk cId="588573883" sldId="282"/>
            <ac:picMk id="5" creationId="{38860CA5-9D11-0A60-15E9-A3CCC01903FC}"/>
          </ac:picMkLst>
        </pc:picChg>
      </pc:sldChg>
      <pc:sldChg chg="modSp mod modAnim">
        <pc:chgData name="Jasmine John" userId="f5f6a001-5c5b-4349-9c1b-b373bda37f43" providerId="ADAL" clId="{97ACC604-5CB4-4C60-A316-497A7A120D65}" dt="2024-11-21T12:19:08.759" v="60" actId="207"/>
        <pc:sldMkLst>
          <pc:docMk/>
          <pc:sldMk cId="2602746789" sldId="283"/>
        </pc:sldMkLst>
        <pc:spChg chg="mod">
          <ac:chgData name="Jasmine John" userId="f5f6a001-5c5b-4349-9c1b-b373bda37f43" providerId="ADAL" clId="{97ACC604-5CB4-4C60-A316-497A7A120D65}" dt="2024-11-21T12:18:53.234" v="59" actId="207"/>
          <ac:spMkLst>
            <pc:docMk/>
            <pc:sldMk cId="2602746789" sldId="283"/>
            <ac:spMk id="3" creationId="{7E144E72-4B58-5137-DB5F-45CE0EA79A4B}"/>
          </ac:spMkLst>
        </pc:spChg>
        <pc:spChg chg="mod">
          <ac:chgData name="Jasmine John" userId="f5f6a001-5c5b-4349-9c1b-b373bda37f43" providerId="ADAL" clId="{97ACC604-5CB4-4C60-A316-497A7A120D65}" dt="2024-11-21T12:19:08.759" v="60" actId="207"/>
          <ac:spMkLst>
            <pc:docMk/>
            <pc:sldMk cId="2602746789" sldId="283"/>
            <ac:spMk id="11" creationId="{3593E88C-D811-32DF-055A-B5AFB56D9156}"/>
          </ac:spMkLst>
        </pc:spChg>
        <pc:picChg chg="mod">
          <ac:chgData name="Jasmine John" userId="f5f6a001-5c5b-4349-9c1b-b373bda37f43" providerId="ADAL" clId="{97ACC604-5CB4-4C60-A316-497A7A120D65}" dt="2024-11-21T12:09:11.103" v="31" actId="1076"/>
          <ac:picMkLst>
            <pc:docMk/>
            <pc:sldMk cId="2602746789" sldId="283"/>
            <ac:picMk id="6" creationId="{358B0418-F8E1-FAD7-D54D-0BE0CCFA07EB}"/>
          </ac:picMkLst>
        </pc:picChg>
      </pc:sldChg>
      <pc:sldChg chg="modSp mod modAnim">
        <pc:chgData name="Jasmine John" userId="f5f6a001-5c5b-4349-9c1b-b373bda37f43" providerId="ADAL" clId="{97ACC604-5CB4-4C60-A316-497A7A120D65}" dt="2024-11-21T12:10:15.630" v="42"/>
        <pc:sldMkLst>
          <pc:docMk/>
          <pc:sldMk cId="1649772984" sldId="285"/>
        </pc:sldMkLst>
        <pc:spChg chg="mod">
          <ac:chgData name="Jasmine John" userId="f5f6a001-5c5b-4349-9c1b-b373bda37f43" providerId="ADAL" clId="{97ACC604-5CB4-4C60-A316-497A7A120D65}" dt="2024-11-21T12:10:07.701" v="41" actId="14100"/>
          <ac:spMkLst>
            <pc:docMk/>
            <pc:sldMk cId="1649772984" sldId="285"/>
            <ac:spMk id="2" creationId="{0B722CDC-4436-A8AE-6746-F915247D470B}"/>
          </ac:spMkLst>
        </pc:spChg>
      </pc:sldChg>
      <pc:sldChg chg="modSp mod">
        <pc:chgData name="Jasmine John" userId="f5f6a001-5c5b-4349-9c1b-b373bda37f43" providerId="ADAL" clId="{97ACC604-5CB4-4C60-A316-497A7A120D65}" dt="2024-11-21T12:19:41.405" v="62" actId="207"/>
        <pc:sldMkLst>
          <pc:docMk/>
          <pc:sldMk cId="1957041100" sldId="299"/>
        </pc:sldMkLst>
        <pc:spChg chg="mod">
          <ac:chgData name="Jasmine John" userId="f5f6a001-5c5b-4349-9c1b-b373bda37f43" providerId="ADAL" clId="{97ACC604-5CB4-4C60-A316-497A7A120D65}" dt="2024-11-21T12:19:41.405" v="62" actId="207"/>
          <ac:spMkLst>
            <pc:docMk/>
            <pc:sldMk cId="1957041100" sldId="299"/>
            <ac:spMk id="7" creationId="{4F2FE341-8BAC-7610-2D07-495360DAF4B4}"/>
          </ac:spMkLst>
        </pc:spChg>
      </pc:sldChg>
      <pc:sldChg chg="modSp mod">
        <pc:chgData name="Jasmine John" userId="f5f6a001-5c5b-4349-9c1b-b373bda37f43" providerId="ADAL" clId="{97ACC604-5CB4-4C60-A316-497A7A120D65}" dt="2024-11-21T12:20:19.543" v="65" actId="1076"/>
        <pc:sldMkLst>
          <pc:docMk/>
          <pc:sldMk cId="1517027408" sldId="300"/>
        </pc:sldMkLst>
        <pc:spChg chg="mod">
          <ac:chgData name="Jasmine John" userId="f5f6a001-5c5b-4349-9c1b-b373bda37f43" providerId="ADAL" clId="{97ACC604-5CB4-4C60-A316-497A7A120D65}" dt="2024-11-21T12:20:16.174" v="64" actId="1076"/>
          <ac:spMkLst>
            <pc:docMk/>
            <pc:sldMk cId="1517027408" sldId="300"/>
            <ac:spMk id="5" creationId="{66A2DD3A-0699-5DD9-C7B8-67960B2B640B}"/>
          </ac:spMkLst>
        </pc:spChg>
        <pc:spChg chg="mod">
          <ac:chgData name="Jasmine John" userId="f5f6a001-5c5b-4349-9c1b-b373bda37f43" providerId="ADAL" clId="{97ACC604-5CB4-4C60-A316-497A7A120D65}" dt="2024-11-21T12:20:19.543" v="65" actId="1076"/>
          <ac:spMkLst>
            <pc:docMk/>
            <pc:sldMk cId="1517027408" sldId="300"/>
            <ac:spMk id="6" creationId="{A1D62C2E-0B7D-9C2C-D4AB-8DCB512BD510}"/>
          </ac:spMkLst>
        </pc:spChg>
      </pc:sldChg>
      <pc:sldChg chg="modSp mod">
        <pc:chgData name="Jasmine John" userId="f5f6a001-5c5b-4349-9c1b-b373bda37f43" providerId="ADAL" clId="{97ACC604-5CB4-4C60-A316-497A7A120D65}" dt="2024-11-21T12:20:37.227" v="67" actId="1076"/>
        <pc:sldMkLst>
          <pc:docMk/>
          <pc:sldMk cId="1813998687" sldId="301"/>
        </pc:sldMkLst>
        <pc:spChg chg="mod">
          <ac:chgData name="Jasmine John" userId="f5f6a001-5c5b-4349-9c1b-b373bda37f43" providerId="ADAL" clId="{97ACC604-5CB4-4C60-A316-497A7A120D65}" dt="2024-11-21T12:20:37.227" v="67" actId="1076"/>
          <ac:spMkLst>
            <pc:docMk/>
            <pc:sldMk cId="1813998687" sldId="301"/>
            <ac:spMk id="5" creationId="{75F4BEE1-C259-80AD-8020-DEA585B8BC9F}"/>
          </ac:spMkLst>
        </pc:spChg>
        <pc:spChg chg="mod">
          <ac:chgData name="Jasmine John" userId="f5f6a001-5c5b-4349-9c1b-b373bda37f43" providerId="ADAL" clId="{97ACC604-5CB4-4C60-A316-497A7A120D65}" dt="2024-11-21T12:20:33.358" v="66" actId="14100"/>
          <ac:spMkLst>
            <pc:docMk/>
            <pc:sldMk cId="1813998687" sldId="301"/>
            <ac:spMk id="10" creationId="{00CBDE14-5407-2060-C7A4-493AC7F16187}"/>
          </ac:spMkLst>
        </pc:spChg>
      </pc:sldChg>
      <pc:sldChg chg="addSp modSp mod modAnim">
        <pc:chgData name="Jasmine John" userId="f5f6a001-5c5b-4349-9c1b-b373bda37f43" providerId="ADAL" clId="{97ACC604-5CB4-4C60-A316-497A7A120D65}" dt="2024-11-21T12:16:48.589" v="51" actId="208"/>
        <pc:sldMkLst>
          <pc:docMk/>
          <pc:sldMk cId="1403531135" sldId="302"/>
        </pc:sldMkLst>
        <pc:spChg chg="add mod">
          <ac:chgData name="Jasmine John" userId="f5f6a001-5c5b-4349-9c1b-b373bda37f43" providerId="ADAL" clId="{97ACC604-5CB4-4C60-A316-497A7A120D65}" dt="2024-11-21T12:01:59.232" v="7"/>
          <ac:spMkLst>
            <pc:docMk/>
            <pc:sldMk cId="1403531135" sldId="302"/>
            <ac:spMk id="2" creationId="{06807EED-3634-2E54-4700-B1D5D413887B}"/>
          </ac:spMkLst>
        </pc:spChg>
        <pc:spChg chg="mod">
          <ac:chgData name="Jasmine John" userId="f5f6a001-5c5b-4349-9c1b-b373bda37f43" providerId="ADAL" clId="{97ACC604-5CB4-4C60-A316-497A7A120D65}" dt="2024-11-21T12:16:48.589" v="51" actId="208"/>
          <ac:spMkLst>
            <pc:docMk/>
            <pc:sldMk cId="1403531135" sldId="302"/>
            <ac:spMk id="6" creationId="{98BA3F95-3D58-755C-17B7-BC8C0D1E4351}"/>
          </ac:spMkLst>
        </pc:spChg>
        <pc:spChg chg="mod">
          <ac:chgData name="Jasmine John" userId="f5f6a001-5c5b-4349-9c1b-b373bda37f43" providerId="ADAL" clId="{97ACC604-5CB4-4C60-A316-497A7A120D65}" dt="2024-11-21T12:16:48.589" v="51" actId="208"/>
          <ac:spMkLst>
            <pc:docMk/>
            <pc:sldMk cId="1403531135" sldId="302"/>
            <ac:spMk id="9" creationId="{463612E4-4733-B443-F468-3FE99A2F0621}"/>
          </ac:spMkLst>
        </pc:spChg>
        <pc:spChg chg="mod">
          <ac:chgData name="Jasmine John" userId="f5f6a001-5c5b-4349-9c1b-b373bda37f43" providerId="ADAL" clId="{97ACC604-5CB4-4C60-A316-497A7A120D65}" dt="2024-11-21T12:16:48.589" v="51" actId="208"/>
          <ac:spMkLst>
            <pc:docMk/>
            <pc:sldMk cId="1403531135" sldId="302"/>
            <ac:spMk id="10" creationId="{FF6696DA-D512-ED50-D616-A3A845273B38}"/>
          </ac:spMkLst>
        </pc:spChg>
        <pc:spChg chg="mod">
          <ac:chgData name="Jasmine John" userId="f5f6a001-5c5b-4349-9c1b-b373bda37f43" providerId="ADAL" clId="{97ACC604-5CB4-4C60-A316-497A7A120D65}" dt="2024-11-21T12:16:48.589" v="51" actId="208"/>
          <ac:spMkLst>
            <pc:docMk/>
            <pc:sldMk cId="1403531135" sldId="302"/>
            <ac:spMk id="11" creationId="{4BA00236-53EC-B5B7-DF4F-20220DC9D852}"/>
          </ac:spMkLst>
        </pc:spChg>
        <pc:spChg chg="mod">
          <ac:chgData name="Jasmine John" userId="f5f6a001-5c5b-4349-9c1b-b373bda37f43" providerId="ADAL" clId="{97ACC604-5CB4-4C60-A316-497A7A120D65}" dt="2024-11-21T12:16:48.589" v="51" actId="208"/>
          <ac:spMkLst>
            <pc:docMk/>
            <pc:sldMk cId="1403531135" sldId="302"/>
            <ac:spMk id="12" creationId="{0CC5B62E-A38E-18DD-5B66-98738A644685}"/>
          </ac:spMkLst>
        </pc:spChg>
        <pc:picChg chg="add mod">
          <ac:chgData name="Jasmine John" userId="f5f6a001-5c5b-4349-9c1b-b373bda37f43" providerId="ADAL" clId="{97ACC604-5CB4-4C60-A316-497A7A120D65}" dt="2024-11-21T12:01:59.232" v="7"/>
          <ac:picMkLst>
            <pc:docMk/>
            <pc:sldMk cId="1403531135" sldId="302"/>
            <ac:picMk id="3" creationId="{04E52D0C-F259-7374-6F6F-C7319822EE72}"/>
          </ac:picMkLst>
        </pc:picChg>
      </pc:sldChg>
    </pc:docChg>
  </pc:docChgLst>
  <pc:docChgLst>
    <pc:chgData name="Jenny Barksfield" userId="e146badb-6d45-41de-81bb-9480fcad5801" providerId="ADAL" clId="{357C2C0A-F4C7-456C-859C-7051E17803F0}"/>
    <pc:docChg chg="undo custSel addSld delSld modSld modSection">
      <pc:chgData name="Jenny Barksfield" userId="e146badb-6d45-41de-81bb-9480fcad5801" providerId="ADAL" clId="{357C2C0A-F4C7-456C-859C-7051E17803F0}" dt="2024-11-21T16:04:55.082" v="125" actId="14100"/>
      <pc:docMkLst>
        <pc:docMk/>
      </pc:docMkLst>
      <pc:sldChg chg="modSp mod">
        <pc:chgData name="Jenny Barksfield" userId="e146badb-6d45-41de-81bb-9480fcad5801" providerId="ADAL" clId="{357C2C0A-F4C7-456C-859C-7051E17803F0}" dt="2024-11-21T08:42:22.438" v="1" actId="20577"/>
        <pc:sldMkLst>
          <pc:docMk/>
          <pc:sldMk cId="2453988485" sldId="260"/>
        </pc:sldMkLst>
        <pc:spChg chg="mod">
          <ac:chgData name="Jenny Barksfield" userId="e146badb-6d45-41de-81bb-9480fcad5801" providerId="ADAL" clId="{357C2C0A-F4C7-456C-859C-7051E17803F0}" dt="2024-11-21T08:42:22.438" v="1" actId="20577"/>
          <ac:spMkLst>
            <pc:docMk/>
            <pc:sldMk cId="2453988485" sldId="260"/>
            <ac:spMk id="10" creationId="{B8AD5F36-49C1-6FB1-287B-8204BA271278}"/>
          </ac:spMkLst>
        </pc:spChg>
      </pc:sldChg>
      <pc:sldChg chg="addSp delSp modSp del mod">
        <pc:chgData name="Jenny Barksfield" userId="e146badb-6d45-41de-81bb-9480fcad5801" providerId="ADAL" clId="{357C2C0A-F4C7-456C-859C-7051E17803F0}" dt="2024-11-21T10:18:43.310" v="21" actId="47"/>
        <pc:sldMkLst>
          <pc:docMk/>
          <pc:sldMk cId="2017157559" sldId="263"/>
        </pc:sldMkLst>
        <pc:spChg chg="del">
          <ac:chgData name="Jenny Barksfield" userId="e146badb-6d45-41de-81bb-9480fcad5801" providerId="ADAL" clId="{357C2C0A-F4C7-456C-859C-7051E17803F0}" dt="2024-11-21T09:58:44.363" v="11" actId="478"/>
          <ac:spMkLst>
            <pc:docMk/>
            <pc:sldMk cId="2017157559" sldId="263"/>
            <ac:spMk id="4" creationId="{F89167B2-E89F-5CA5-E33E-654C4CB5BF0C}"/>
          </ac:spMkLst>
        </pc:spChg>
        <pc:picChg chg="add mod">
          <ac:chgData name="Jenny Barksfield" userId="e146badb-6d45-41de-81bb-9480fcad5801" providerId="ADAL" clId="{357C2C0A-F4C7-456C-859C-7051E17803F0}" dt="2024-11-21T09:58:51.252" v="13" actId="14100"/>
          <ac:picMkLst>
            <pc:docMk/>
            <pc:sldMk cId="2017157559" sldId="263"/>
            <ac:picMk id="1026" creationId="{B31AF8EC-A5E0-6561-2674-868F1797734F}"/>
          </ac:picMkLst>
        </pc:picChg>
      </pc:sldChg>
      <pc:sldChg chg="modSp modNotesTx">
        <pc:chgData name="Jenny Barksfield" userId="e146badb-6d45-41de-81bb-9480fcad5801" providerId="ADAL" clId="{357C2C0A-F4C7-456C-859C-7051E17803F0}" dt="2024-11-21T10:38:08.337" v="124" actId="11530"/>
        <pc:sldMkLst>
          <pc:docMk/>
          <pc:sldMk cId="3382096791" sldId="274"/>
        </pc:sldMkLst>
        <pc:picChg chg="mod">
          <ac:chgData name="Jenny Barksfield" userId="e146badb-6d45-41de-81bb-9480fcad5801" providerId="ADAL" clId="{357C2C0A-F4C7-456C-859C-7051E17803F0}" dt="2024-11-21T10:38:08.337" v="124" actId="11530"/>
          <ac:picMkLst>
            <pc:docMk/>
            <pc:sldMk cId="3382096791" sldId="274"/>
            <ac:picMk id="5" creationId="{B888AAF1-480E-70C2-4329-7C62E938C722}"/>
          </ac:picMkLst>
        </pc:picChg>
      </pc:sldChg>
      <pc:sldChg chg="modSp">
        <pc:chgData name="Jenny Barksfield" userId="e146badb-6d45-41de-81bb-9480fcad5801" providerId="ADAL" clId="{357C2C0A-F4C7-456C-859C-7051E17803F0}" dt="2024-11-21T10:33:53.116" v="85" actId="11530"/>
        <pc:sldMkLst>
          <pc:docMk/>
          <pc:sldMk cId="3881475032" sldId="280"/>
        </pc:sldMkLst>
        <pc:picChg chg="mod">
          <ac:chgData name="Jenny Barksfield" userId="e146badb-6d45-41de-81bb-9480fcad5801" providerId="ADAL" clId="{357C2C0A-F4C7-456C-859C-7051E17803F0}" dt="2024-11-21T10:33:53.116" v="85" actId="11530"/>
          <ac:picMkLst>
            <pc:docMk/>
            <pc:sldMk cId="3881475032" sldId="280"/>
            <ac:picMk id="5" creationId="{45F2B94A-6A00-0A42-103F-7ECA82CAE5E9}"/>
          </ac:picMkLst>
        </pc:picChg>
      </pc:sldChg>
      <pc:sldChg chg="modSp modNotesTx">
        <pc:chgData name="Jenny Barksfield" userId="e146badb-6d45-41de-81bb-9480fcad5801" providerId="ADAL" clId="{357C2C0A-F4C7-456C-859C-7051E17803F0}" dt="2024-11-21T10:34:47.383" v="87" actId="11530"/>
        <pc:sldMkLst>
          <pc:docMk/>
          <pc:sldMk cId="588573883" sldId="282"/>
        </pc:sldMkLst>
        <pc:picChg chg="mod">
          <ac:chgData name="Jenny Barksfield" userId="e146badb-6d45-41de-81bb-9480fcad5801" providerId="ADAL" clId="{357C2C0A-F4C7-456C-859C-7051E17803F0}" dt="2024-11-21T10:34:47.383" v="87" actId="11530"/>
          <ac:picMkLst>
            <pc:docMk/>
            <pc:sldMk cId="588573883" sldId="282"/>
            <ac:picMk id="3" creationId="{C96CFFBC-E4EC-69A1-0966-FAC7A1049357}"/>
          </ac:picMkLst>
        </pc:picChg>
        <pc:picChg chg="mod">
          <ac:chgData name="Jenny Barksfield" userId="e146badb-6d45-41de-81bb-9480fcad5801" providerId="ADAL" clId="{357C2C0A-F4C7-456C-859C-7051E17803F0}" dt="2024-11-21T10:34:47.383" v="87" actId="11530"/>
          <ac:picMkLst>
            <pc:docMk/>
            <pc:sldMk cId="588573883" sldId="282"/>
            <ac:picMk id="5" creationId="{38860CA5-9D11-0A60-15E9-A3CCC01903FC}"/>
          </ac:picMkLst>
        </pc:picChg>
      </pc:sldChg>
      <pc:sldChg chg="modSp modNotesTx">
        <pc:chgData name="Jenny Barksfield" userId="e146badb-6d45-41de-81bb-9480fcad5801" providerId="ADAL" clId="{357C2C0A-F4C7-456C-859C-7051E17803F0}" dt="2024-11-21T10:34:32.106" v="86" actId="11530"/>
        <pc:sldMkLst>
          <pc:docMk/>
          <pc:sldMk cId="2602746789" sldId="283"/>
        </pc:sldMkLst>
        <pc:picChg chg="mod">
          <ac:chgData name="Jenny Barksfield" userId="e146badb-6d45-41de-81bb-9480fcad5801" providerId="ADAL" clId="{357C2C0A-F4C7-456C-859C-7051E17803F0}" dt="2024-11-21T10:34:32.106" v="86" actId="11530"/>
          <ac:picMkLst>
            <pc:docMk/>
            <pc:sldMk cId="2602746789" sldId="283"/>
            <ac:picMk id="5" creationId="{74570741-5FA4-4885-C884-F05FB650899A}"/>
          </ac:picMkLst>
        </pc:picChg>
        <pc:picChg chg="mod">
          <ac:chgData name="Jenny Barksfield" userId="e146badb-6d45-41de-81bb-9480fcad5801" providerId="ADAL" clId="{357C2C0A-F4C7-456C-859C-7051E17803F0}" dt="2024-11-21T10:34:32.106" v="86" actId="11530"/>
          <ac:picMkLst>
            <pc:docMk/>
            <pc:sldMk cId="2602746789" sldId="283"/>
            <ac:picMk id="6" creationId="{358B0418-F8E1-FAD7-D54D-0BE0CCFA07EB}"/>
          </ac:picMkLst>
        </pc:picChg>
      </pc:sldChg>
      <pc:sldChg chg="addSp modSp mod modClrScheme chgLayout">
        <pc:chgData name="Jenny Barksfield" userId="e146badb-6d45-41de-81bb-9480fcad5801" providerId="ADAL" clId="{357C2C0A-F4C7-456C-859C-7051E17803F0}" dt="2024-11-21T10:31:10.982" v="75" actId="1076"/>
        <pc:sldMkLst>
          <pc:docMk/>
          <pc:sldMk cId="1517027408" sldId="300"/>
        </pc:sldMkLst>
        <pc:spChg chg="mod ord">
          <ac:chgData name="Jenny Barksfield" userId="e146badb-6d45-41de-81bb-9480fcad5801" providerId="ADAL" clId="{357C2C0A-F4C7-456C-859C-7051E17803F0}" dt="2024-11-21T10:31:01.667" v="71" actId="700"/>
          <ac:spMkLst>
            <pc:docMk/>
            <pc:sldMk cId="1517027408" sldId="300"/>
            <ac:spMk id="2" creationId="{FBAAE423-AD33-C33F-BC7D-ABF3C4F65D7C}"/>
          </ac:spMkLst>
        </pc:spChg>
        <pc:spChg chg="mod ord">
          <ac:chgData name="Jenny Barksfield" userId="e146badb-6d45-41de-81bb-9480fcad5801" providerId="ADAL" clId="{357C2C0A-F4C7-456C-859C-7051E17803F0}" dt="2024-11-21T10:31:01.667" v="71" actId="700"/>
          <ac:spMkLst>
            <pc:docMk/>
            <pc:sldMk cId="1517027408" sldId="300"/>
            <ac:spMk id="5" creationId="{66A2DD3A-0699-5DD9-C7B8-67960B2B640B}"/>
          </ac:spMkLst>
        </pc:spChg>
        <pc:spChg chg="mod ord">
          <ac:chgData name="Jenny Barksfield" userId="e146badb-6d45-41de-81bb-9480fcad5801" providerId="ADAL" clId="{357C2C0A-F4C7-456C-859C-7051E17803F0}" dt="2024-11-21T10:31:01.681" v="72" actId="27636"/>
          <ac:spMkLst>
            <pc:docMk/>
            <pc:sldMk cId="1517027408" sldId="300"/>
            <ac:spMk id="6" creationId="{A1D62C2E-0B7D-9C2C-D4AB-8DCB512BD510}"/>
          </ac:spMkLst>
        </pc:spChg>
        <pc:picChg chg="add mod">
          <ac:chgData name="Jenny Barksfield" userId="e146badb-6d45-41de-81bb-9480fcad5801" providerId="ADAL" clId="{357C2C0A-F4C7-456C-859C-7051E17803F0}" dt="2024-11-21T10:31:10.982" v="75" actId="1076"/>
          <ac:picMkLst>
            <pc:docMk/>
            <pc:sldMk cId="1517027408" sldId="300"/>
            <ac:picMk id="3" creationId="{CDAD30F8-1DCE-8CDC-56ED-18A6FCFB1F4C}"/>
          </ac:picMkLst>
        </pc:picChg>
      </pc:sldChg>
      <pc:sldChg chg="addSp modSp mod chgLayout">
        <pc:chgData name="Jenny Barksfield" userId="e146badb-6d45-41de-81bb-9480fcad5801" providerId="ADAL" clId="{357C2C0A-F4C7-456C-859C-7051E17803F0}" dt="2024-11-21T16:04:55.082" v="125" actId="14100"/>
        <pc:sldMkLst>
          <pc:docMk/>
          <pc:sldMk cId="1813998687" sldId="301"/>
        </pc:sldMkLst>
        <pc:spChg chg="mod ord">
          <ac:chgData name="Jenny Barksfield" userId="e146badb-6d45-41de-81bb-9480fcad5801" providerId="ADAL" clId="{357C2C0A-F4C7-456C-859C-7051E17803F0}" dt="2024-11-21T10:32:40.120" v="76" actId="700"/>
          <ac:spMkLst>
            <pc:docMk/>
            <pc:sldMk cId="1813998687" sldId="301"/>
            <ac:spMk id="4" creationId="{6A1D836F-853A-1699-B7AA-47125BA04C61}"/>
          </ac:spMkLst>
        </pc:spChg>
        <pc:spChg chg="mod ord">
          <ac:chgData name="Jenny Barksfield" userId="e146badb-6d45-41de-81bb-9480fcad5801" providerId="ADAL" clId="{357C2C0A-F4C7-456C-859C-7051E17803F0}" dt="2024-11-21T16:04:55.082" v="125" actId="14100"/>
          <ac:spMkLst>
            <pc:docMk/>
            <pc:sldMk cId="1813998687" sldId="301"/>
            <ac:spMk id="5" creationId="{75F4BEE1-C259-80AD-8020-DEA585B8BC9F}"/>
          </ac:spMkLst>
        </pc:spChg>
        <pc:spChg chg="mod ord">
          <ac:chgData name="Jenny Barksfield" userId="e146badb-6d45-41de-81bb-9480fcad5801" providerId="ADAL" clId="{357C2C0A-F4C7-456C-859C-7051E17803F0}" dt="2024-11-21T10:32:40.120" v="76" actId="700"/>
          <ac:spMkLst>
            <pc:docMk/>
            <pc:sldMk cId="1813998687" sldId="301"/>
            <ac:spMk id="10" creationId="{00CBDE14-5407-2060-C7A4-493AC7F16187}"/>
          </ac:spMkLst>
        </pc:spChg>
        <pc:picChg chg="add mod">
          <ac:chgData name="Jenny Barksfield" userId="e146badb-6d45-41de-81bb-9480fcad5801" providerId="ADAL" clId="{357C2C0A-F4C7-456C-859C-7051E17803F0}" dt="2024-11-21T10:33:33.536" v="84" actId="11530"/>
          <ac:picMkLst>
            <pc:docMk/>
            <pc:sldMk cId="1813998687" sldId="301"/>
            <ac:picMk id="2050" creationId="{17632E71-1B4D-B92E-DB51-8AF2FFE3C7BA}"/>
          </ac:picMkLst>
        </pc:picChg>
      </pc:sldChg>
      <pc:sldChg chg="addSp delSp modSp mod modNotesTx">
        <pc:chgData name="Jenny Barksfield" userId="e146badb-6d45-41de-81bb-9480fcad5801" providerId="ADAL" clId="{357C2C0A-F4C7-456C-859C-7051E17803F0}" dt="2024-11-21T10:37:35.589" v="123" actId="171"/>
        <pc:sldMkLst>
          <pc:docMk/>
          <pc:sldMk cId="1403531135" sldId="302"/>
        </pc:sldMkLst>
        <pc:picChg chg="del">
          <ac:chgData name="Jenny Barksfield" userId="e146badb-6d45-41de-81bb-9480fcad5801" providerId="ADAL" clId="{357C2C0A-F4C7-456C-859C-7051E17803F0}" dt="2024-11-21T10:37:11.047" v="100" actId="478"/>
          <ac:picMkLst>
            <pc:docMk/>
            <pc:sldMk cId="1403531135" sldId="302"/>
            <ac:picMk id="2" creationId="{97D969E6-78D0-AEB4-D22E-1B26F0CFDF24}"/>
          </ac:picMkLst>
        </pc:picChg>
        <pc:picChg chg="del">
          <ac:chgData name="Jenny Barksfield" userId="e146badb-6d45-41de-81bb-9480fcad5801" providerId="ADAL" clId="{357C2C0A-F4C7-456C-859C-7051E17803F0}" dt="2024-11-21T10:37:11.047" v="100" actId="478"/>
          <ac:picMkLst>
            <pc:docMk/>
            <pc:sldMk cId="1403531135" sldId="302"/>
            <ac:picMk id="3" creationId="{3D441EA5-74BB-A95A-0A15-BDD015405763}"/>
          </ac:picMkLst>
        </pc:picChg>
        <pc:picChg chg="del">
          <ac:chgData name="Jenny Barksfield" userId="e146badb-6d45-41de-81bb-9480fcad5801" providerId="ADAL" clId="{357C2C0A-F4C7-456C-859C-7051E17803F0}" dt="2024-11-21T10:37:11.047" v="100" actId="478"/>
          <ac:picMkLst>
            <pc:docMk/>
            <pc:sldMk cId="1403531135" sldId="302"/>
            <ac:picMk id="5" creationId="{DE00401A-E7AA-9D64-132F-FAB37A605491}"/>
          </ac:picMkLst>
        </pc:picChg>
        <pc:picChg chg="add mod ord">
          <ac:chgData name="Jenny Barksfield" userId="e146badb-6d45-41de-81bb-9480fcad5801" providerId="ADAL" clId="{357C2C0A-F4C7-456C-859C-7051E17803F0}" dt="2024-11-21T10:37:35.589" v="123" actId="171"/>
          <ac:picMkLst>
            <pc:docMk/>
            <pc:sldMk cId="1403531135" sldId="302"/>
            <ac:picMk id="7" creationId="{28A66A1E-D64E-95D9-C2E1-392E4CCD69A9}"/>
          </ac:picMkLst>
        </pc:picChg>
        <pc:picChg chg="add mod ord">
          <ac:chgData name="Jenny Barksfield" userId="e146badb-6d45-41de-81bb-9480fcad5801" providerId="ADAL" clId="{357C2C0A-F4C7-456C-859C-7051E17803F0}" dt="2024-11-21T10:37:24.908" v="109" actId="171"/>
          <ac:picMkLst>
            <pc:docMk/>
            <pc:sldMk cId="1403531135" sldId="302"/>
            <ac:picMk id="8" creationId="{839E7705-C420-F627-1580-0ACDC9E30DDC}"/>
          </ac:picMkLst>
        </pc:picChg>
        <pc:picChg chg="add mod ord">
          <ac:chgData name="Jenny Barksfield" userId="e146badb-6d45-41de-81bb-9480fcad5801" providerId="ADAL" clId="{357C2C0A-F4C7-456C-859C-7051E17803F0}" dt="2024-11-21T10:37:29.462" v="113" actId="171"/>
          <ac:picMkLst>
            <pc:docMk/>
            <pc:sldMk cId="1403531135" sldId="302"/>
            <ac:picMk id="13" creationId="{09D931EF-BE3D-8F60-4850-07B3082878AC}"/>
          </ac:picMkLst>
        </pc:picChg>
      </pc:sldChg>
      <pc:sldChg chg="addSp delSp modSp mod modNotesTx">
        <pc:chgData name="Jenny Barksfield" userId="e146badb-6d45-41de-81bb-9480fcad5801" providerId="ADAL" clId="{357C2C0A-F4C7-456C-859C-7051E17803F0}" dt="2024-11-21T10:36:56.464" v="99" actId="1076"/>
        <pc:sldMkLst>
          <pc:docMk/>
          <pc:sldMk cId="3142300925" sldId="303"/>
        </pc:sldMkLst>
        <pc:picChg chg="del mod modCrop">
          <ac:chgData name="Jenny Barksfield" userId="e146badb-6d45-41de-81bb-9480fcad5801" providerId="ADAL" clId="{357C2C0A-F4C7-456C-859C-7051E17803F0}" dt="2024-11-21T10:26:10.040" v="59" actId="478"/>
          <ac:picMkLst>
            <pc:docMk/>
            <pc:sldMk cId="3142300925" sldId="303"/>
            <ac:picMk id="2" creationId="{6A74E334-C7F1-8455-B679-BE6A640177C3}"/>
          </ac:picMkLst>
        </pc:picChg>
        <pc:picChg chg="mod">
          <ac:chgData name="Jenny Barksfield" userId="e146badb-6d45-41de-81bb-9480fcad5801" providerId="ADAL" clId="{357C2C0A-F4C7-456C-859C-7051E17803F0}" dt="2024-11-21T10:36:39.024" v="97" actId="1076"/>
          <ac:picMkLst>
            <pc:docMk/>
            <pc:sldMk cId="3142300925" sldId="303"/>
            <ac:picMk id="3" creationId="{FD03AFC6-572D-0D32-3136-715C0FF9167A}"/>
          </ac:picMkLst>
        </pc:picChg>
        <pc:picChg chg="mod">
          <ac:chgData name="Jenny Barksfield" userId="e146badb-6d45-41de-81bb-9480fcad5801" providerId="ADAL" clId="{357C2C0A-F4C7-456C-859C-7051E17803F0}" dt="2024-11-21T10:36:56.464" v="99" actId="1076"/>
          <ac:picMkLst>
            <pc:docMk/>
            <pc:sldMk cId="3142300925" sldId="303"/>
            <ac:picMk id="5" creationId="{B9829552-A0E9-20DB-9F92-B69CB65D6572}"/>
          </ac:picMkLst>
        </pc:picChg>
        <pc:picChg chg="add mod modCrop">
          <ac:chgData name="Jenny Barksfield" userId="e146badb-6d45-41de-81bb-9480fcad5801" providerId="ADAL" clId="{357C2C0A-F4C7-456C-859C-7051E17803F0}" dt="2024-11-21T10:36:49.353" v="98" actId="1076"/>
          <ac:picMkLst>
            <pc:docMk/>
            <pc:sldMk cId="3142300925" sldId="303"/>
            <ac:picMk id="6" creationId="{56F2CFEE-7032-E64C-8C46-01BD46348DFB}"/>
          </ac:picMkLst>
        </pc:picChg>
      </pc:sldChg>
      <pc:sldChg chg="addSp delSp modSp add mod">
        <pc:chgData name="Jenny Barksfield" userId="e146badb-6d45-41de-81bb-9480fcad5801" providerId="ADAL" clId="{357C2C0A-F4C7-456C-859C-7051E17803F0}" dt="2024-11-21T10:23:34.268" v="54" actId="1076"/>
        <pc:sldMkLst>
          <pc:docMk/>
          <pc:sldMk cId="1009419754" sldId="304"/>
        </pc:sldMkLst>
        <pc:picChg chg="add del">
          <ac:chgData name="Jenny Barksfield" userId="e146badb-6d45-41de-81bb-9480fcad5801" providerId="ADAL" clId="{357C2C0A-F4C7-456C-859C-7051E17803F0}" dt="2024-11-21T10:02:20.194" v="17" actId="22"/>
          <ac:picMkLst>
            <pc:docMk/>
            <pc:sldMk cId="1009419754" sldId="304"/>
            <ac:picMk id="3" creationId="{17449B20-E036-F5B2-B1BD-1A65AFE97A21}"/>
          </ac:picMkLst>
        </pc:picChg>
        <pc:picChg chg="add mod">
          <ac:chgData name="Jenny Barksfield" userId="e146badb-6d45-41de-81bb-9480fcad5801" providerId="ADAL" clId="{357C2C0A-F4C7-456C-859C-7051E17803F0}" dt="2024-11-21T10:23:34.268" v="54" actId="1076"/>
          <ac:picMkLst>
            <pc:docMk/>
            <pc:sldMk cId="1009419754" sldId="304"/>
            <ac:picMk id="4" creationId="{71A5C22D-8964-27A8-08E9-EC102233DD58}"/>
          </ac:picMkLst>
        </pc:picChg>
        <pc:picChg chg="del">
          <ac:chgData name="Jenny Barksfield" userId="e146badb-6d45-41de-81bb-9480fcad5801" providerId="ADAL" clId="{357C2C0A-F4C7-456C-859C-7051E17803F0}" dt="2024-11-21T10:02:16.221" v="15" actId="478"/>
          <ac:picMkLst>
            <pc:docMk/>
            <pc:sldMk cId="1009419754" sldId="304"/>
            <ac:picMk id="1026" creationId="{B31AF8EC-A5E0-6561-2674-868F1797734F}"/>
          </ac:picMkLst>
        </pc:picChg>
      </pc:sldChg>
    </pc:docChg>
  </pc:docChgLst>
  <pc:docChgLst>
    <pc:chgData name="Elizabeth Laming" userId="9efb028c-33ba-4adf-b3e0-6fd4460b302f" providerId="ADAL" clId="{3C06B1E6-A26F-442B-8CF6-A346B7BBBB53}"/>
    <pc:docChg chg="undo custSel addSld delSld modSld sldOrd modSection">
      <pc:chgData name="Elizabeth Laming" userId="9efb028c-33ba-4adf-b3e0-6fd4460b302f" providerId="ADAL" clId="{3C06B1E6-A26F-442B-8CF6-A346B7BBBB53}" dt="2024-11-20T16:08:37.036" v="433" actId="11530"/>
      <pc:docMkLst>
        <pc:docMk/>
      </pc:docMkLst>
      <pc:sldChg chg="addSp delSp modSp mod">
        <pc:chgData name="Elizabeth Laming" userId="9efb028c-33ba-4adf-b3e0-6fd4460b302f" providerId="ADAL" clId="{3C06B1E6-A26F-442B-8CF6-A346B7BBBB53}" dt="2024-11-20T14:13:28.536" v="12"/>
        <pc:sldMkLst>
          <pc:docMk/>
          <pc:sldMk cId="2260120029" sldId="257"/>
        </pc:sldMkLst>
        <pc:spChg chg="mod">
          <ac:chgData name="Elizabeth Laming" userId="9efb028c-33ba-4adf-b3e0-6fd4460b302f" providerId="ADAL" clId="{3C06B1E6-A26F-442B-8CF6-A346B7BBBB53}" dt="2024-11-20T14:12:51.464" v="9" actId="20577"/>
          <ac:spMkLst>
            <pc:docMk/>
            <pc:sldMk cId="2260120029" sldId="257"/>
            <ac:spMk id="3" creationId="{F1231D9D-8A18-B483-FE64-1B1B1B96683A}"/>
          </ac:spMkLst>
        </pc:spChg>
        <pc:spChg chg="del">
          <ac:chgData name="Elizabeth Laming" userId="9efb028c-33ba-4adf-b3e0-6fd4460b302f" providerId="ADAL" clId="{3C06B1E6-A26F-442B-8CF6-A346B7BBBB53}" dt="2024-11-20T14:13:28.160" v="11" actId="478"/>
          <ac:spMkLst>
            <pc:docMk/>
            <pc:sldMk cId="2260120029" sldId="257"/>
            <ac:spMk id="4" creationId="{4985693E-E910-AE87-171D-E6CE51AD2C7D}"/>
          </ac:spMkLst>
        </pc:spChg>
        <pc:picChg chg="add mod">
          <ac:chgData name="Elizabeth Laming" userId="9efb028c-33ba-4adf-b3e0-6fd4460b302f" providerId="ADAL" clId="{3C06B1E6-A26F-442B-8CF6-A346B7BBBB53}" dt="2024-11-20T14:13:28.536" v="12"/>
          <ac:picMkLst>
            <pc:docMk/>
            <pc:sldMk cId="2260120029" sldId="257"/>
            <ac:picMk id="6" creationId="{76E69DC5-70A5-3124-4861-1F16076E977E}"/>
          </ac:picMkLst>
        </pc:picChg>
      </pc:sldChg>
      <pc:sldChg chg="modSp mod">
        <pc:chgData name="Elizabeth Laming" userId="9efb028c-33ba-4adf-b3e0-6fd4460b302f" providerId="ADAL" clId="{3C06B1E6-A26F-442B-8CF6-A346B7BBBB53}" dt="2024-11-20T14:13:04.457" v="10" actId="113"/>
        <pc:sldMkLst>
          <pc:docMk/>
          <pc:sldMk cId="1469003410" sldId="262"/>
        </pc:sldMkLst>
        <pc:graphicFrameChg chg="modGraphic">
          <ac:chgData name="Elizabeth Laming" userId="9efb028c-33ba-4adf-b3e0-6fd4460b302f" providerId="ADAL" clId="{3C06B1E6-A26F-442B-8CF6-A346B7BBBB53}" dt="2024-11-20T14:13:04.457" v="10" actId="113"/>
          <ac:graphicFrameMkLst>
            <pc:docMk/>
            <pc:sldMk cId="1469003410" sldId="262"/>
            <ac:graphicFrameMk id="3" creationId="{09D9BA57-D907-9617-004A-5DFDB57B9A36}"/>
          </ac:graphicFrameMkLst>
        </pc:graphicFrameChg>
      </pc:sldChg>
      <pc:sldChg chg="addSp delSp modSp mod modClrScheme chgLayout">
        <pc:chgData name="Elizabeth Laming" userId="9efb028c-33ba-4adf-b3e0-6fd4460b302f" providerId="ADAL" clId="{3C06B1E6-A26F-442B-8CF6-A346B7BBBB53}" dt="2024-11-20T15:16:21.053" v="176" actId="166"/>
        <pc:sldMkLst>
          <pc:docMk/>
          <pc:sldMk cId="1713290234" sldId="267"/>
        </pc:sldMkLst>
        <pc:spChg chg="mod ord">
          <ac:chgData name="Elizabeth Laming" userId="9efb028c-33ba-4adf-b3e0-6fd4460b302f" providerId="ADAL" clId="{3C06B1E6-A26F-442B-8CF6-A346B7BBBB53}" dt="2024-11-20T14:14:06.732" v="13" actId="700"/>
          <ac:spMkLst>
            <pc:docMk/>
            <pc:sldMk cId="1713290234" sldId="267"/>
            <ac:spMk id="3" creationId="{37C813F4-D1A2-C391-415C-4B929DF6A681}"/>
          </ac:spMkLst>
        </pc:spChg>
        <pc:spChg chg="mod ord">
          <ac:chgData name="Elizabeth Laming" userId="9efb028c-33ba-4adf-b3e0-6fd4460b302f" providerId="ADAL" clId="{3C06B1E6-A26F-442B-8CF6-A346B7BBBB53}" dt="2024-11-20T14:14:06.732" v="13" actId="700"/>
          <ac:spMkLst>
            <pc:docMk/>
            <pc:sldMk cId="1713290234" sldId="267"/>
            <ac:spMk id="4" creationId="{BFC49A77-BB91-49D9-60F3-B11AB99A4D16}"/>
          </ac:spMkLst>
        </pc:spChg>
        <pc:spChg chg="mod ord">
          <ac:chgData name="Elizabeth Laming" userId="9efb028c-33ba-4adf-b3e0-6fd4460b302f" providerId="ADAL" clId="{3C06B1E6-A26F-442B-8CF6-A346B7BBBB53}" dt="2024-11-20T15:16:21.053" v="176" actId="166"/>
          <ac:spMkLst>
            <pc:docMk/>
            <pc:sldMk cId="1713290234" sldId="267"/>
            <ac:spMk id="6" creationId="{8916A5DA-A6B0-C05D-6F78-6C264D981F99}"/>
          </ac:spMkLst>
        </pc:spChg>
        <pc:spChg chg="mod">
          <ac:chgData name="Elizabeth Laming" userId="9efb028c-33ba-4adf-b3e0-6fd4460b302f" providerId="ADAL" clId="{3C06B1E6-A26F-442B-8CF6-A346B7BBBB53}" dt="2024-11-20T14:18:34.254" v="57" actId="14100"/>
          <ac:spMkLst>
            <pc:docMk/>
            <pc:sldMk cId="1713290234" sldId="267"/>
            <ac:spMk id="13" creationId="{33BB1CD5-1D66-A264-CA7F-E337192CED41}"/>
          </ac:spMkLst>
        </pc:spChg>
        <pc:picChg chg="add mod modCrop">
          <ac:chgData name="Elizabeth Laming" userId="9efb028c-33ba-4adf-b3e0-6fd4460b302f" providerId="ADAL" clId="{3C06B1E6-A26F-442B-8CF6-A346B7BBBB53}" dt="2024-11-20T15:16:05.792" v="173" actId="1076"/>
          <ac:picMkLst>
            <pc:docMk/>
            <pc:sldMk cId="1713290234" sldId="267"/>
            <ac:picMk id="2" creationId="{CFD3CC7C-2CA3-1DF4-7182-CE530B03FE06}"/>
          </ac:picMkLst>
        </pc:picChg>
        <pc:picChg chg="del mod">
          <ac:chgData name="Elizabeth Laming" userId="9efb028c-33ba-4adf-b3e0-6fd4460b302f" providerId="ADAL" clId="{3C06B1E6-A26F-442B-8CF6-A346B7BBBB53}" dt="2024-11-20T15:14:55.400" v="157" actId="478"/>
          <ac:picMkLst>
            <pc:docMk/>
            <pc:sldMk cId="1713290234" sldId="267"/>
            <ac:picMk id="7" creationId="{8165B466-BE3E-59E5-997C-F6B6262BEB5F}"/>
          </ac:picMkLst>
        </pc:picChg>
      </pc:sldChg>
      <pc:sldChg chg="modSp mod">
        <pc:chgData name="Elizabeth Laming" userId="9efb028c-33ba-4adf-b3e0-6fd4460b302f" providerId="ADAL" clId="{3C06B1E6-A26F-442B-8CF6-A346B7BBBB53}" dt="2024-11-20T14:29:19.336" v="148" actId="255"/>
        <pc:sldMkLst>
          <pc:docMk/>
          <pc:sldMk cId="1145813171" sldId="268"/>
        </pc:sldMkLst>
        <pc:spChg chg="mod">
          <ac:chgData name="Elizabeth Laming" userId="9efb028c-33ba-4adf-b3e0-6fd4460b302f" providerId="ADAL" clId="{3C06B1E6-A26F-442B-8CF6-A346B7BBBB53}" dt="2024-11-20T14:29:19.336" v="148" actId="255"/>
          <ac:spMkLst>
            <pc:docMk/>
            <pc:sldMk cId="1145813171" sldId="268"/>
            <ac:spMk id="2" creationId="{7EC8CC62-2EAF-02A1-84FC-A7EB9AF05F32}"/>
          </ac:spMkLst>
        </pc:spChg>
      </pc:sldChg>
      <pc:sldChg chg="modSp del mod modNotesTx">
        <pc:chgData name="Elizabeth Laming" userId="9efb028c-33ba-4adf-b3e0-6fd4460b302f" providerId="ADAL" clId="{3C06B1E6-A26F-442B-8CF6-A346B7BBBB53}" dt="2024-11-20T15:45:25.367" v="286" actId="47"/>
        <pc:sldMkLst>
          <pc:docMk/>
          <pc:sldMk cId="546158181" sldId="272"/>
        </pc:sldMkLst>
        <pc:picChg chg="mod modCrop">
          <ac:chgData name="Elizabeth Laming" userId="9efb028c-33ba-4adf-b3e0-6fd4460b302f" providerId="ADAL" clId="{3C06B1E6-A26F-442B-8CF6-A346B7BBBB53}" dt="2024-11-20T15:42:12.034" v="266" actId="1076"/>
          <ac:picMkLst>
            <pc:docMk/>
            <pc:sldMk cId="546158181" sldId="272"/>
            <ac:picMk id="2" creationId="{2BC4B3BC-54F7-7F3E-7BC9-D81413253C26}"/>
          </ac:picMkLst>
        </pc:picChg>
        <pc:picChg chg="mod modCrop">
          <ac:chgData name="Elizabeth Laming" userId="9efb028c-33ba-4adf-b3e0-6fd4460b302f" providerId="ADAL" clId="{3C06B1E6-A26F-442B-8CF6-A346B7BBBB53}" dt="2024-11-20T15:42:17.375" v="267" actId="1076"/>
          <ac:picMkLst>
            <pc:docMk/>
            <pc:sldMk cId="546158181" sldId="272"/>
            <ac:picMk id="3" creationId="{AE1714E8-8E89-7077-99CE-0391663256D8}"/>
          </ac:picMkLst>
        </pc:picChg>
        <pc:picChg chg="mod">
          <ac:chgData name="Elizabeth Laming" userId="9efb028c-33ba-4adf-b3e0-6fd4460b302f" providerId="ADAL" clId="{3C06B1E6-A26F-442B-8CF6-A346B7BBBB53}" dt="2024-11-20T15:42:08.411" v="265" actId="1076"/>
          <ac:picMkLst>
            <pc:docMk/>
            <pc:sldMk cId="546158181" sldId="272"/>
            <ac:picMk id="5" creationId="{02292CEF-CDCB-1382-8DAA-E5275A75FBF6}"/>
          </ac:picMkLst>
        </pc:picChg>
        <pc:picChg chg="mod">
          <ac:chgData name="Elizabeth Laming" userId="9efb028c-33ba-4adf-b3e0-6fd4460b302f" providerId="ADAL" clId="{3C06B1E6-A26F-442B-8CF6-A346B7BBBB53}" dt="2024-11-20T15:42:29.923" v="268" actId="1076"/>
          <ac:picMkLst>
            <pc:docMk/>
            <pc:sldMk cId="546158181" sldId="272"/>
            <ac:picMk id="14" creationId="{5967A94E-353A-6A2B-01E5-1EEB6BA0239A}"/>
          </ac:picMkLst>
        </pc:picChg>
        <pc:picChg chg="mod">
          <ac:chgData name="Elizabeth Laming" userId="9efb028c-33ba-4adf-b3e0-6fd4460b302f" providerId="ADAL" clId="{3C06B1E6-A26F-442B-8CF6-A346B7BBBB53}" dt="2024-11-20T15:42:33.463" v="269" actId="1076"/>
          <ac:picMkLst>
            <pc:docMk/>
            <pc:sldMk cId="546158181" sldId="272"/>
            <ac:picMk id="15" creationId="{4BA4D758-28CD-E9B5-8FEE-22C25CC6236E}"/>
          </ac:picMkLst>
        </pc:picChg>
      </pc:sldChg>
      <pc:sldChg chg="addSp delSp modSp mod modClrScheme chgLayout">
        <pc:chgData name="Elizabeth Laming" userId="9efb028c-33ba-4adf-b3e0-6fd4460b302f" providerId="ADAL" clId="{3C06B1E6-A26F-442B-8CF6-A346B7BBBB53}" dt="2024-11-20T16:01:20.406" v="420" actId="1076"/>
        <pc:sldMkLst>
          <pc:docMk/>
          <pc:sldMk cId="3382096791" sldId="274"/>
        </pc:sldMkLst>
        <pc:spChg chg="add mod">
          <ac:chgData name="Elizabeth Laming" userId="9efb028c-33ba-4adf-b3e0-6fd4460b302f" providerId="ADAL" clId="{3C06B1E6-A26F-442B-8CF6-A346B7BBBB53}" dt="2024-11-20T15:55:11.897" v="390" actId="20577"/>
          <ac:spMkLst>
            <pc:docMk/>
            <pc:sldMk cId="3382096791" sldId="274"/>
            <ac:spMk id="3" creationId="{0FDF9966-6B06-344F-CC8F-8E61C47D9F5D}"/>
          </ac:spMkLst>
        </pc:spChg>
        <pc:spChg chg="mod ord">
          <ac:chgData name="Elizabeth Laming" userId="9efb028c-33ba-4adf-b3e0-6fd4460b302f" providerId="ADAL" clId="{3C06B1E6-A26F-442B-8CF6-A346B7BBBB53}" dt="2024-11-20T15:54:58.090" v="367" actId="700"/>
          <ac:spMkLst>
            <pc:docMk/>
            <pc:sldMk cId="3382096791" sldId="274"/>
            <ac:spMk id="4" creationId="{D4D23655-D68A-E1D9-9E76-17396CF91DEC}"/>
          </ac:spMkLst>
        </pc:spChg>
        <pc:spChg chg="mod">
          <ac:chgData name="Elizabeth Laming" userId="9efb028c-33ba-4adf-b3e0-6fd4460b302f" providerId="ADAL" clId="{3C06B1E6-A26F-442B-8CF6-A346B7BBBB53}" dt="2024-11-20T16:00:41.357" v="417" actId="1076"/>
          <ac:spMkLst>
            <pc:docMk/>
            <pc:sldMk cId="3382096791" sldId="274"/>
            <ac:spMk id="6" creationId="{CD0B9E1E-3E6F-BCA4-981D-36B7B70CE2B6}"/>
          </ac:spMkLst>
        </pc:spChg>
        <pc:spChg chg="mod">
          <ac:chgData name="Elizabeth Laming" userId="9efb028c-33ba-4adf-b3e0-6fd4460b302f" providerId="ADAL" clId="{3C06B1E6-A26F-442B-8CF6-A346B7BBBB53}" dt="2024-11-20T16:00:14.601" v="416" actId="1076"/>
          <ac:spMkLst>
            <pc:docMk/>
            <pc:sldMk cId="3382096791" sldId="274"/>
            <ac:spMk id="7" creationId="{B8859984-DD49-CA4F-0B4E-C5E01CB5F337}"/>
          </ac:spMkLst>
        </pc:spChg>
        <pc:spChg chg="mod">
          <ac:chgData name="Elizabeth Laming" userId="9efb028c-33ba-4adf-b3e0-6fd4460b302f" providerId="ADAL" clId="{3C06B1E6-A26F-442B-8CF6-A346B7BBBB53}" dt="2024-11-20T15:57:01.143" v="405" actId="1076"/>
          <ac:spMkLst>
            <pc:docMk/>
            <pc:sldMk cId="3382096791" sldId="274"/>
            <ac:spMk id="8" creationId="{7300C801-D610-DFC7-F8B7-878F714BDCF3}"/>
          </ac:spMkLst>
        </pc:spChg>
        <pc:spChg chg="del mod ord">
          <ac:chgData name="Elizabeth Laming" userId="9efb028c-33ba-4adf-b3e0-6fd4460b302f" providerId="ADAL" clId="{3C06B1E6-A26F-442B-8CF6-A346B7BBBB53}" dt="2024-11-20T15:55:07.381" v="369" actId="478"/>
          <ac:spMkLst>
            <pc:docMk/>
            <pc:sldMk cId="3382096791" sldId="274"/>
            <ac:spMk id="15" creationId="{E8933858-A6A7-BA9E-0D56-ECAFD2065D72}"/>
          </ac:spMkLst>
        </pc:spChg>
        <pc:grpChg chg="mod">
          <ac:chgData name="Elizabeth Laming" userId="9efb028c-33ba-4adf-b3e0-6fd4460b302f" providerId="ADAL" clId="{3C06B1E6-A26F-442B-8CF6-A346B7BBBB53}" dt="2024-11-20T15:55:30.247" v="394" actId="1076"/>
          <ac:grpSpMkLst>
            <pc:docMk/>
            <pc:sldMk cId="3382096791" sldId="274"/>
            <ac:grpSpMk id="24" creationId="{078F62B2-7D00-95F4-0487-C9989209F3C9}"/>
          </ac:grpSpMkLst>
        </pc:grpChg>
        <pc:picChg chg="mod ord modCrop">
          <ac:chgData name="Elizabeth Laming" userId="9efb028c-33ba-4adf-b3e0-6fd4460b302f" providerId="ADAL" clId="{3C06B1E6-A26F-442B-8CF6-A346B7BBBB53}" dt="2024-11-20T16:01:20.406" v="420" actId="1076"/>
          <ac:picMkLst>
            <pc:docMk/>
            <pc:sldMk cId="3382096791" sldId="274"/>
            <ac:picMk id="5" creationId="{B888AAF1-480E-70C2-4329-7C62E938C722}"/>
          </ac:picMkLst>
        </pc:picChg>
        <pc:picChg chg="mod">
          <ac:chgData name="Elizabeth Laming" userId="9efb028c-33ba-4adf-b3e0-6fd4460b302f" providerId="ADAL" clId="{3C06B1E6-A26F-442B-8CF6-A346B7BBBB53}" dt="2024-11-20T15:56:07.904" v="398" actId="1076"/>
          <ac:picMkLst>
            <pc:docMk/>
            <pc:sldMk cId="3382096791" sldId="274"/>
            <ac:picMk id="12" creationId="{20B09BF7-800A-A028-84BC-2E409BF47A31}"/>
          </ac:picMkLst>
        </pc:picChg>
        <pc:picChg chg="mod">
          <ac:chgData name="Elizabeth Laming" userId="9efb028c-33ba-4adf-b3e0-6fd4460b302f" providerId="ADAL" clId="{3C06B1E6-A26F-442B-8CF6-A346B7BBBB53}" dt="2024-11-20T15:56:16.306" v="400" actId="1076"/>
          <ac:picMkLst>
            <pc:docMk/>
            <pc:sldMk cId="3382096791" sldId="274"/>
            <ac:picMk id="13" creationId="{1A75798B-388B-EB8B-79B6-7A7BDA5CD8A8}"/>
          </ac:picMkLst>
        </pc:picChg>
      </pc:sldChg>
      <pc:sldChg chg="addSp delSp modSp mod">
        <pc:chgData name="Elizabeth Laming" userId="9efb028c-33ba-4adf-b3e0-6fd4460b302f" providerId="ADAL" clId="{3C06B1E6-A26F-442B-8CF6-A346B7BBBB53}" dt="2024-11-20T15:17:31.260" v="185" actId="14100"/>
        <pc:sldMkLst>
          <pc:docMk/>
          <pc:sldMk cId="163084150" sldId="277"/>
        </pc:sldMkLst>
        <pc:spChg chg="add mod ord">
          <ac:chgData name="Elizabeth Laming" userId="9efb028c-33ba-4adf-b3e0-6fd4460b302f" providerId="ADAL" clId="{3C06B1E6-A26F-442B-8CF6-A346B7BBBB53}" dt="2024-11-20T15:17:31.260" v="185" actId="14100"/>
          <ac:spMkLst>
            <pc:docMk/>
            <pc:sldMk cId="163084150" sldId="277"/>
            <ac:spMk id="3" creationId="{2FF01309-36C5-E327-FBC9-8A8262EA0272}"/>
          </ac:spMkLst>
        </pc:spChg>
        <pc:spChg chg="del">
          <ac:chgData name="Elizabeth Laming" userId="9efb028c-33ba-4adf-b3e0-6fd4460b302f" providerId="ADAL" clId="{3C06B1E6-A26F-442B-8CF6-A346B7BBBB53}" dt="2024-11-20T14:19:29.304" v="62" actId="478"/>
          <ac:spMkLst>
            <pc:docMk/>
            <pc:sldMk cId="163084150" sldId="277"/>
            <ac:spMk id="6" creationId="{2D9C7D98-9D91-8B11-BA2D-A12732D6BD5B}"/>
          </ac:spMkLst>
        </pc:spChg>
        <pc:picChg chg="del mod">
          <ac:chgData name="Elizabeth Laming" userId="9efb028c-33ba-4adf-b3e0-6fd4460b302f" providerId="ADAL" clId="{3C06B1E6-A26F-442B-8CF6-A346B7BBBB53}" dt="2024-11-20T15:16:44.691" v="177" actId="478"/>
          <ac:picMkLst>
            <pc:docMk/>
            <pc:sldMk cId="163084150" sldId="277"/>
            <ac:picMk id="5" creationId="{5284AEA6-9365-6F8E-2262-9C538695B6DC}"/>
          </ac:picMkLst>
        </pc:picChg>
        <pc:picChg chg="add mod">
          <ac:chgData name="Elizabeth Laming" userId="9efb028c-33ba-4adf-b3e0-6fd4460b302f" providerId="ADAL" clId="{3C06B1E6-A26F-442B-8CF6-A346B7BBBB53}" dt="2024-11-20T15:17:02.788" v="181" actId="1076"/>
          <ac:picMkLst>
            <pc:docMk/>
            <pc:sldMk cId="163084150" sldId="277"/>
            <ac:picMk id="6" creationId="{6A322752-F2B8-4D07-E6CE-D647897BCB44}"/>
          </ac:picMkLst>
        </pc:picChg>
      </pc:sldChg>
      <pc:sldChg chg="del ord">
        <pc:chgData name="Elizabeth Laming" userId="9efb028c-33ba-4adf-b3e0-6fd4460b302f" providerId="ADAL" clId="{3C06B1E6-A26F-442B-8CF6-A346B7BBBB53}" dt="2024-11-20T14:23:36.086" v="123" actId="47"/>
        <pc:sldMkLst>
          <pc:docMk/>
          <pc:sldMk cId="2810438889" sldId="278"/>
        </pc:sldMkLst>
      </pc:sldChg>
      <pc:sldChg chg="del">
        <pc:chgData name="Elizabeth Laming" userId="9efb028c-33ba-4adf-b3e0-6fd4460b302f" providerId="ADAL" clId="{3C06B1E6-A26F-442B-8CF6-A346B7BBBB53}" dt="2024-11-20T14:28:44.383" v="146" actId="47"/>
        <pc:sldMkLst>
          <pc:docMk/>
          <pc:sldMk cId="790894635" sldId="279"/>
        </pc:sldMkLst>
      </pc:sldChg>
      <pc:sldChg chg="addSp delSp modSp mod modClrScheme chgLayout">
        <pc:chgData name="Elizabeth Laming" userId="9efb028c-33ba-4adf-b3e0-6fd4460b302f" providerId="ADAL" clId="{3C06B1E6-A26F-442B-8CF6-A346B7BBBB53}" dt="2024-11-20T16:08:37.036" v="433" actId="11530"/>
        <pc:sldMkLst>
          <pc:docMk/>
          <pc:sldMk cId="3881475032" sldId="280"/>
        </pc:sldMkLst>
        <pc:spChg chg="mod ord">
          <ac:chgData name="Elizabeth Laming" userId="9efb028c-33ba-4adf-b3e0-6fd4460b302f" providerId="ADAL" clId="{3C06B1E6-A26F-442B-8CF6-A346B7BBBB53}" dt="2024-11-20T14:30:34.352" v="156" actId="27636"/>
          <ac:spMkLst>
            <pc:docMk/>
            <pc:sldMk cId="3881475032" sldId="280"/>
            <ac:spMk id="2" creationId="{0A712F6E-BEEB-6D68-A817-45632DAB6658}"/>
          </ac:spMkLst>
        </pc:spChg>
        <pc:spChg chg="mod ord">
          <ac:chgData name="Elizabeth Laming" userId="9efb028c-33ba-4adf-b3e0-6fd4460b302f" providerId="ADAL" clId="{3C06B1E6-A26F-442B-8CF6-A346B7BBBB53}" dt="2024-11-20T14:29:56.900" v="149" actId="700"/>
          <ac:spMkLst>
            <pc:docMk/>
            <pc:sldMk cId="3881475032" sldId="280"/>
            <ac:spMk id="4" creationId="{B5164AB9-1BB1-E25E-7F20-B2D2D61A25B9}"/>
          </ac:spMkLst>
        </pc:spChg>
        <pc:spChg chg="mod ord">
          <ac:chgData name="Elizabeth Laming" userId="9efb028c-33ba-4adf-b3e0-6fd4460b302f" providerId="ADAL" clId="{3C06B1E6-A26F-442B-8CF6-A346B7BBBB53}" dt="2024-11-20T14:29:56.900" v="149" actId="700"/>
          <ac:spMkLst>
            <pc:docMk/>
            <pc:sldMk cId="3881475032" sldId="280"/>
            <ac:spMk id="12" creationId="{6AEA44F9-B5B0-2884-3EBB-6AA26756635D}"/>
          </ac:spMkLst>
        </pc:spChg>
        <pc:picChg chg="add mod modCrop">
          <ac:chgData name="Elizabeth Laming" userId="9efb028c-33ba-4adf-b3e0-6fd4460b302f" providerId="ADAL" clId="{3C06B1E6-A26F-442B-8CF6-A346B7BBBB53}" dt="2024-11-20T16:08:37.036" v="433" actId="11530"/>
          <ac:picMkLst>
            <pc:docMk/>
            <pc:sldMk cId="3881475032" sldId="280"/>
            <ac:picMk id="5" creationId="{45F2B94A-6A00-0A42-103F-7ECA82CAE5E9}"/>
          </ac:picMkLst>
        </pc:picChg>
        <pc:picChg chg="del mod">
          <ac:chgData name="Elizabeth Laming" userId="9efb028c-33ba-4adf-b3e0-6fd4460b302f" providerId="ADAL" clId="{3C06B1E6-A26F-442B-8CF6-A346B7BBBB53}" dt="2024-11-20T16:07:43.656" v="421" actId="478"/>
          <ac:picMkLst>
            <pc:docMk/>
            <pc:sldMk cId="3881475032" sldId="280"/>
            <ac:picMk id="6" creationId="{A2A149FD-C07A-F6FB-466A-19FBD26B3446}"/>
          </ac:picMkLst>
        </pc:picChg>
      </pc:sldChg>
      <pc:sldChg chg="del">
        <pc:chgData name="Elizabeth Laming" userId="9efb028c-33ba-4adf-b3e0-6fd4460b302f" providerId="ADAL" clId="{3C06B1E6-A26F-442B-8CF6-A346B7BBBB53}" dt="2024-11-20T15:54:48.803" v="366" actId="47"/>
        <pc:sldMkLst>
          <pc:docMk/>
          <pc:sldMk cId="1136199358" sldId="281"/>
        </pc:sldMkLst>
      </pc:sldChg>
      <pc:sldChg chg="addSp delSp modSp mod delAnim">
        <pc:chgData name="Elizabeth Laming" userId="9efb028c-33ba-4adf-b3e0-6fd4460b302f" providerId="ADAL" clId="{3C06B1E6-A26F-442B-8CF6-A346B7BBBB53}" dt="2024-11-20T15:21:11.282" v="215" actId="207"/>
        <pc:sldMkLst>
          <pc:docMk/>
          <pc:sldMk cId="588573883" sldId="282"/>
        </pc:sldMkLst>
        <pc:spChg chg="mod">
          <ac:chgData name="Elizabeth Laming" userId="9efb028c-33ba-4adf-b3e0-6fd4460b302f" providerId="ADAL" clId="{3C06B1E6-A26F-442B-8CF6-A346B7BBBB53}" dt="2024-11-20T15:20:22.368" v="208" actId="14100"/>
          <ac:spMkLst>
            <pc:docMk/>
            <pc:sldMk cId="588573883" sldId="282"/>
            <ac:spMk id="8" creationId="{4B3206EA-B9B6-824F-492C-8CD36E43FBC7}"/>
          </ac:spMkLst>
        </pc:spChg>
        <pc:spChg chg="mod">
          <ac:chgData name="Elizabeth Laming" userId="9efb028c-33ba-4adf-b3e0-6fd4460b302f" providerId="ADAL" clId="{3C06B1E6-A26F-442B-8CF6-A346B7BBBB53}" dt="2024-11-20T15:21:11.282" v="215" actId="207"/>
          <ac:spMkLst>
            <pc:docMk/>
            <pc:sldMk cId="588573883" sldId="282"/>
            <ac:spMk id="9" creationId="{867DFBBF-1869-2D43-04F0-1C2C334A2476}"/>
          </ac:spMkLst>
        </pc:spChg>
        <pc:picChg chg="add mod">
          <ac:chgData name="Elizabeth Laming" userId="9efb028c-33ba-4adf-b3e0-6fd4460b302f" providerId="ADAL" clId="{3C06B1E6-A26F-442B-8CF6-A346B7BBBB53}" dt="2024-11-20T15:19:49.778" v="202" actId="1076"/>
          <ac:picMkLst>
            <pc:docMk/>
            <pc:sldMk cId="588573883" sldId="282"/>
            <ac:picMk id="3" creationId="{C96CFFBC-E4EC-69A1-0966-FAC7A1049357}"/>
          </ac:picMkLst>
        </pc:picChg>
        <pc:picChg chg="add mod">
          <ac:chgData name="Elizabeth Laming" userId="9efb028c-33ba-4adf-b3e0-6fd4460b302f" providerId="ADAL" clId="{3C06B1E6-A26F-442B-8CF6-A346B7BBBB53}" dt="2024-11-20T15:20:40.002" v="211" actId="1076"/>
          <ac:picMkLst>
            <pc:docMk/>
            <pc:sldMk cId="588573883" sldId="282"/>
            <ac:picMk id="5" creationId="{38860CA5-9D11-0A60-15E9-A3CCC01903FC}"/>
          </ac:picMkLst>
        </pc:picChg>
        <pc:picChg chg="del">
          <ac:chgData name="Elizabeth Laming" userId="9efb028c-33ba-4adf-b3e0-6fd4460b302f" providerId="ADAL" clId="{3C06B1E6-A26F-442B-8CF6-A346B7BBBB53}" dt="2024-11-20T15:17:59.605" v="186" actId="478"/>
          <ac:picMkLst>
            <pc:docMk/>
            <pc:sldMk cId="588573883" sldId="282"/>
            <ac:picMk id="7" creationId="{216028E8-3E73-CB97-4600-5853A7D20E5B}"/>
          </ac:picMkLst>
        </pc:picChg>
        <pc:picChg chg="del">
          <ac:chgData name="Elizabeth Laming" userId="9efb028c-33ba-4adf-b3e0-6fd4460b302f" providerId="ADAL" clId="{3C06B1E6-A26F-442B-8CF6-A346B7BBBB53}" dt="2024-11-20T15:18:15.136" v="189" actId="478"/>
          <ac:picMkLst>
            <pc:docMk/>
            <pc:sldMk cId="588573883" sldId="282"/>
            <ac:picMk id="10" creationId="{59988738-EDC7-431C-7866-580F57665613}"/>
          </ac:picMkLst>
        </pc:picChg>
      </pc:sldChg>
      <pc:sldChg chg="addSp delSp modSp mod delAnim">
        <pc:chgData name="Elizabeth Laming" userId="9efb028c-33ba-4adf-b3e0-6fd4460b302f" providerId="ADAL" clId="{3C06B1E6-A26F-442B-8CF6-A346B7BBBB53}" dt="2024-11-20T15:23:02.688" v="236" actId="166"/>
        <pc:sldMkLst>
          <pc:docMk/>
          <pc:sldMk cId="2602746789" sldId="283"/>
        </pc:sldMkLst>
        <pc:spChg chg="mod ord">
          <ac:chgData name="Elizabeth Laming" userId="9efb028c-33ba-4adf-b3e0-6fd4460b302f" providerId="ADAL" clId="{3C06B1E6-A26F-442B-8CF6-A346B7BBBB53}" dt="2024-11-20T15:22:58.735" v="235" actId="166"/>
          <ac:spMkLst>
            <pc:docMk/>
            <pc:sldMk cId="2602746789" sldId="283"/>
            <ac:spMk id="3" creationId="{7E144E72-4B58-5137-DB5F-45CE0EA79A4B}"/>
          </ac:spMkLst>
        </pc:spChg>
        <pc:spChg chg="mod ord">
          <ac:chgData name="Elizabeth Laming" userId="9efb028c-33ba-4adf-b3e0-6fd4460b302f" providerId="ADAL" clId="{3C06B1E6-A26F-442B-8CF6-A346B7BBBB53}" dt="2024-11-20T15:23:02.688" v="236" actId="166"/>
          <ac:spMkLst>
            <pc:docMk/>
            <pc:sldMk cId="2602746789" sldId="283"/>
            <ac:spMk id="11" creationId="{3593E88C-D811-32DF-055A-B5AFB56D9156}"/>
          </ac:spMkLst>
        </pc:spChg>
        <pc:picChg chg="add mod">
          <ac:chgData name="Elizabeth Laming" userId="9efb028c-33ba-4adf-b3e0-6fd4460b302f" providerId="ADAL" clId="{3C06B1E6-A26F-442B-8CF6-A346B7BBBB53}" dt="2024-11-20T15:22:07.294" v="224" actId="1076"/>
          <ac:picMkLst>
            <pc:docMk/>
            <pc:sldMk cId="2602746789" sldId="283"/>
            <ac:picMk id="5" creationId="{74570741-5FA4-4885-C884-F05FB650899A}"/>
          </ac:picMkLst>
        </pc:picChg>
        <pc:picChg chg="add mod">
          <ac:chgData name="Elizabeth Laming" userId="9efb028c-33ba-4adf-b3e0-6fd4460b302f" providerId="ADAL" clId="{3C06B1E6-A26F-442B-8CF6-A346B7BBBB53}" dt="2024-11-20T15:22:44.586" v="233" actId="1076"/>
          <ac:picMkLst>
            <pc:docMk/>
            <pc:sldMk cId="2602746789" sldId="283"/>
            <ac:picMk id="6" creationId="{358B0418-F8E1-FAD7-D54D-0BE0CCFA07EB}"/>
          </ac:picMkLst>
        </pc:picChg>
        <pc:picChg chg="del">
          <ac:chgData name="Elizabeth Laming" userId="9efb028c-33ba-4adf-b3e0-6fd4460b302f" providerId="ADAL" clId="{3C06B1E6-A26F-442B-8CF6-A346B7BBBB53}" dt="2024-11-20T15:18:43.290" v="194" actId="478"/>
          <ac:picMkLst>
            <pc:docMk/>
            <pc:sldMk cId="2602746789" sldId="283"/>
            <ac:picMk id="12" creationId="{F150EDBA-F145-30BC-B936-ADF3450F2069}"/>
          </ac:picMkLst>
        </pc:picChg>
        <pc:picChg chg="del">
          <ac:chgData name="Elizabeth Laming" userId="9efb028c-33ba-4adf-b3e0-6fd4460b302f" providerId="ADAL" clId="{3C06B1E6-A26F-442B-8CF6-A346B7BBBB53}" dt="2024-11-20T15:18:32.192" v="191" actId="478"/>
          <ac:picMkLst>
            <pc:docMk/>
            <pc:sldMk cId="2602746789" sldId="283"/>
            <ac:picMk id="13" creationId="{106FFD24-09E7-9851-334B-8A126BB8A1B2}"/>
          </ac:picMkLst>
        </pc:picChg>
      </pc:sldChg>
      <pc:sldChg chg="del ord">
        <pc:chgData name="Elizabeth Laming" userId="9efb028c-33ba-4adf-b3e0-6fd4460b302f" providerId="ADAL" clId="{3C06B1E6-A26F-442B-8CF6-A346B7BBBB53}" dt="2024-11-20T14:25:50.938" v="137" actId="47"/>
        <pc:sldMkLst>
          <pc:docMk/>
          <pc:sldMk cId="1112964497" sldId="284"/>
        </pc:sldMkLst>
      </pc:sldChg>
      <pc:sldChg chg="modSp mod modClrScheme chgLayout">
        <pc:chgData name="Elizabeth Laming" userId="9efb028c-33ba-4adf-b3e0-6fd4460b302f" providerId="ADAL" clId="{3C06B1E6-A26F-442B-8CF6-A346B7BBBB53}" dt="2024-11-20T14:26:47.832" v="142" actId="14100"/>
        <pc:sldMkLst>
          <pc:docMk/>
          <pc:sldMk cId="1649772984" sldId="285"/>
        </pc:sldMkLst>
        <pc:spChg chg="mod ord">
          <ac:chgData name="Elizabeth Laming" userId="9efb028c-33ba-4adf-b3e0-6fd4460b302f" providerId="ADAL" clId="{3C06B1E6-A26F-442B-8CF6-A346B7BBBB53}" dt="2024-11-20T14:26:47.832" v="142" actId="14100"/>
          <ac:spMkLst>
            <pc:docMk/>
            <pc:sldMk cId="1649772984" sldId="285"/>
            <ac:spMk id="2" creationId="{0B722CDC-4436-A8AE-6746-F915247D470B}"/>
          </ac:spMkLst>
        </pc:spChg>
        <pc:spChg chg="mod ord">
          <ac:chgData name="Elizabeth Laming" userId="9efb028c-33ba-4adf-b3e0-6fd4460b302f" providerId="ADAL" clId="{3C06B1E6-A26F-442B-8CF6-A346B7BBBB53}" dt="2024-11-20T14:26:24.758" v="139" actId="14100"/>
          <ac:spMkLst>
            <pc:docMk/>
            <pc:sldMk cId="1649772984" sldId="285"/>
            <ac:spMk id="3" creationId="{148CB9F7-B097-58F6-E66D-240D00A54FBC}"/>
          </ac:spMkLst>
        </pc:spChg>
        <pc:spChg chg="mod ord">
          <ac:chgData name="Elizabeth Laming" userId="9efb028c-33ba-4adf-b3e0-6fd4460b302f" providerId="ADAL" clId="{3C06B1E6-A26F-442B-8CF6-A346B7BBBB53}" dt="2024-11-20T14:26:19.684" v="138" actId="700"/>
          <ac:spMkLst>
            <pc:docMk/>
            <pc:sldMk cId="1649772984" sldId="285"/>
            <ac:spMk id="4" creationId="{CA9B8AB6-3D02-3FF2-2FF0-D423DB548732}"/>
          </ac:spMkLst>
        </pc:spChg>
      </pc:sldChg>
      <pc:sldChg chg="modSp mod modNotesTx">
        <pc:chgData name="Elizabeth Laming" userId="9efb028c-33ba-4adf-b3e0-6fd4460b302f" providerId="ADAL" clId="{3C06B1E6-A26F-442B-8CF6-A346B7BBBB53}" dt="2024-11-20T14:23:31.676" v="122"/>
        <pc:sldMkLst>
          <pc:docMk/>
          <pc:sldMk cId="1957041100" sldId="299"/>
        </pc:sldMkLst>
        <pc:spChg chg="mod">
          <ac:chgData name="Elizabeth Laming" userId="9efb028c-33ba-4adf-b3e0-6fd4460b302f" providerId="ADAL" clId="{3C06B1E6-A26F-442B-8CF6-A346B7BBBB53}" dt="2024-11-20T14:23:15.363" v="120" actId="14100"/>
          <ac:spMkLst>
            <pc:docMk/>
            <pc:sldMk cId="1957041100" sldId="299"/>
            <ac:spMk id="6" creationId="{B6E8FAF3-2FED-1B7C-3AAC-E60E4A2A48B0}"/>
          </ac:spMkLst>
        </pc:spChg>
        <pc:spChg chg="mod">
          <ac:chgData name="Elizabeth Laming" userId="9efb028c-33ba-4adf-b3e0-6fd4460b302f" providerId="ADAL" clId="{3C06B1E6-A26F-442B-8CF6-A346B7BBBB53}" dt="2024-11-20T14:23:18.749" v="121" actId="14100"/>
          <ac:spMkLst>
            <pc:docMk/>
            <pc:sldMk cId="1957041100" sldId="299"/>
            <ac:spMk id="7" creationId="{4F2FE341-8BAC-7610-2D07-495360DAF4B4}"/>
          </ac:spMkLst>
        </pc:spChg>
      </pc:sldChg>
      <pc:sldChg chg="delSp modSp mod modNotesTx">
        <pc:chgData name="Elizabeth Laming" userId="9efb028c-33ba-4adf-b3e0-6fd4460b302f" providerId="ADAL" clId="{3C06B1E6-A26F-442B-8CF6-A346B7BBBB53}" dt="2024-11-20T14:25:42.864" v="136" actId="948"/>
        <pc:sldMkLst>
          <pc:docMk/>
          <pc:sldMk cId="1517027408" sldId="300"/>
        </pc:sldMkLst>
        <pc:spChg chg="mod">
          <ac:chgData name="Elizabeth Laming" userId="9efb028c-33ba-4adf-b3e0-6fd4460b302f" providerId="ADAL" clId="{3C06B1E6-A26F-442B-8CF6-A346B7BBBB53}" dt="2024-11-20T14:25:42.864" v="136" actId="948"/>
          <ac:spMkLst>
            <pc:docMk/>
            <pc:sldMk cId="1517027408" sldId="300"/>
            <ac:spMk id="6" creationId="{A1D62C2E-0B7D-9C2C-D4AB-8DCB512BD510}"/>
          </ac:spMkLst>
        </pc:spChg>
        <pc:spChg chg="del">
          <ac:chgData name="Elizabeth Laming" userId="9efb028c-33ba-4adf-b3e0-6fd4460b302f" providerId="ADAL" clId="{3C06B1E6-A26F-442B-8CF6-A346B7BBBB53}" dt="2024-11-20T14:25:07.205" v="129" actId="478"/>
          <ac:spMkLst>
            <pc:docMk/>
            <pc:sldMk cId="1517027408" sldId="300"/>
            <ac:spMk id="7" creationId="{59BBAD7C-C039-12B8-8C7C-416DE87123E1}"/>
          </ac:spMkLst>
        </pc:spChg>
      </pc:sldChg>
      <pc:sldChg chg="del">
        <pc:chgData name="Elizabeth Laming" userId="9efb028c-33ba-4adf-b3e0-6fd4460b302f" providerId="ADAL" clId="{3C06B1E6-A26F-442B-8CF6-A346B7BBBB53}" dt="2024-11-20T14:24:09.300" v="126" actId="47"/>
        <pc:sldMkLst>
          <pc:docMk/>
          <pc:sldMk cId="1813998687" sldId="300"/>
        </pc:sldMkLst>
      </pc:sldChg>
      <pc:sldChg chg="add del setBg">
        <pc:chgData name="Elizabeth Laming" userId="9efb028c-33ba-4adf-b3e0-6fd4460b302f" providerId="ADAL" clId="{3C06B1E6-A26F-442B-8CF6-A346B7BBBB53}" dt="2024-11-20T14:24:56.705" v="128"/>
        <pc:sldMkLst>
          <pc:docMk/>
          <pc:sldMk cId="2460792593" sldId="300"/>
        </pc:sldMkLst>
      </pc:sldChg>
      <pc:sldChg chg="modSp mod modNotesTx">
        <pc:chgData name="Elizabeth Laming" userId="9efb028c-33ba-4adf-b3e0-6fd4460b302f" providerId="ADAL" clId="{3C06B1E6-A26F-442B-8CF6-A346B7BBBB53}" dt="2024-11-20T14:27:36.719" v="145" actId="5793"/>
        <pc:sldMkLst>
          <pc:docMk/>
          <pc:sldMk cId="1813998687" sldId="301"/>
        </pc:sldMkLst>
        <pc:spChg chg="mod">
          <ac:chgData name="Elizabeth Laming" userId="9efb028c-33ba-4adf-b3e0-6fd4460b302f" providerId="ADAL" clId="{3C06B1E6-A26F-442B-8CF6-A346B7BBBB53}" dt="2024-11-20T14:27:36.719" v="145" actId="5793"/>
          <ac:spMkLst>
            <pc:docMk/>
            <pc:sldMk cId="1813998687" sldId="301"/>
            <ac:spMk id="10" creationId="{00CBDE14-5407-2060-C7A4-493AC7F16187}"/>
          </ac:spMkLst>
        </pc:spChg>
      </pc:sldChg>
      <pc:sldChg chg="addSp delSp modSp mod modAnim modNotesTx">
        <pc:chgData name="Elizabeth Laming" userId="9efb028c-33ba-4adf-b3e0-6fd4460b302f" providerId="ADAL" clId="{3C06B1E6-A26F-442B-8CF6-A346B7BBBB53}" dt="2024-11-20T15:54:27.136" v="365" actId="14100"/>
        <pc:sldMkLst>
          <pc:docMk/>
          <pc:sldMk cId="1403531135" sldId="302"/>
        </pc:sldMkLst>
        <pc:spChg chg="add mod">
          <ac:chgData name="Elizabeth Laming" userId="9efb028c-33ba-4adf-b3e0-6fd4460b302f" providerId="ADAL" clId="{3C06B1E6-A26F-442B-8CF6-A346B7BBBB53}" dt="2024-11-20T15:50:06.157" v="334" actId="14100"/>
          <ac:spMkLst>
            <pc:docMk/>
            <pc:sldMk cId="1403531135" sldId="302"/>
            <ac:spMk id="6" creationId="{98BA3F95-3D58-755C-17B7-BC8C0D1E4351}"/>
          </ac:spMkLst>
        </pc:spChg>
        <pc:spChg chg="add del mod">
          <ac:chgData name="Elizabeth Laming" userId="9efb028c-33ba-4adf-b3e0-6fd4460b302f" providerId="ADAL" clId="{3C06B1E6-A26F-442B-8CF6-A346B7BBBB53}" dt="2024-11-20T15:45:58.940" v="289" actId="478"/>
          <ac:spMkLst>
            <pc:docMk/>
            <pc:sldMk cId="1403531135" sldId="302"/>
            <ac:spMk id="8" creationId="{9D5EE953-79A1-FA79-3073-4776EEF6F2F3}"/>
          </ac:spMkLst>
        </pc:spChg>
        <pc:spChg chg="add mod">
          <ac:chgData name="Elizabeth Laming" userId="9efb028c-33ba-4adf-b3e0-6fd4460b302f" providerId="ADAL" clId="{3C06B1E6-A26F-442B-8CF6-A346B7BBBB53}" dt="2024-11-20T15:53:31.280" v="362" actId="14100"/>
          <ac:spMkLst>
            <pc:docMk/>
            <pc:sldMk cId="1403531135" sldId="302"/>
            <ac:spMk id="9" creationId="{463612E4-4733-B443-F468-3FE99A2F0621}"/>
          </ac:spMkLst>
        </pc:spChg>
        <pc:spChg chg="add mod">
          <ac:chgData name="Elizabeth Laming" userId="9efb028c-33ba-4adf-b3e0-6fd4460b302f" providerId="ADAL" clId="{3C06B1E6-A26F-442B-8CF6-A346B7BBBB53}" dt="2024-11-20T15:54:20.192" v="364" actId="14100"/>
          <ac:spMkLst>
            <pc:docMk/>
            <pc:sldMk cId="1403531135" sldId="302"/>
            <ac:spMk id="10" creationId="{FF6696DA-D512-ED50-D616-A3A845273B38}"/>
          </ac:spMkLst>
        </pc:spChg>
        <pc:spChg chg="add mod">
          <ac:chgData name="Elizabeth Laming" userId="9efb028c-33ba-4adf-b3e0-6fd4460b302f" providerId="ADAL" clId="{3C06B1E6-A26F-442B-8CF6-A346B7BBBB53}" dt="2024-11-20T15:54:27.136" v="365" actId="14100"/>
          <ac:spMkLst>
            <pc:docMk/>
            <pc:sldMk cId="1403531135" sldId="302"/>
            <ac:spMk id="11" creationId="{4BA00236-53EC-B5B7-DF4F-20220DC9D852}"/>
          </ac:spMkLst>
        </pc:spChg>
        <pc:spChg chg="add mod">
          <ac:chgData name="Elizabeth Laming" userId="9efb028c-33ba-4adf-b3e0-6fd4460b302f" providerId="ADAL" clId="{3C06B1E6-A26F-442B-8CF6-A346B7BBBB53}" dt="2024-11-20T15:53:03.708" v="360" actId="1076"/>
          <ac:spMkLst>
            <pc:docMk/>
            <pc:sldMk cId="1403531135" sldId="302"/>
            <ac:spMk id="12" creationId="{0CC5B62E-A38E-18DD-5B66-98738A644685}"/>
          </ac:spMkLst>
        </pc:spChg>
        <pc:spChg chg="del">
          <ac:chgData name="Elizabeth Laming" userId="9efb028c-33ba-4adf-b3e0-6fd4460b302f" providerId="ADAL" clId="{3C06B1E6-A26F-442B-8CF6-A346B7BBBB53}" dt="2024-11-20T15:45:56.402" v="288" actId="478"/>
          <ac:spMkLst>
            <pc:docMk/>
            <pc:sldMk cId="1403531135" sldId="302"/>
            <ac:spMk id="17" creationId="{576E9425-9158-BC29-0541-C51E36C52611}"/>
          </ac:spMkLst>
        </pc:spChg>
        <pc:picChg chg="mod">
          <ac:chgData name="Elizabeth Laming" userId="9efb028c-33ba-4adf-b3e0-6fd4460b302f" providerId="ADAL" clId="{3C06B1E6-A26F-442B-8CF6-A346B7BBBB53}" dt="2024-11-20T15:44:59.498" v="284" actId="1076"/>
          <ac:picMkLst>
            <pc:docMk/>
            <pc:sldMk cId="1403531135" sldId="302"/>
            <ac:picMk id="2" creationId="{97D969E6-78D0-AEB4-D22E-1B26F0CFDF24}"/>
          </ac:picMkLst>
        </pc:picChg>
        <pc:picChg chg="mod">
          <ac:chgData name="Elizabeth Laming" userId="9efb028c-33ba-4adf-b3e0-6fd4460b302f" providerId="ADAL" clId="{3C06B1E6-A26F-442B-8CF6-A346B7BBBB53}" dt="2024-11-20T15:44:43.012" v="281" actId="1076"/>
          <ac:picMkLst>
            <pc:docMk/>
            <pc:sldMk cId="1403531135" sldId="302"/>
            <ac:picMk id="3" creationId="{3D441EA5-74BB-A95A-0A15-BDD015405763}"/>
          </ac:picMkLst>
        </pc:picChg>
        <pc:picChg chg="mod">
          <ac:chgData name="Elizabeth Laming" userId="9efb028c-33ba-4adf-b3e0-6fd4460b302f" providerId="ADAL" clId="{3C06B1E6-A26F-442B-8CF6-A346B7BBBB53}" dt="2024-11-20T15:44:39.269" v="280" actId="1076"/>
          <ac:picMkLst>
            <pc:docMk/>
            <pc:sldMk cId="1403531135" sldId="302"/>
            <ac:picMk id="5" creationId="{DE00401A-E7AA-9D64-132F-FAB37A605491}"/>
          </ac:picMkLst>
        </pc:picChg>
        <pc:picChg chg="del">
          <ac:chgData name="Elizabeth Laming" userId="9efb028c-33ba-4adf-b3e0-6fd4460b302f" providerId="ADAL" clId="{3C06B1E6-A26F-442B-8CF6-A346B7BBBB53}" dt="2024-11-20T15:46:18.199" v="293" actId="478"/>
          <ac:picMkLst>
            <pc:docMk/>
            <pc:sldMk cId="1403531135" sldId="302"/>
            <ac:picMk id="14" creationId="{080F675D-56B8-B10C-7000-7AB4A9C523F1}"/>
          </ac:picMkLst>
        </pc:picChg>
        <pc:picChg chg="del">
          <ac:chgData name="Elizabeth Laming" userId="9efb028c-33ba-4adf-b3e0-6fd4460b302f" providerId="ADAL" clId="{3C06B1E6-A26F-442B-8CF6-A346B7BBBB53}" dt="2024-11-20T15:46:17.334" v="292" actId="478"/>
          <ac:picMkLst>
            <pc:docMk/>
            <pc:sldMk cId="1403531135" sldId="302"/>
            <ac:picMk id="15" creationId="{DE3B274D-CB7D-6AF3-DCA8-5EDB05378D16}"/>
          </ac:picMkLst>
        </pc:picChg>
      </pc:sldChg>
      <pc:sldChg chg="modNotesTx">
        <pc:chgData name="Elizabeth Laming" userId="9efb028c-33ba-4adf-b3e0-6fd4460b302f" providerId="ADAL" clId="{3C06B1E6-A26F-442B-8CF6-A346B7BBBB53}" dt="2024-11-20T15:45:21.778" v="285"/>
        <pc:sldMkLst>
          <pc:docMk/>
          <pc:sldMk cId="3142300925" sldId="30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88B9088-BAF2-4383-A178-E575732CF66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9CB5D46-D5A2-46C7-8A1B-72ADDB29D2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A91F5-2AB9-47F7-A3B9-5DD75AEB376D}" type="datetimeFigureOut">
              <a:rPr lang="en-GB" smtClean="0"/>
              <a:t>21/11/2024</a:t>
            </a:fld>
            <a:endParaRPr lang="en-GB"/>
          </a:p>
        </p:txBody>
      </p:sp>
      <p:sp>
        <p:nvSpPr>
          <p:cNvPr id="4" name="Footer Placeholder 3">
            <a:extLst>
              <a:ext uri="{FF2B5EF4-FFF2-40B4-BE49-F238E27FC236}">
                <a16:creationId xmlns:a16="http://schemas.microsoft.com/office/drawing/2014/main" id="{E99CB244-1F0C-4A1A-961E-4D50507FBC2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3AE8DF69-99F8-479C-84B9-BA1991B72EF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E3773F4-4BFC-43A3-ABBC-3E050505F238}" type="slidenum">
              <a:rPr lang="en-GB" smtClean="0"/>
              <a:t>‹#›</a:t>
            </a:fld>
            <a:endParaRPr lang="en-GB"/>
          </a:p>
        </p:txBody>
      </p:sp>
    </p:spTree>
    <p:extLst>
      <p:ext uri="{BB962C8B-B14F-4D97-AF65-F5344CB8AC3E}">
        <p14:creationId xmlns:p14="http://schemas.microsoft.com/office/powerpoint/2010/main" val="29430309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72EAD3-7812-2E4F-B4D3-7C238458E569}" type="datetimeFigureOut">
              <a:rPr lang="en-US" smtClean="0"/>
              <a:t>11/21/2024</a:t>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B8E58B-C9BC-F047-AC61-EC49AB3E98B5}" type="slidenum">
              <a:rPr lang="en-US" smtClean="0"/>
              <a:t>‹#›</a:t>
            </a:fld>
            <a:endParaRPr lang="en-US"/>
          </a:p>
        </p:txBody>
      </p:sp>
    </p:spTree>
    <p:extLst>
      <p:ext uri="{BB962C8B-B14F-4D97-AF65-F5344CB8AC3E}">
        <p14:creationId xmlns:p14="http://schemas.microsoft.com/office/powerpoint/2010/main" val="4286727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childline.org.uk/"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www.talktofrank.com/get-help/what-to-do-in-an-emergency" TargetMode="External"/><Relationship Id="rId5" Type="http://schemas.openxmlformats.org/officeDocument/2006/relationships/hyperlink" Target="http://www.talktofrank.com/get-help/find-support-near-you" TargetMode="External"/><Relationship Id="rId4" Type="http://schemas.openxmlformats.org/officeDocument/2006/relationships/hyperlink" Target="http://www.nhs.uk/live-well/quit-smoking/nhs-stop-smoking-services-help-you-quit/"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AB8E58B-C9BC-F047-AC61-EC49AB3E98B5}" type="slidenum">
              <a:rPr lang="en-US" smtClean="0"/>
              <a:t>3</a:t>
            </a:fld>
            <a:endParaRPr lang="en-US"/>
          </a:p>
        </p:txBody>
      </p:sp>
    </p:spTree>
    <p:extLst>
      <p:ext uri="{BB962C8B-B14F-4D97-AF65-F5344CB8AC3E}">
        <p14:creationId xmlns:p14="http://schemas.microsoft.com/office/powerpoint/2010/main" val="1895887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Safety strategies (10 mins, slides 16-18)</a:t>
            </a:r>
          </a:p>
          <a:p>
            <a:endParaRPr lang="en-GB" dirty="0"/>
          </a:p>
          <a:p>
            <a:pPr>
              <a:lnSpc>
                <a:spcPts val="1600"/>
              </a:lnSpc>
              <a:spcBef>
                <a:spcPts val="1200"/>
              </a:spcBef>
              <a:spcAft>
                <a:spcPts val="1200"/>
              </a:spcAft>
            </a:pP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Remind students of the scenario from the baseline assessment, showing a scene at a nighttime venue. Explain that now they will be thinking about what others can do if someone is out, possibly in a less familiar setting, and needs help because they are feeling unwell, they are uncomfortable, or they feel someone is behaving inappropriately toward them. </a:t>
            </a:r>
          </a:p>
          <a:p>
            <a:pPr>
              <a:lnSpc>
                <a:spcPts val="1600"/>
              </a:lnSpc>
              <a:spcBef>
                <a:spcPts val="1200"/>
              </a:spcBef>
              <a:spcAft>
                <a:spcPts val="1200"/>
              </a:spcAft>
            </a:pP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a:lnSpc>
                <a:spcPts val="1600"/>
              </a:lnSpc>
              <a:spcBef>
                <a:spcPts val="1200"/>
              </a:spcBef>
              <a:spcAft>
                <a:spcPts val="1200"/>
              </a:spcAft>
            </a:pP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In small groups, give students </a:t>
            </a:r>
            <a:r>
              <a:rPr lang="en-GB" sz="1800" b="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Resource 4: A night out</a:t>
            </a: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and explain that this shows four potential sources of support someone</a:t>
            </a:r>
            <a:r>
              <a:rPr lang="en-GB" sz="1800" dirty="0">
                <a:solidFill>
                  <a:srgbClr val="3B3838"/>
                </a:solidFill>
                <a:effectLst/>
                <a:latin typeface="Outfit"/>
                <a:ea typeface="Calibri" panose="020F0502020204030204" pitchFamily="34" charset="0"/>
                <a:cs typeface="Times New Roman" panose="02020603050405020304" pitchFamily="18" charset="0"/>
              </a:rPr>
              <a:t> </a:t>
            </a: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could turn to if they needed help (also on the next two slides).</a:t>
            </a:r>
            <a:endParaRPr lang="en-GB" sz="1800" dirty="0">
              <a:solidFill>
                <a:srgbClr val="3B3838"/>
              </a:solidFill>
              <a:effectLst/>
              <a:latin typeface="Outfi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AB8E58B-C9BC-F047-AC61-EC49AB3E98B5}" type="slidenum">
              <a:rPr lang="en-US" smtClean="0"/>
              <a:t>16</a:t>
            </a:fld>
            <a:endParaRPr lang="en-US"/>
          </a:p>
        </p:txBody>
      </p:sp>
    </p:spTree>
    <p:extLst>
      <p:ext uri="{BB962C8B-B14F-4D97-AF65-F5344CB8AC3E}">
        <p14:creationId xmlns:p14="http://schemas.microsoft.com/office/powerpoint/2010/main" val="1109307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Safety strategies (10 mins, slides 16-18)</a:t>
            </a:r>
          </a:p>
          <a:p>
            <a:endParaRPr lang="en-GB" dirty="0"/>
          </a:p>
          <a:p>
            <a:pPr>
              <a:lnSpc>
                <a:spcPts val="1600"/>
              </a:lnSpc>
              <a:spcBef>
                <a:spcPts val="1200"/>
              </a:spcBef>
              <a:spcAft>
                <a:spcPts val="1200"/>
              </a:spcAft>
            </a:pP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Ask groups to examine each of the sources of help and support. They should consider what challenges or barriers might stop a young person asking for help from each of them, and what the benefits of asking for help might be. </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a:lnSpc>
                <a:spcPts val="1600"/>
              </a:lnSpc>
              <a:spcBef>
                <a:spcPts val="1200"/>
              </a:spcBef>
              <a:spcAft>
                <a:spcPts val="1200"/>
              </a:spcAft>
            </a:pP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Ask groups to share points from their discussion. </a:t>
            </a:r>
          </a:p>
          <a:p>
            <a:pPr>
              <a:lnSpc>
                <a:spcPts val="1600"/>
              </a:lnSpc>
              <a:spcBef>
                <a:spcPts val="1200"/>
              </a:spcBef>
              <a:spcAft>
                <a:spcPts val="1200"/>
              </a:spcAft>
            </a:pP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a:lnSpc>
                <a:spcPts val="1600"/>
              </a:lnSpc>
              <a:spcBef>
                <a:spcPts val="1200"/>
              </a:spcBef>
              <a:spcAft>
                <a:spcPts val="1200"/>
              </a:spcAft>
            </a:pPr>
            <a:r>
              <a:rPr lang="en-GB" sz="1800" i="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Students might suggest:</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marL="342900" lvl="0" indent="-342900">
              <a:lnSpc>
                <a:spcPts val="1600"/>
              </a:lnSpc>
              <a:spcBef>
                <a:spcPts val="1200"/>
              </a:spcBef>
              <a:spcAft>
                <a:spcPts val="1200"/>
              </a:spcAft>
              <a:buFont typeface="Symbol" panose="05050102010706020507" pitchFamily="18" charset="2"/>
              <a:buChar char=""/>
            </a:pPr>
            <a:r>
              <a:rPr lang="en-GB" sz="1800" i="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Asking a police officer: A challenge might be that different people have varying levels of comfort approaching a police officer, or they might be worried if they have consumed illegal substances. A benefit might be that a police officer can help to make sure the young person doesn’t encounter any harm from others and can help to assess if they need medical help</a:t>
            </a:r>
            <a:r>
              <a:rPr lang="en-GB" sz="1800" dirty="0">
                <a:solidFill>
                  <a:srgbClr val="3B3838"/>
                </a:solidFill>
                <a:effectLst/>
                <a:latin typeface="Outfit"/>
                <a:ea typeface="Calibri" panose="020F0502020204030204" pitchFamily="34" charset="0"/>
                <a:cs typeface="Times New Roman" panose="02020603050405020304" pitchFamily="18" charset="0"/>
              </a:rPr>
              <a:t> </a:t>
            </a:r>
            <a:r>
              <a:rPr lang="en-GB" sz="1800" i="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marL="342900" lvl="0" indent="-342900">
              <a:lnSpc>
                <a:spcPts val="1600"/>
              </a:lnSpc>
              <a:spcBef>
                <a:spcPts val="1200"/>
              </a:spcBef>
              <a:spcAft>
                <a:spcPts val="1200"/>
              </a:spcAft>
              <a:buFont typeface="Symbol" panose="05050102010706020507" pitchFamily="18" charset="2"/>
              <a:buChar char=""/>
            </a:pPr>
            <a:r>
              <a:rPr lang="en-GB" sz="1800" i="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Asking a security guard (bouncer): A challenge might be that if the security guard is positioned outside, it might be harder to ask them for help if the young person is inside the venue. Some young people might feel too intimidated to approach a security guard. A benefit is that security guards can help to communicate with other members of bar staff if there is a problem, for example, if someone’s inappropriate behaviour means they need to be removed from the venue.</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marL="342900" lvl="0" indent="-342900">
              <a:lnSpc>
                <a:spcPts val="1600"/>
              </a:lnSpc>
              <a:spcBef>
                <a:spcPts val="1200"/>
              </a:spcBef>
              <a:spcAft>
                <a:spcPts val="1200"/>
              </a:spcAft>
              <a:buFont typeface="Symbol" panose="05050102010706020507" pitchFamily="18" charset="2"/>
              <a:buChar char=""/>
            </a:pPr>
            <a:r>
              <a:rPr lang="en-GB" sz="1800" i="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Asking a parent or trusted adult: A challenge might be that a young person may feel embarrassed to call a parent or another trusted adult, or they might want to avoid getting in trouble. However, a benefit is that a trusted adult can help to make sure that the young person gets home safely and help to care for them if they are feeling unwell. Before going out, the young person might plan a safe location to meet a trusted adult if they feel unsafe or uncomfortable. They might also research local ‘safe havens’ that a person can visit if they feel worried while out at night, where volunteers and staff are available to help.</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marL="342900" lvl="0" indent="-342900">
              <a:lnSpc>
                <a:spcPts val="1600"/>
              </a:lnSpc>
              <a:spcBef>
                <a:spcPts val="1200"/>
              </a:spcBef>
              <a:spcAft>
                <a:spcPts val="1200"/>
              </a:spcAft>
              <a:buFont typeface="Symbol" panose="05050102010706020507" pitchFamily="18" charset="2"/>
              <a:buChar char=""/>
            </a:pPr>
            <a:r>
              <a:rPr lang="en-GB" sz="1800" i="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Asking a member of staff: If the venue is busy, it might feel challenging to get the attention of a member of staff. Someone might feel unsure of what the member of staff can do. A benefit of talking to a member of staff at the bar is that many are trained to identify the signs or symptoms that someone has become unwell and can help to make sure that they don’t consume any further alcohol or other drugs. In venues that run schemes like ‘Ask for Angela’, staff are trained to make sure that if anyone feels concerned or worried that they are not safe, they can approach them safely (for example, by using a code phrase/word, rather than having to say explicitly what the problem is while they may still be at risk of harm from another person). Staff can then get them any help they need. They might also be able to help in other ways, for example by providing a phone charger, if someone can’t use their phone or doesn’t have a portable charger. </a:t>
            </a:r>
          </a:p>
          <a:p>
            <a:pPr marL="342900" lvl="0" indent="-342900">
              <a:lnSpc>
                <a:spcPts val="1600"/>
              </a:lnSpc>
              <a:spcBef>
                <a:spcPts val="1200"/>
              </a:spcBef>
              <a:spcAft>
                <a:spcPts val="1200"/>
              </a:spcAft>
              <a:buFont typeface="Symbol" panose="05050102010706020507" pitchFamily="18" charset="2"/>
              <a:buChar char=""/>
            </a:pP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a:lnSpc>
                <a:spcPts val="1600"/>
              </a:lnSpc>
              <a:spcBef>
                <a:spcPts val="1200"/>
              </a:spcBef>
              <a:spcAft>
                <a:spcPts val="1200"/>
              </a:spcAft>
            </a:pP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Ask students to ‘think-pair-share’ which of the sources of support they would recommend the character turn to and why, being ready to share their answers with the class. Take answers and draw out that whichever source of support the character turns to, asking for help or support or communicating that they feel safe or unwell is a safe and responsible decision to make. </a:t>
            </a:r>
          </a:p>
          <a:p>
            <a:pPr>
              <a:lnSpc>
                <a:spcPts val="1600"/>
              </a:lnSpc>
              <a:spcBef>
                <a:spcPts val="1200"/>
              </a:spcBef>
              <a:spcAft>
                <a:spcPts val="1200"/>
              </a:spcAft>
            </a:pP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a:lnSpc>
                <a:spcPts val="1600"/>
              </a:lnSpc>
              <a:spcBef>
                <a:spcPts val="600"/>
              </a:spcBef>
              <a:spcAft>
                <a:spcPts val="1200"/>
              </a:spcAft>
            </a:pPr>
            <a:r>
              <a:rPr lang="en-GB" sz="1800" b="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Challenge:</a:t>
            </a: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Encourage students to add any other sources of help and support the character could turn to, and explain how they might help.</a:t>
            </a:r>
            <a:endParaRPr lang="en-GB" sz="1800" dirty="0">
              <a:solidFill>
                <a:srgbClr val="3B3838"/>
              </a:solidFill>
              <a:effectLst/>
              <a:latin typeface="Outfi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AB8E58B-C9BC-F047-AC61-EC49AB3E98B5}" type="slidenum">
              <a:rPr lang="en-US" smtClean="0"/>
              <a:t>17</a:t>
            </a:fld>
            <a:endParaRPr lang="en-US"/>
          </a:p>
        </p:txBody>
      </p:sp>
    </p:spTree>
    <p:extLst>
      <p:ext uri="{BB962C8B-B14F-4D97-AF65-F5344CB8AC3E}">
        <p14:creationId xmlns:p14="http://schemas.microsoft.com/office/powerpoint/2010/main" val="4027684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Safety strategies (10 mins, slides 16-18)</a:t>
            </a:r>
          </a:p>
          <a:p>
            <a:endParaRPr lang="en-GB" dirty="0"/>
          </a:p>
          <a:p>
            <a:pPr>
              <a:lnSpc>
                <a:spcPts val="1600"/>
              </a:lnSpc>
              <a:spcBef>
                <a:spcPts val="1200"/>
              </a:spcBef>
              <a:spcAft>
                <a:spcPts val="1200"/>
              </a:spcAft>
            </a:pP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Ask groups to examine each of the sources of help and support. They should consider what challenges or barriers might stop a young person asking for help from each of them, and what the benefits of asking for help might be. </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a:lnSpc>
                <a:spcPts val="1600"/>
              </a:lnSpc>
              <a:spcBef>
                <a:spcPts val="1200"/>
              </a:spcBef>
              <a:spcAft>
                <a:spcPts val="1200"/>
              </a:spcAft>
            </a:pP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Ask groups to share points from their discussion. </a:t>
            </a:r>
          </a:p>
          <a:p>
            <a:pPr>
              <a:lnSpc>
                <a:spcPts val="1600"/>
              </a:lnSpc>
              <a:spcBef>
                <a:spcPts val="1200"/>
              </a:spcBef>
              <a:spcAft>
                <a:spcPts val="1200"/>
              </a:spcAft>
            </a:pP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a:lnSpc>
                <a:spcPts val="1600"/>
              </a:lnSpc>
              <a:spcBef>
                <a:spcPts val="1200"/>
              </a:spcBef>
              <a:spcAft>
                <a:spcPts val="1200"/>
              </a:spcAft>
            </a:pPr>
            <a:r>
              <a:rPr lang="en-GB" sz="1800" i="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Students might suggest:</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marL="342900" lvl="0" indent="-342900">
              <a:lnSpc>
                <a:spcPts val="1600"/>
              </a:lnSpc>
              <a:spcBef>
                <a:spcPts val="1200"/>
              </a:spcBef>
              <a:spcAft>
                <a:spcPts val="1200"/>
              </a:spcAft>
              <a:buFont typeface="Symbol" panose="05050102010706020507" pitchFamily="18" charset="2"/>
              <a:buChar char=""/>
            </a:pPr>
            <a:r>
              <a:rPr lang="en-GB" sz="1800" i="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Asking a police officer: A challenge might be that different people have varying levels of comfort approaching a police officer, or they might be worried if they have consumed illegal substances. A benefit might be that a police officer can help to make sure the young person doesn’t encounter any harm from others and can help to assess if they need medical help</a:t>
            </a:r>
            <a:r>
              <a:rPr lang="en-GB" sz="1800" dirty="0">
                <a:solidFill>
                  <a:srgbClr val="3B3838"/>
                </a:solidFill>
                <a:effectLst/>
                <a:latin typeface="Outfit"/>
                <a:ea typeface="Calibri" panose="020F0502020204030204" pitchFamily="34" charset="0"/>
                <a:cs typeface="Times New Roman" panose="02020603050405020304" pitchFamily="18" charset="0"/>
              </a:rPr>
              <a:t> </a:t>
            </a:r>
            <a:r>
              <a:rPr lang="en-GB" sz="1800" i="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marL="342900" lvl="0" indent="-342900">
              <a:lnSpc>
                <a:spcPts val="1600"/>
              </a:lnSpc>
              <a:spcBef>
                <a:spcPts val="1200"/>
              </a:spcBef>
              <a:spcAft>
                <a:spcPts val="1200"/>
              </a:spcAft>
              <a:buFont typeface="Symbol" panose="05050102010706020507" pitchFamily="18" charset="2"/>
              <a:buChar char=""/>
            </a:pPr>
            <a:r>
              <a:rPr lang="en-GB" sz="1800" i="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Asking a security guard (bouncer): A challenge might be that if the security guard is positioned outside, it might be harder to ask them for help if the young person is inside the venue. Some young people might feel too intimidated to approach a security guard. A benefit is that security guards can help to communicate with other members of bar staff if there is a problem, for example, if someone’s inappropriate behaviour means they need to be removed from the venue.</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marL="342900" lvl="0" indent="-342900">
              <a:lnSpc>
                <a:spcPts val="1600"/>
              </a:lnSpc>
              <a:spcBef>
                <a:spcPts val="1200"/>
              </a:spcBef>
              <a:spcAft>
                <a:spcPts val="1200"/>
              </a:spcAft>
              <a:buFont typeface="Symbol" panose="05050102010706020507" pitchFamily="18" charset="2"/>
              <a:buChar char=""/>
            </a:pPr>
            <a:r>
              <a:rPr lang="en-GB" sz="1800" i="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Asking a parent or trusted adult: A challenge might be that a young person may feel embarrassed to call a parent or another trusted adult, or they might want to avoid getting in trouble. However, a benefit is that a trusted adult can help to make sure that the young person gets home safely and help to care for them if they are feeling unwell. Before going out, the young person might plan a safe location to meet a trusted adult if they feel unsafe or uncomfortable. They might also research local ‘safe havens’ that a person can visit if they feel worried while out at night, where volunteers and staff are available to help.</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marL="342900" lvl="0" indent="-342900">
              <a:lnSpc>
                <a:spcPts val="1600"/>
              </a:lnSpc>
              <a:spcBef>
                <a:spcPts val="1200"/>
              </a:spcBef>
              <a:spcAft>
                <a:spcPts val="1200"/>
              </a:spcAft>
              <a:buFont typeface="Symbol" panose="05050102010706020507" pitchFamily="18" charset="2"/>
              <a:buChar char=""/>
            </a:pPr>
            <a:r>
              <a:rPr lang="en-GB" sz="1800" i="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Asking a member of staff: If the venue is busy, it might feel challenging to get the attention of a member of staff. Someone might feel unsure of what the member of staff can do. A benefit of talking to a member of staff at the bar is that many are trained to identify the signs or symptoms that someone has become unwell and can help to make sure that they don’t consume any further alcohol or other drugs. In venues that run schemes like ‘Ask for Angela’, staff are trained to make sure that if anyone feels concerned or worried that they are not safe, they can approach them safely (for example, by using a code phrase/word, rather than having to say explicitly what the problem is while they may still be at risk of harm from another person). Staff can then get them any help they need. They might also be able to help in other ways, for example by providing a phone charger, if someone can’t use their phone or doesn’t have a portable charger. </a:t>
            </a:r>
          </a:p>
          <a:p>
            <a:pPr marL="342900" lvl="0" indent="-342900">
              <a:lnSpc>
                <a:spcPts val="1600"/>
              </a:lnSpc>
              <a:spcBef>
                <a:spcPts val="1200"/>
              </a:spcBef>
              <a:spcAft>
                <a:spcPts val="1200"/>
              </a:spcAft>
              <a:buFont typeface="Symbol" panose="05050102010706020507" pitchFamily="18" charset="2"/>
              <a:buChar char=""/>
            </a:pP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a:lnSpc>
                <a:spcPts val="1600"/>
              </a:lnSpc>
              <a:spcBef>
                <a:spcPts val="1200"/>
              </a:spcBef>
              <a:spcAft>
                <a:spcPts val="1200"/>
              </a:spcAft>
            </a:pP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Ask students to ‘think-pair-share’ which of the sources of support they would recommend the character turn to and why, being ready to share their answers with the class. Take answers and draw out that whichever source of support the character turns to, asking for help or support or communicating that they feel safe or unwell is a safe and responsible decision to make. </a:t>
            </a:r>
          </a:p>
          <a:p>
            <a:pPr>
              <a:lnSpc>
                <a:spcPts val="1600"/>
              </a:lnSpc>
              <a:spcBef>
                <a:spcPts val="1200"/>
              </a:spcBef>
              <a:spcAft>
                <a:spcPts val="1200"/>
              </a:spcAft>
            </a:pP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a:lnSpc>
                <a:spcPts val="1600"/>
              </a:lnSpc>
              <a:spcBef>
                <a:spcPts val="600"/>
              </a:spcBef>
              <a:spcAft>
                <a:spcPts val="1200"/>
              </a:spcAft>
            </a:pPr>
            <a:r>
              <a:rPr lang="en-GB" sz="1800" b="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Challenge:</a:t>
            </a: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Encourage students to add any other sources of help and support the character could turn to and explain how they might help.</a:t>
            </a:r>
            <a:endParaRPr lang="en-GB" sz="1800" dirty="0">
              <a:solidFill>
                <a:srgbClr val="3B3838"/>
              </a:solidFill>
              <a:effectLst/>
              <a:latin typeface="Outfi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AB8E58B-C9BC-F047-AC61-EC49AB3E98B5}" type="slidenum">
              <a:rPr lang="en-US" smtClean="0"/>
              <a:t>18</a:t>
            </a:fld>
            <a:endParaRPr lang="en-US"/>
          </a:p>
        </p:txBody>
      </p:sp>
    </p:spTree>
    <p:extLst>
      <p:ext uri="{BB962C8B-B14F-4D97-AF65-F5344CB8AC3E}">
        <p14:creationId xmlns:p14="http://schemas.microsoft.com/office/powerpoint/2010/main" val="2306395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Endpoint assessment and reflection (15 mins, slides 19-22)</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Ask students to return to the questions from </a:t>
            </a:r>
            <a:r>
              <a:rPr lang="en-GB" sz="1200" b="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Resource 1: Staying safe</a:t>
            </a:r>
            <a:r>
              <a:rPr lang="en-GB" sz="1200" b="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Remind them of the learning outcomes, and reflecting on these, ask them to now add any new learning that they can, or correct any answers where they need to, using a different colour pen.</a:t>
            </a:r>
            <a:endParaRPr lang="en-GB" sz="1200" b="1" dirty="0">
              <a:solidFill>
                <a:srgbClr val="3E1841"/>
              </a:solidFill>
              <a:effectLst/>
              <a:latin typeface="Outfit SemiBold"/>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B8E58B-C9BC-F047-AC61-EC49AB3E98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996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68525-553A-BC37-2030-ABE40F202C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505E02-0488-0516-A9AA-C6564E70FF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505A2E-6758-E26E-FEFB-B9376676FEB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Endpoint assessment and reflection (15 mins, slides 19-22)</a:t>
            </a:r>
          </a:p>
          <a:p>
            <a:endParaRPr lang="en-GB" dirty="0"/>
          </a:p>
          <a:p>
            <a:pPr>
              <a:lnSpc>
                <a:spcPts val="2100"/>
              </a:lnSpc>
              <a:spcBef>
                <a:spcPts val="1200"/>
              </a:spcBef>
            </a:pPr>
            <a:r>
              <a:rPr lang="en-GB" sz="1200" b="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Then, ask students to choose one character from those they have looked at across the activities from the lesson, and using the prompts on the slide, write </a:t>
            </a:r>
            <a:r>
              <a:rPr lang="en-GB" sz="1200" b="0" dirty="0">
                <a:solidFill>
                  <a:srgbClr val="3B3838"/>
                </a:solidFill>
                <a:effectLst/>
                <a:latin typeface="Arial" panose="020B0604020202020204" pitchFamily="34" charset="0"/>
                <a:ea typeface="Times New Roman" panose="02020603050405020304" pitchFamily="18" charset="0"/>
                <a:cs typeface="Times New Roman" panose="02020603050405020304" pitchFamily="18" charset="0"/>
              </a:rPr>
              <a:t>a short plan of action that the character can use to manage the situation safely, including which of the sources of support they could turn to, and what they might do to get home.</a:t>
            </a:r>
            <a:r>
              <a:rPr lang="en-GB" sz="1200" b="0" dirty="0">
                <a:solidFill>
                  <a:srgbClr val="3B3838"/>
                </a:solidFill>
                <a:effectLst/>
                <a:latin typeface="Outfit"/>
                <a:ea typeface="Calibri" panose="020F0502020204030204" pitchFamily="34" charset="0"/>
                <a:cs typeface="Times New Roman" panose="02020603050405020304" pitchFamily="18" charset="0"/>
              </a:rPr>
              <a:t> </a:t>
            </a:r>
            <a:endParaRPr lang="en-GB" sz="1200" b="1" dirty="0">
              <a:solidFill>
                <a:srgbClr val="3E1841"/>
              </a:solidFill>
              <a:effectLst/>
              <a:latin typeface="Outfit SemiBold"/>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39BB8C5-B263-FE7E-4A54-46590F9A8C3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B8E58B-C9BC-F047-AC61-EC49AB3E98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652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dirty="0">
                <a:solidFill>
                  <a:srgbClr val="1D1C1D"/>
                </a:solidFill>
                <a:effectLst/>
                <a:latin typeface="Slack-Lato"/>
              </a:rPr>
              <a:t>Teacher notes – Endpoint assessment and reflection (15 mins, slides 19-22)</a:t>
            </a:r>
          </a:p>
          <a:p>
            <a:endParaRPr lang="en-GB" sz="1800" dirty="0">
              <a:solidFill>
                <a:srgbClr val="3B3838"/>
              </a:solidFill>
              <a:effectLst/>
              <a:latin typeface="Outfit"/>
              <a:ea typeface="Calibri" panose="020F0502020204030204" pitchFamily="34" charset="0"/>
              <a:cs typeface="Times New Roman" panose="02020603050405020304" pitchFamily="18" charset="0"/>
            </a:endParaRPr>
          </a:p>
          <a:p>
            <a:r>
              <a:rPr lang="en-GB" sz="1800" dirty="0">
                <a:solidFill>
                  <a:srgbClr val="3B3838"/>
                </a:solidFill>
                <a:effectLst/>
                <a:latin typeface="Outfit"/>
                <a:ea typeface="Calibri" panose="020F0502020204030204" pitchFamily="34" charset="0"/>
                <a:cs typeface="Times New Roman" panose="02020603050405020304" pitchFamily="18" charset="0"/>
              </a:rPr>
              <a:t>Take feedback from volunteers, using the slide to remind students of key learning from this lesson.</a:t>
            </a:r>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21</a:t>
            </a:fld>
            <a:endParaRPr lang="en-US"/>
          </a:p>
        </p:txBody>
      </p:sp>
    </p:spTree>
    <p:extLst>
      <p:ext uri="{BB962C8B-B14F-4D97-AF65-F5344CB8AC3E}">
        <p14:creationId xmlns:p14="http://schemas.microsoft.com/office/powerpoint/2010/main" val="4090508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Endpoint assessment and reflection (15 mins, slides 19-22)</a:t>
            </a:r>
          </a:p>
          <a:p>
            <a:endParaRPr lang="en-GB" dirty="0"/>
          </a:p>
          <a:p>
            <a:pPr>
              <a:lnSpc>
                <a:spcPts val="2100"/>
              </a:lnSpc>
              <a:spcBef>
                <a:spcPts val="600"/>
              </a:spcBef>
              <a:spcAft>
                <a:spcPts val="1200"/>
              </a:spcAft>
            </a:pP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Reflecting on this, ask students to then consider a plan of action they could use in future, to help to stay safe if they are in a situation involving alcohol or other drugs. Remind them that this might be for their own safety, or to help friends to stay safe.</a:t>
            </a:r>
            <a:r>
              <a:rPr lang="en-GB" sz="1200" dirty="0">
                <a:solidFill>
                  <a:srgbClr val="3B3838"/>
                </a:solidFill>
                <a:effectLst/>
                <a:latin typeface="Outfit"/>
                <a:ea typeface="Calibri" panose="020F0502020204030204" pitchFamily="34" charset="0"/>
                <a:cs typeface="Times New Roman" panose="02020603050405020304" pitchFamily="18" charset="0"/>
              </a:rPr>
              <a:t> </a:t>
            </a: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As this is a personal reflection activity, students do not need to share their answers. </a:t>
            </a:r>
            <a:endParaRPr lang="en-GB" sz="1200" dirty="0">
              <a:solidFill>
                <a:srgbClr val="3B3838"/>
              </a:solidFill>
              <a:effectLst/>
              <a:latin typeface="Outfi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B8E58B-C9BC-F047-AC61-EC49AB3E98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118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Signposting support (3 mins)</a:t>
            </a:r>
          </a:p>
          <a:p>
            <a:endParaRPr lang="en-US" b="1" i="0" dirty="0">
              <a:solidFill>
                <a:srgbClr val="1D1C1D"/>
              </a:solidFill>
              <a:effectLst/>
              <a:latin typeface="Slack-Lato"/>
            </a:endParaRPr>
          </a:p>
          <a:p>
            <a:pPr>
              <a:lnSpc>
                <a:spcPts val="1600"/>
              </a:lnSpc>
              <a:spcBef>
                <a:spcPts val="600"/>
              </a:spcBef>
              <a:spcAft>
                <a:spcPts val="1800"/>
              </a:spcAft>
            </a:pP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Answer any questions from the question box that are appropriate to answer in front of the class. If students have written their names, keep the answers anonymous. </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a:lnSpc>
                <a:spcPts val="1600"/>
              </a:lnSpc>
              <a:spcBef>
                <a:spcPts val="2400"/>
              </a:spcBef>
              <a:spcAft>
                <a:spcPts val="1200"/>
              </a:spcAft>
            </a:pPr>
            <a:r>
              <a:rPr lang="en-GB" sz="1800" b="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Remind students how they can access further advice, guidance and support related to substance use, </a:t>
            </a:r>
            <a:r>
              <a:rPr lang="en-GB" sz="1800" b="0" u="sng"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including</a:t>
            </a:r>
            <a:r>
              <a:rPr lang="en-GB" sz="1800" b="0" dirty="0">
                <a:solidFill>
                  <a:srgbClr val="3B3838"/>
                </a:solidFill>
                <a:effectLst/>
                <a:latin typeface="Outfit"/>
                <a:ea typeface="Calibri" panose="020F0502020204030204" pitchFamily="34" charset="0"/>
                <a:cs typeface="Times New Roman" panose="02020603050405020304" pitchFamily="18" charset="0"/>
              </a:rPr>
              <a:t> </a:t>
            </a:r>
            <a:r>
              <a:rPr lang="en-GB" sz="1800" b="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a:t>
            </a:r>
            <a:r>
              <a:rPr lang="en-GB" sz="1800" b="0" dirty="0">
                <a:solidFill>
                  <a:srgbClr val="3B3838"/>
                </a:solidFill>
                <a:effectLst/>
                <a:latin typeface="Outfit"/>
                <a:ea typeface="Calibri" panose="020F0502020204030204" pitchFamily="34" charset="0"/>
                <a:cs typeface="Times New Roman" panose="02020603050405020304" pitchFamily="18" charset="0"/>
              </a:rPr>
              <a:t> </a:t>
            </a:r>
            <a:endParaRPr lang="en-GB" sz="1800" b="1" dirty="0">
              <a:solidFill>
                <a:srgbClr val="12A19B"/>
              </a:solidFill>
              <a:effectLst/>
              <a:latin typeface="Outfit SemiBold"/>
              <a:ea typeface="Times New Roman" panose="02020603050405020304" pitchFamily="18" charset="0"/>
              <a:cs typeface="Times New Roman" panose="02020603050405020304" pitchFamily="18" charset="0"/>
            </a:endParaRPr>
          </a:p>
          <a:p>
            <a:pPr marL="342900" lvl="0" indent="-342900">
              <a:lnSpc>
                <a:spcPts val="1600"/>
              </a:lnSpc>
              <a:spcBef>
                <a:spcPts val="600"/>
              </a:spcBef>
              <a:spcAft>
                <a:spcPts val="1200"/>
              </a:spcAft>
              <a:buFont typeface="Symbol" panose="05050102010706020507" pitchFamily="18" charset="2"/>
              <a:buChar char=""/>
            </a:pP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Speak to staff in school such as their form tutor, head of year, school nurse, or a member of the safeguarding team</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marL="342900" lvl="0" indent="-342900">
              <a:lnSpc>
                <a:spcPts val="1600"/>
              </a:lnSpc>
              <a:spcBef>
                <a:spcPts val="600"/>
              </a:spcBef>
              <a:spcAft>
                <a:spcPts val="1200"/>
              </a:spcAft>
              <a:buFont typeface="Symbol" panose="05050102010706020507" pitchFamily="18" charset="2"/>
              <a:buChar char=""/>
            </a:pP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Speak to another trusted adult such as a parent/carer, or family member, or visit their GP</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marL="342900" lvl="0" indent="-342900">
              <a:lnSpc>
                <a:spcPts val="1600"/>
              </a:lnSpc>
              <a:spcBef>
                <a:spcPts val="600"/>
              </a:spcBef>
              <a:spcAft>
                <a:spcPts val="1200"/>
              </a:spcAft>
              <a:buFont typeface="Symbol" panose="05050102010706020507" pitchFamily="18" charset="2"/>
              <a:buChar char=""/>
            </a:pP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Visit Childline, which can be contacted by young people under 19, at </a:t>
            </a:r>
            <a:r>
              <a:rPr lang="en-GB" sz="1800" b="0" u="sng" dirty="0">
                <a:solidFill>
                  <a:srgbClr val="12A19B"/>
                </a:solidFill>
                <a:effectLst/>
                <a:latin typeface="Arial" panose="020B0604020202020204" pitchFamily="34" charset="0"/>
                <a:ea typeface="Calibri" panose="020F0502020204030204" pitchFamily="34" charset="0"/>
                <a:cs typeface="Times New Roman" panose="02020603050405020304" pitchFamily="18" charset="0"/>
                <a:hlinkClick r:id="rId3"/>
              </a:rPr>
              <a:t>www.childline.org.uk</a:t>
            </a: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or by phone on 0800 1111</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marL="342900" lvl="0" indent="-342900">
              <a:lnSpc>
                <a:spcPts val="1600"/>
              </a:lnSpc>
              <a:spcBef>
                <a:spcPts val="600"/>
              </a:spcBef>
              <a:spcAft>
                <a:spcPts val="1200"/>
              </a:spcAft>
              <a:buFont typeface="Symbol" panose="05050102010706020507" pitchFamily="18" charset="2"/>
              <a:buChar char=""/>
            </a:pP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Visit their GP or </a:t>
            </a:r>
            <a:r>
              <a:rPr lang="en-GB" sz="1800" b="0" u="sng" dirty="0">
                <a:solidFill>
                  <a:srgbClr val="12A19B"/>
                </a:solidFill>
                <a:effectLst/>
                <a:latin typeface="Arial" panose="020B0604020202020204" pitchFamily="34" charset="0"/>
                <a:ea typeface="Calibri" panose="020F0502020204030204" pitchFamily="34" charset="0"/>
                <a:cs typeface="Times New Roman" panose="02020603050405020304" pitchFamily="18" charset="0"/>
                <a:hlinkClick r:id="rId4"/>
              </a:rPr>
              <a:t>www.nhs.uk/live-well/quit-smoking/nhs-stop-smoking-services-help-you-quit/</a:t>
            </a: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for help quitting smoking</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marL="342900" lvl="0" indent="-342900">
              <a:lnSpc>
                <a:spcPts val="1600"/>
              </a:lnSpc>
              <a:spcBef>
                <a:spcPts val="600"/>
              </a:spcBef>
              <a:spcAft>
                <a:spcPts val="1200"/>
              </a:spcAft>
              <a:buFont typeface="Symbol" panose="05050102010706020507" pitchFamily="18" charset="2"/>
              <a:buChar char=""/>
            </a:pP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Visit FRANK at </a:t>
            </a:r>
            <a:r>
              <a:rPr lang="en-GB" sz="1800" b="0" u="sng" dirty="0">
                <a:solidFill>
                  <a:srgbClr val="12A19B"/>
                </a:solidFill>
                <a:effectLst/>
                <a:latin typeface="Arial" panose="020B0604020202020204" pitchFamily="34" charset="0"/>
                <a:ea typeface="Calibri" panose="020F0502020204030204" pitchFamily="34" charset="0"/>
                <a:cs typeface="Times New Roman" panose="02020603050405020304" pitchFamily="18" charset="0"/>
                <a:hlinkClick r:id="rId5"/>
              </a:rPr>
              <a:t>www.talktofrank.com/get-help/find-support-near-you</a:t>
            </a: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to find local support services </a:t>
            </a:r>
          </a:p>
          <a:p>
            <a:pPr marL="342900" lvl="0" indent="-342900">
              <a:lnSpc>
                <a:spcPts val="1600"/>
              </a:lnSpc>
              <a:spcBef>
                <a:spcPts val="600"/>
              </a:spcBef>
              <a:spcAft>
                <a:spcPts val="1200"/>
              </a:spcAft>
              <a:buFont typeface="Symbol" panose="05050102010706020507" pitchFamily="18" charset="2"/>
              <a:buChar char=""/>
            </a:pP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Visit </a:t>
            </a:r>
            <a:r>
              <a:rPr lang="en-GB" sz="1800" u="sng"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hlinkClick r:id="rId6"/>
              </a:rPr>
              <a:t>www.talktofrank.com/get-help/what-to-do-in-an-emergency</a:t>
            </a: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for information about managing situations where someone may need medical help</a:t>
            </a:r>
            <a:endParaRPr lang="en-GB" sz="1800" dirty="0">
              <a:solidFill>
                <a:srgbClr val="3B3838"/>
              </a:solidFill>
              <a:effectLst/>
              <a:latin typeface="Outfi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AB8E58B-C9BC-F047-AC61-EC49AB3E98B5}" type="slidenum">
              <a:rPr lang="en-US" smtClean="0"/>
              <a:t>23</a:t>
            </a:fld>
            <a:endParaRPr lang="en-US"/>
          </a:p>
        </p:txBody>
      </p:sp>
    </p:spTree>
    <p:extLst>
      <p:ext uri="{BB962C8B-B14F-4D97-AF65-F5344CB8AC3E}">
        <p14:creationId xmlns:p14="http://schemas.microsoft.com/office/powerpoint/2010/main" val="1527645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Extension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latin typeface="Slack-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Ask students to write down their personal safety plan that they considered during the reflection activity. </a:t>
            </a:r>
            <a:r>
              <a:rPr lang="en-GB" sz="180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This might be on a small card that can fit into a phone case, for example, with emergency contacts, phone numbers of local taxi companies, night bus routes, or a safe location where help is available.</a:t>
            </a:r>
            <a:endParaRPr lang="en-GB" sz="1800">
              <a:solidFill>
                <a:srgbClr val="3B3838"/>
              </a:solidFill>
              <a:effectLst/>
              <a:latin typeface="Outfi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AB8E58B-C9BC-F047-AC61-EC49AB3E98B5}" type="slidenum">
              <a:rPr lang="en-US" smtClean="0"/>
              <a:t>24</a:t>
            </a:fld>
            <a:endParaRPr lang="en-US"/>
          </a:p>
        </p:txBody>
      </p:sp>
    </p:spTree>
    <p:extLst>
      <p:ext uri="{BB962C8B-B14F-4D97-AF65-F5344CB8AC3E}">
        <p14:creationId xmlns:p14="http://schemas.microsoft.com/office/powerpoint/2010/main" val="1374194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Bef>
                <a:spcPts val="600"/>
              </a:spcBef>
              <a:spcAft>
                <a:spcPts val="1200"/>
              </a:spcAft>
            </a:pP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It is important to be vigilant to any potential victim blaming during student feedback in this lesson. Students should be challenged in a supportive way, and encouraged to consider the impact victim-blaming language can have on others. See page </a:t>
            </a:r>
            <a:r>
              <a:rPr lang="en-GB" sz="1800" dirty="0">
                <a:solidFill>
                  <a:srgbClr val="3B3838"/>
                </a:solidFill>
                <a:effectLst/>
                <a:highlight>
                  <a:srgbClr val="FFFF00"/>
                </a:highlight>
                <a:latin typeface="Arial" panose="020B0604020202020204" pitchFamily="34" charset="0"/>
                <a:ea typeface="Calibri" panose="020F0502020204030204" pitchFamily="34" charset="0"/>
                <a:cs typeface="Times New Roman" panose="02020603050405020304" pitchFamily="18" charset="0"/>
              </a:rPr>
              <a:t>4</a:t>
            </a: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in the teacher guidance document for more on challenging victim blaming.</a:t>
            </a:r>
            <a:endParaRPr lang="en-GB" sz="1800" dirty="0">
              <a:solidFill>
                <a:srgbClr val="3B3838"/>
              </a:solidFill>
              <a:effectLst/>
              <a:latin typeface="Outfi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AB8E58B-C9BC-F047-AC61-EC49AB3E98B5}" type="slidenum">
              <a:rPr lang="en-US" smtClean="0"/>
              <a:t>7</a:t>
            </a:fld>
            <a:endParaRPr lang="en-US"/>
          </a:p>
        </p:txBody>
      </p:sp>
    </p:spTree>
    <p:extLst>
      <p:ext uri="{BB962C8B-B14F-4D97-AF65-F5344CB8AC3E}">
        <p14:creationId xmlns:p14="http://schemas.microsoft.com/office/powerpoint/2010/main" val="3201673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8</a:t>
            </a:fld>
            <a:endParaRPr lang="en-US"/>
          </a:p>
        </p:txBody>
      </p:sp>
    </p:spTree>
    <p:extLst>
      <p:ext uri="{BB962C8B-B14F-4D97-AF65-F5344CB8AC3E}">
        <p14:creationId xmlns:p14="http://schemas.microsoft.com/office/powerpoint/2010/main" val="1778828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Introduction (2 mins, slides 10-11)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latin typeface="Slack-Lato"/>
            </a:endParaRPr>
          </a:p>
          <a:p>
            <a:pPr>
              <a:lnSpc>
                <a:spcPts val="1600"/>
              </a:lnSpc>
              <a:spcBef>
                <a:spcPts val="600"/>
              </a:spcBef>
              <a:spcAft>
                <a:spcPts val="1200"/>
              </a:spcAft>
            </a:pP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Introduce the learning objective and outcomes. Explain that today’s lesson will explore personal safety in situations involving alcohol or other drugs, including helping friends to stay safe, and how to ask for help.</a:t>
            </a:r>
            <a:endParaRPr lang="en-US" b="1" i="0" dirty="0">
              <a:solidFill>
                <a:srgbClr val="1D1C1D"/>
              </a:solidFill>
              <a:effectLst/>
              <a:latin typeface="Slack-Lato"/>
            </a:endParaRP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10</a:t>
            </a:fld>
            <a:endParaRPr lang="en-US"/>
          </a:p>
        </p:txBody>
      </p:sp>
    </p:spTree>
    <p:extLst>
      <p:ext uri="{BB962C8B-B14F-4D97-AF65-F5344CB8AC3E}">
        <p14:creationId xmlns:p14="http://schemas.microsoft.com/office/powerpoint/2010/main" val="2027023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Introduction (2 mins, slides 10-11)</a:t>
            </a:r>
          </a:p>
          <a:p>
            <a:endParaRPr lang="en-GB" dirty="0"/>
          </a:p>
          <a:p>
            <a:r>
              <a:rPr lang="en-GB" dirty="0"/>
              <a:t>Revisit </a:t>
            </a:r>
            <a:r>
              <a:rPr lang="en-GB" sz="1800" dirty="0">
                <a:solidFill>
                  <a:srgbClr val="3B3838"/>
                </a:solidFill>
                <a:effectLst/>
                <a:latin typeface="Arial" panose="020B0604020202020204" pitchFamily="34" charset="0"/>
                <a:ea typeface="Calibri" panose="020F0502020204030204" pitchFamily="34" charset="0"/>
              </a:rPr>
              <a:t>ground rules for the lesson and remind students of the question box.</a:t>
            </a:r>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11</a:t>
            </a:fld>
            <a:endParaRPr lang="en-US"/>
          </a:p>
        </p:txBody>
      </p:sp>
    </p:spTree>
    <p:extLst>
      <p:ext uri="{BB962C8B-B14F-4D97-AF65-F5344CB8AC3E}">
        <p14:creationId xmlns:p14="http://schemas.microsoft.com/office/powerpoint/2010/main" val="1738531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1D1C1D"/>
                </a:solidFill>
                <a:effectLst/>
                <a:latin typeface="Slack-Lato"/>
              </a:rPr>
              <a:t>Teacher notes – Baseline assessment (5 mins)</a:t>
            </a:r>
            <a:br>
              <a:rPr lang="en-US" dirty="0"/>
            </a:br>
            <a:endParaRPr lang="en-US" dirty="0"/>
          </a:p>
          <a:p>
            <a:pPr>
              <a:lnSpc>
                <a:spcPts val="1600"/>
              </a:lnSpc>
              <a:spcBef>
                <a:spcPts val="600"/>
              </a:spcBef>
              <a:spcAft>
                <a:spcPts val="1200"/>
              </a:spcAft>
            </a:pP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Using </a:t>
            </a:r>
            <a:r>
              <a:rPr lang="en-GB" sz="1800" b="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Resource 1: Staying safe</a:t>
            </a: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ask students to read the speech bubble and consider the situation the character might be in, before responding to the questions below. As this is a baseline assessment, they should do this independently without discussing their answers with their peers</a:t>
            </a:r>
            <a:r>
              <a:rPr lang="en-GB" sz="1800" dirty="0">
                <a:solidFill>
                  <a:srgbClr val="3B3838"/>
                </a:solidFill>
                <a:effectLst/>
                <a:latin typeface="Outfit"/>
                <a:ea typeface="Calibri" panose="020F0502020204030204" pitchFamily="34" charset="0"/>
                <a:cs typeface="Times New Roman" panose="02020603050405020304" pitchFamily="18" charset="0"/>
              </a:rPr>
              <a:t>.</a:t>
            </a:r>
          </a:p>
          <a:p>
            <a:pPr>
              <a:lnSpc>
                <a:spcPts val="1600"/>
              </a:lnSpc>
              <a:spcBef>
                <a:spcPts val="600"/>
              </a:spcBef>
              <a:spcAft>
                <a:spcPts val="1200"/>
              </a:spcAft>
            </a:pP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a:lnSpc>
                <a:spcPts val="1550"/>
              </a:lnSpc>
              <a:spcAft>
                <a:spcPts val="700"/>
              </a:spcAft>
            </a:pPr>
            <a:r>
              <a:rPr lang="en-GB" sz="1800" dirty="0">
                <a:solidFill>
                  <a:srgbClr val="3B3838"/>
                </a:solidFill>
                <a:effectLst/>
                <a:latin typeface="Outfit"/>
                <a:ea typeface="Calibri" panose="020F0502020204030204" pitchFamily="34" charset="0"/>
                <a:cs typeface="Times New Roman" panose="02020603050405020304" pitchFamily="18" charset="0"/>
              </a:rPr>
              <a:t>While students complete the activity, circulate the classroom to assess their understanding of what someone might do to help themselves or others to stay safe in a situation involving alcohol or other drugs. If students show less confidence in answering the first two questions, you may want to spend more time on the first core activity, ensuring they understand signs that someone feels uncomfortable, unsafe, or unwell in a situation involving alcohol or other drugs, and how they can get help. If they show less confidence answering the last two questions, you may want to spend more time on the second and third core activities.</a:t>
            </a:r>
          </a:p>
          <a:p>
            <a:pPr>
              <a:lnSpc>
                <a:spcPts val="1550"/>
              </a:lnSpc>
              <a:spcAft>
                <a:spcPts val="700"/>
              </a:spcAft>
            </a:pPr>
            <a:r>
              <a:rPr lang="en-GB" sz="1800" dirty="0">
                <a:solidFill>
                  <a:srgbClr val="3B3838"/>
                </a:solidFill>
                <a:effectLst/>
                <a:latin typeface="Outfit"/>
                <a:ea typeface="Calibri" panose="020F0502020204030204" pitchFamily="34" charset="0"/>
                <a:cs typeface="Times New Roman" panose="02020603050405020304" pitchFamily="18" charset="0"/>
              </a:rPr>
              <a:t>When students have completed the activity, ask them to put these to the side and explain that they will return to them at the end of the lesson.</a:t>
            </a:r>
          </a:p>
        </p:txBody>
      </p:sp>
      <p:sp>
        <p:nvSpPr>
          <p:cNvPr id="4" name="Slide Number Placeholder 3"/>
          <p:cNvSpPr>
            <a:spLocks noGrp="1"/>
          </p:cNvSpPr>
          <p:nvPr>
            <p:ph type="sldNum" sz="quarter" idx="5"/>
          </p:nvPr>
        </p:nvSpPr>
        <p:spPr/>
        <p:txBody>
          <a:bodyPr/>
          <a:lstStyle/>
          <a:p>
            <a:fld id="{4AB8E58B-C9BC-F047-AC61-EC49AB3E98B5}" type="slidenum">
              <a:rPr lang="en-US" smtClean="0"/>
              <a:t>12</a:t>
            </a:fld>
            <a:endParaRPr lang="en-US"/>
          </a:p>
        </p:txBody>
      </p:sp>
    </p:spTree>
    <p:extLst>
      <p:ext uri="{BB962C8B-B14F-4D97-AF65-F5344CB8AC3E}">
        <p14:creationId xmlns:p14="http://schemas.microsoft.com/office/powerpoint/2010/main" val="3103946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40CB2-8112-F61C-7B5F-AAE958EF5D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FDBCE-5A28-0259-057C-D243E1B40A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7A2EB0-E6A0-77A7-E324-36240F92281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Identifying a problem (15 mins, slides 13-14)</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Explain that these characters are at a party </a:t>
            </a:r>
            <a:r>
              <a:rPr lang="en-GB" sz="1200" dirty="0">
                <a:solidFill>
                  <a:srgbClr val="3B3838"/>
                </a:solidFill>
                <a:effectLst/>
                <a:latin typeface="Outfit"/>
                <a:ea typeface="Calibri" panose="020F0502020204030204" pitchFamily="34" charset="0"/>
                <a:cs typeface="Times New Roman" panose="02020603050405020304" pitchFamily="18" charset="0"/>
              </a:rPr>
              <a:t>where there are alcohol or other drugs.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Using </a:t>
            </a:r>
            <a:r>
              <a:rPr lang="en-GB" sz="1200" b="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Resource 2: House party</a:t>
            </a: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ask them to work in pairs to complete the table. They should describe any signs that might show the characters are unwell, unsafe or uncomfortable, as well as identify any risks to the characters’ wellbeing and safety, before explaining what the characters, or their friends, could do to help.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a:lnSpc>
                <a:spcPts val="1600"/>
              </a:lnSpc>
              <a:spcBef>
                <a:spcPts val="600"/>
              </a:spcBef>
              <a:spcAft>
                <a:spcPts val="1200"/>
              </a:spcAft>
            </a:pPr>
            <a:endParaRPr lang="en-GB" sz="1200" dirty="0">
              <a:solidFill>
                <a:srgbClr val="3B3838"/>
              </a:solidFill>
              <a:effectLst/>
              <a:latin typeface="Outfit"/>
              <a:ea typeface="Calibri" panose="020F0502020204030204" pitchFamily="34" charset="0"/>
              <a:cs typeface="Times New Roman" panose="02020603050405020304" pitchFamily="18" charset="0"/>
            </a:endParaRPr>
          </a:p>
          <a:p>
            <a:pPr>
              <a:lnSpc>
                <a:spcPts val="1600"/>
              </a:lnSpc>
              <a:spcBef>
                <a:spcPts val="600"/>
              </a:spcBef>
              <a:spcAft>
                <a:spcPts val="1200"/>
              </a:spcAft>
            </a:pPr>
            <a:r>
              <a:rPr lang="en-GB" sz="1200" b="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Support:</a:t>
            </a: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Ask students to use </a:t>
            </a:r>
            <a:r>
              <a:rPr lang="en-GB" sz="1200" b="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Resource 2a: House party – hints </a:t>
            </a: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to match potential solutions to the different characters in the scenario, recommending strategies that each person might find most helpful. </a:t>
            </a:r>
            <a:endParaRPr lang="en-GB" sz="1200" dirty="0">
              <a:solidFill>
                <a:srgbClr val="3B3838"/>
              </a:solidFill>
              <a:effectLst/>
              <a:latin typeface="Outfit"/>
              <a:ea typeface="Calibri" panose="020F0502020204030204" pitchFamily="34" charset="0"/>
              <a:cs typeface="Times New Roman" panose="02020603050405020304" pitchFamily="18" charset="0"/>
            </a:endParaRPr>
          </a:p>
          <a:p>
            <a:endParaRPr lang="en-GB" sz="1200" b="1" dirty="0">
              <a:effectLst/>
              <a:latin typeface="Arial" panose="020B0604020202020204" pitchFamily="34" charset="0"/>
            </a:endParaRPr>
          </a:p>
          <a:p>
            <a:r>
              <a:rPr lang="en-GB" sz="1200" b="1" dirty="0">
                <a:effectLst/>
                <a:latin typeface="Arial" panose="020B0604020202020204" pitchFamily="34" charset="0"/>
              </a:rPr>
              <a:t>Challenge: </a:t>
            </a:r>
            <a:r>
              <a:rPr lang="en-GB" sz="1200" dirty="0">
                <a:effectLst/>
                <a:latin typeface="Arial" panose="020B0604020202020204" pitchFamily="34" charset="0"/>
              </a:rPr>
              <a:t>Ask students to write a short script for what one of the characters could say to ask someone for help or express they don’t feel comfortable, or what another person could say to help one of the characters.</a:t>
            </a:r>
            <a:r>
              <a:rPr lang="en-GB" sz="1200" dirty="0">
                <a:effectLst/>
              </a:rPr>
              <a:t> </a:t>
            </a:r>
            <a:endParaRPr lang="en-GB" sz="1200" dirty="0"/>
          </a:p>
        </p:txBody>
      </p:sp>
      <p:sp>
        <p:nvSpPr>
          <p:cNvPr id="4" name="Slide Number Placeholder 3">
            <a:extLst>
              <a:ext uri="{FF2B5EF4-FFF2-40B4-BE49-F238E27FC236}">
                <a16:creationId xmlns:a16="http://schemas.microsoft.com/office/drawing/2014/main" id="{8A87F592-DF12-749D-F14A-9E84CE6FD17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B8E58B-C9BC-F047-AC61-EC49AB3E98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79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8F1DF-8518-F145-2E9E-1BBDB183C3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01F4B1-9A56-B092-8F34-F8F1A79A0D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53F6E7-282F-691C-96C5-D9329E62FE7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Identifying a problem (15 mins, slides 13-14)</a:t>
            </a:r>
          </a:p>
          <a:p>
            <a:endParaRPr lang="en-GB" dirty="0"/>
          </a:p>
          <a:p>
            <a:pPr marL="0" marR="0" lvl="0" indent="0" algn="l" defTabSz="914400" rtl="0" eaLnBrk="1" fontAlgn="auto" latinLnBrk="0" hangingPunct="1">
              <a:lnSpc>
                <a:spcPts val="1600"/>
              </a:lnSpc>
              <a:spcBef>
                <a:spcPts val="600"/>
              </a:spcBef>
              <a:spcAft>
                <a:spcPts val="1200"/>
              </a:spcAft>
              <a:buClrTx/>
              <a:buSzTx/>
              <a:buFontTx/>
              <a:buNone/>
              <a:tabLst/>
              <a:defRPr/>
            </a:pP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Ask volunteers to share their ideas, using </a:t>
            </a:r>
            <a:r>
              <a:rPr lang="en-GB" sz="1200" b="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Resource 2b: House party – teacher notes </a:t>
            </a: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to guide feedback. </a:t>
            </a:r>
            <a:r>
              <a:rPr lang="en-GB" sz="1200" dirty="0">
                <a:solidFill>
                  <a:srgbClr val="3B3838"/>
                </a:solidFill>
                <a:effectLst/>
                <a:latin typeface="Outfit"/>
                <a:ea typeface="Calibri" panose="020F0502020204030204" pitchFamily="34" charset="0"/>
                <a:cs typeface="Times New Roman" panose="02020603050405020304" pitchFamily="18" charset="0"/>
              </a:rPr>
              <a:t>Ensure any victim blaming is challenged (see ‘Climate for learning’ above and p.4 of the teacher guidance document). </a:t>
            </a:r>
          </a:p>
          <a:p>
            <a:pPr marL="0" marR="0" lvl="0" indent="0" algn="l" defTabSz="914400" rtl="0" eaLnBrk="1" fontAlgn="auto" latinLnBrk="0" hangingPunct="1">
              <a:lnSpc>
                <a:spcPts val="1600"/>
              </a:lnSpc>
              <a:spcBef>
                <a:spcPts val="600"/>
              </a:spcBef>
              <a:spcAft>
                <a:spcPts val="1200"/>
              </a:spcAft>
              <a:buClrTx/>
              <a:buSzTx/>
              <a:buFontTx/>
              <a:buNone/>
              <a:tabLst/>
              <a:defRPr/>
            </a:pPr>
            <a:r>
              <a:rPr lang="en-US"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During feedback, explain that if a person has consumed alcohol or other drugs without their knowledge or consent (including if they have experienced pressure to do this), they are not at fault. It is important to use strategies that help to stay safe and vigilant, for example, those on </a:t>
            </a:r>
            <a:r>
              <a:rPr lang="en-US" sz="1200" b="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Resource 2b</a:t>
            </a:r>
            <a:r>
              <a:rPr lang="en-US"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however, the act of ‘spiking’ is a criminal offence, where someone who causes another person to consume alcohol or other drugs without their knowledge or consent is fully responsible for this action.</a:t>
            </a:r>
            <a:endPar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a:lnSpc>
                <a:spcPts val="1600"/>
              </a:lnSpc>
              <a:spcBef>
                <a:spcPts val="600"/>
              </a:spcBef>
              <a:spcAft>
                <a:spcPts val="1200"/>
              </a:spcAft>
            </a:pPr>
            <a:endParaRPr lang="en-GB" sz="1200" dirty="0">
              <a:solidFill>
                <a:srgbClr val="3B3838"/>
              </a:solidFill>
              <a:effectLst/>
              <a:latin typeface="Outfi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0D28006-54AB-46FB-C9CA-AFACD9EF07B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B8E58B-C9BC-F047-AC61-EC49AB3E98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110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Staying safe together (10 mins)</a:t>
            </a:r>
          </a:p>
          <a:p>
            <a:endParaRPr lang="en-GB" dirty="0"/>
          </a:p>
          <a:p>
            <a:pPr>
              <a:lnSpc>
                <a:spcPts val="1600"/>
              </a:lnSpc>
              <a:spcBef>
                <a:spcPts val="600"/>
              </a:spcBef>
              <a:spcAft>
                <a:spcPts val="1200"/>
              </a:spcAft>
            </a:pP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Explain that, building on the ways that people might help themselves or others to stay safe, they are now going to consider how someone might encourage or support others to make safe and responsible decisions.</a:t>
            </a:r>
          </a:p>
          <a:p>
            <a:pPr>
              <a:lnSpc>
                <a:spcPts val="1600"/>
              </a:lnSpc>
              <a:spcBef>
                <a:spcPts val="600"/>
              </a:spcBef>
              <a:spcAft>
                <a:spcPts val="1200"/>
              </a:spcAft>
            </a:pP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a:lnSpc>
                <a:spcPts val="1600"/>
              </a:lnSpc>
              <a:spcBef>
                <a:spcPts val="600"/>
              </a:spcBef>
              <a:spcAft>
                <a:spcPts val="1200"/>
              </a:spcAft>
            </a:pP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Use the slide to </a:t>
            </a:r>
            <a:r>
              <a:rPr lang="en-GB" sz="1800" dirty="0">
                <a:solidFill>
                  <a:srgbClr val="3B3838"/>
                </a:solidFill>
                <a:effectLst/>
                <a:latin typeface="Outfit"/>
                <a:ea typeface="Calibri" panose="020F0502020204030204" pitchFamily="34" charset="0"/>
                <a:cs typeface="Times New Roman" panose="02020603050405020304" pitchFamily="18" charset="0"/>
              </a:rPr>
              <a:t>introduce Kiran and Morgan, two more characters from the party. Towards the end of the night, Kiran sees his friend Morgan with car keys in her hand. Morgan said she wasn’t planning to have any alcohol, but he has seen her with a bottle at different points in the evening. Kiran isn’t sure how many drinks Morgan has had. She mentions that she will leave soon, as she needs to get the car back home.</a:t>
            </a:r>
          </a:p>
          <a:p>
            <a:pPr>
              <a:lnSpc>
                <a:spcPts val="1600"/>
              </a:lnSpc>
              <a:spcBef>
                <a:spcPts val="600"/>
              </a:spcBef>
              <a:spcAft>
                <a:spcPts val="1200"/>
              </a:spcAft>
            </a:pP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a:lnSpc>
                <a:spcPts val="1550"/>
              </a:lnSpc>
              <a:spcAft>
                <a:spcPts val="700"/>
              </a:spcAft>
            </a:pPr>
            <a:r>
              <a:rPr lang="en-GB" sz="1800" dirty="0">
                <a:solidFill>
                  <a:srgbClr val="3B3838"/>
                </a:solidFill>
                <a:effectLst/>
                <a:latin typeface="Outfit"/>
                <a:ea typeface="Calibri" panose="020F0502020204030204" pitchFamily="34" charset="0"/>
                <a:cs typeface="Times New Roman" panose="02020603050405020304" pitchFamily="18" charset="0"/>
              </a:rPr>
              <a:t>Give pairs </a:t>
            </a:r>
            <a:r>
              <a:rPr lang="en-GB" sz="1800" b="1" dirty="0">
                <a:solidFill>
                  <a:srgbClr val="3B3838"/>
                </a:solidFill>
                <a:effectLst/>
                <a:latin typeface="Outfit"/>
                <a:ea typeface="Calibri" panose="020F0502020204030204" pitchFamily="34" charset="0"/>
                <a:cs typeface="Times New Roman" panose="02020603050405020304" pitchFamily="18" charset="0"/>
              </a:rPr>
              <a:t>Resource 3: Keeping friends safe</a:t>
            </a:r>
            <a:r>
              <a:rPr lang="en-GB" sz="1800" dirty="0">
                <a:solidFill>
                  <a:srgbClr val="3B3838"/>
                </a:solidFill>
                <a:effectLst/>
                <a:latin typeface="Outfit"/>
                <a:ea typeface="Calibri" panose="020F0502020204030204" pitchFamily="34" charset="0"/>
                <a:cs typeface="Times New Roman" panose="02020603050405020304" pitchFamily="18" charset="0"/>
              </a:rPr>
              <a:t> and ask them to decide what Kiran should do next, creating a ‘diamond 9’ with the strategies. The card at the top should be the strategy they think would be most effective, the cards in each middle row strategies that would be equally effective, and the card at the bottom the least effective. If students can identify their own strategies, they might add these too.</a:t>
            </a:r>
          </a:p>
          <a:p>
            <a:pPr>
              <a:lnSpc>
                <a:spcPts val="1600"/>
              </a:lnSpc>
              <a:spcBef>
                <a:spcPts val="600"/>
              </a:spcBef>
              <a:spcAft>
                <a:spcPts val="1200"/>
              </a:spcAft>
            </a:pP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a:lnSpc>
                <a:spcPts val="1600"/>
              </a:lnSpc>
              <a:spcBef>
                <a:spcPts val="600"/>
              </a:spcBef>
              <a:spcAft>
                <a:spcPts val="1200"/>
              </a:spcAft>
            </a:pP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Take feedback, drawing out key learning:</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marL="342900" lvl="0" indent="-342900">
              <a:lnSpc>
                <a:spcPts val="1600"/>
              </a:lnSpc>
              <a:spcBef>
                <a:spcPts val="600"/>
              </a:spcBef>
              <a:buFont typeface="Symbol" panose="05050102010706020507" pitchFamily="18" charset="2"/>
              <a:buChar char=""/>
            </a:pPr>
            <a:r>
              <a:rPr lang="en-GB" sz="1800" i="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If a friend is making a decision that could put themselves, or others, at risk of harm, it is important to take action to intervene to lessen the risks, such as challenging a friend who has drunk alcohol and intends to drive.</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marL="342900" lvl="0" indent="-342900">
              <a:lnSpc>
                <a:spcPts val="1600"/>
              </a:lnSpc>
              <a:buFont typeface="Symbol" panose="05050102010706020507" pitchFamily="18" charset="2"/>
              <a:buChar char=""/>
            </a:pPr>
            <a:r>
              <a:rPr lang="en-GB" sz="1800" i="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Asking others for support may help if challenging a friend is difficult. Using techniques such as humour, while remaining honest, can help to diffuse any tension in the situation.</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marL="342900" lvl="0" indent="-342900">
              <a:lnSpc>
                <a:spcPts val="1600"/>
              </a:lnSpc>
              <a:spcAft>
                <a:spcPts val="1200"/>
              </a:spcAft>
              <a:buFont typeface="Symbol" panose="05050102010706020507" pitchFamily="18" charset="2"/>
              <a:buChar char=""/>
            </a:pPr>
            <a:r>
              <a:rPr lang="en-GB" sz="1800" i="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Suggesting safe and responsible options, such as finding another way home, rather than focusing only on the risks of someone’s  actions, can help to empower others to make a positive decision. </a:t>
            </a:r>
            <a:r>
              <a:rPr lang="en-GB" sz="1800" dirty="0">
                <a:solidFill>
                  <a:srgbClr val="3B3838"/>
                </a:solidFill>
                <a:effectLst/>
                <a:latin typeface="Outfit"/>
                <a:ea typeface="Calibri" panose="020F0502020204030204" pitchFamily="34" charset="0"/>
                <a:cs typeface="Times New Roman" panose="02020603050405020304" pitchFamily="18" charset="0"/>
              </a:rPr>
              <a:t> </a:t>
            </a:r>
          </a:p>
          <a:p>
            <a:pPr marL="342900" lvl="0" indent="-342900">
              <a:lnSpc>
                <a:spcPts val="1600"/>
              </a:lnSpc>
              <a:spcAft>
                <a:spcPts val="1200"/>
              </a:spcAft>
              <a:buFont typeface="Symbol" panose="05050102010706020507" pitchFamily="18" charset="2"/>
              <a:buChar char=""/>
            </a:pP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a:lnSpc>
                <a:spcPts val="1600"/>
              </a:lnSpc>
              <a:spcBef>
                <a:spcPts val="600"/>
              </a:spcBef>
              <a:spcAft>
                <a:spcPts val="1200"/>
              </a:spcAft>
            </a:pPr>
            <a:r>
              <a:rPr lang="en-GB" sz="1800" b="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Support:</a:t>
            </a: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Ask students to consider what might make it hard for Kiran to suggest to Morgan that she doesn’t drive home and use </a:t>
            </a:r>
            <a:r>
              <a:rPr lang="en-GB" sz="1800" b="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Resource 3: Keeping friends safe </a:t>
            </a: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to pick one strategy Kiran can use to help him overcome this barrier. </a:t>
            </a:r>
            <a:r>
              <a:rPr lang="en-GB" sz="1800" dirty="0">
                <a:solidFill>
                  <a:srgbClr val="3B3838"/>
                </a:solidFill>
                <a:effectLst/>
                <a:latin typeface="Outfit"/>
                <a:ea typeface="Calibri" panose="020F0502020204030204" pitchFamily="34" charset="0"/>
                <a:cs typeface="Times New Roman" panose="02020603050405020304" pitchFamily="18" charset="0"/>
              </a:rPr>
              <a:t> </a:t>
            </a:r>
          </a:p>
          <a:p>
            <a:pPr>
              <a:lnSpc>
                <a:spcPts val="1600"/>
              </a:lnSpc>
              <a:spcBef>
                <a:spcPts val="600"/>
              </a:spcBef>
              <a:spcAft>
                <a:spcPts val="1200"/>
              </a:spcAft>
            </a:pP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a:lnSpc>
                <a:spcPts val="1600"/>
              </a:lnSpc>
              <a:spcBef>
                <a:spcPts val="600"/>
              </a:spcBef>
              <a:spcAft>
                <a:spcPts val="1200"/>
              </a:spcAft>
            </a:pPr>
            <a:r>
              <a:rPr lang="en-GB" sz="1800" b="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Challenge:</a:t>
            </a: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Ask students to consider another situation, where Kiran notices that Morgan’s behaviour has changed over the night, with her words and actions becoming slower or slurred. Morgan says that she wants to leave the party and walk home on her own. What might Kiran do to make sure that Morgan is safe? </a:t>
            </a:r>
          </a:p>
        </p:txBody>
      </p:sp>
      <p:sp>
        <p:nvSpPr>
          <p:cNvPr id="4" name="Slide Number Placeholder 3"/>
          <p:cNvSpPr>
            <a:spLocks noGrp="1"/>
          </p:cNvSpPr>
          <p:nvPr>
            <p:ph type="sldNum" sz="quarter" idx="5"/>
          </p:nvPr>
        </p:nvSpPr>
        <p:spPr/>
        <p:txBody>
          <a:bodyPr/>
          <a:lstStyle/>
          <a:p>
            <a:fld id="{4AB8E58B-C9BC-F047-AC61-EC49AB3E98B5}" type="slidenum">
              <a:rPr lang="en-US" smtClean="0"/>
              <a:t>15</a:t>
            </a:fld>
            <a:endParaRPr lang="en-US"/>
          </a:p>
        </p:txBody>
      </p:sp>
    </p:spTree>
    <p:extLst>
      <p:ext uri="{BB962C8B-B14F-4D97-AF65-F5344CB8AC3E}">
        <p14:creationId xmlns:p14="http://schemas.microsoft.com/office/powerpoint/2010/main" val="40197780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she-association.org.uk/"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she-association.org.uk/"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www.pshe-association.org.uk/"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she-association.org.uk/"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she-association.org.uk/"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F - Titl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0719" y="1059578"/>
            <a:ext cx="5151120" cy="1325563"/>
          </a:xfrm>
        </p:spPr>
        <p:txBody>
          <a:bodyPr>
            <a:normAutofit/>
          </a:bodyPr>
          <a:lstStyle>
            <a:lvl1pPr>
              <a:defRPr sz="5200"/>
            </a:lvl1pPr>
          </a:lstStyle>
          <a:p>
            <a:r>
              <a:rPr lang="en-GB" dirty="0"/>
              <a:t>Slide Title </a:t>
            </a:r>
            <a:endParaRPr lang="en-US" dirty="0"/>
          </a:p>
        </p:txBody>
      </p:sp>
      <p:sp>
        <p:nvSpPr>
          <p:cNvPr id="6" name="Subtitle 2">
            <a:extLst>
              <a:ext uri="{FF2B5EF4-FFF2-40B4-BE49-F238E27FC236}">
                <a16:creationId xmlns:a16="http://schemas.microsoft.com/office/drawing/2014/main" id="{66181232-5898-06A3-F90E-AB82BC063773}"/>
              </a:ext>
            </a:extLst>
          </p:cNvPr>
          <p:cNvSpPr>
            <a:spLocks noGrp="1"/>
          </p:cNvSpPr>
          <p:nvPr>
            <p:ph type="subTitle" idx="1" hasCustomPrompt="1"/>
          </p:nvPr>
        </p:nvSpPr>
        <p:spPr>
          <a:xfrm>
            <a:off x="228318" y="3497342"/>
            <a:ext cx="5071113" cy="582035"/>
          </a:xfrm>
        </p:spPr>
        <p:txBody>
          <a:bodyPr>
            <a:noAutofit/>
          </a:bodyPr>
          <a:lstStyle>
            <a:lvl1pPr marL="0" indent="0" algn="l">
              <a:lnSpc>
                <a:spcPts val="3200"/>
              </a:lnSpc>
              <a:spcBef>
                <a:spcPts val="0"/>
              </a:spcBef>
              <a:buNone/>
              <a:defRPr sz="2400">
                <a:solidFill>
                  <a:schemeClr val="accent2"/>
                </a:solidFill>
                <a:latin typeface="Century Gothic" panose="020B0502020202020204" pitchFamily="34" charset="0"/>
              </a:defRPr>
            </a:lvl1pPr>
            <a:lvl2pPr marL="495285" indent="0" algn="ctr">
              <a:buNone/>
              <a:defRPr sz="2167"/>
            </a:lvl2pPr>
            <a:lvl3pPr marL="990570" indent="0" algn="ctr">
              <a:buNone/>
              <a:defRPr sz="1950"/>
            </a:lvl3pPr>
            <a:lvl4pPr marL="1485854" indent="0" algn="ctr">
              <a:buNone/>
              <a:defRPr sz="1733"/>
            </a:lvl4pPr>
            <a:lvl5pPr marL="1981139" indent="0" algn="ctr">
              <a:buNone/>
              <a:defRPr sz="1733"/>
            </a:lvl5pPr>
            <a:lvl6pPr marL="2476424" indent="0" algn="ctr">
              <a:buNone/>
              <a:defRPr sz="1733"/>
            </a:lvl6pPr>
            <a:lvl7pPr marL="2971709" indent="0" algn="ctr">
              <a:buNone/>
              <a:defRPr sz="1733"/>
            </a:lvl7pPr>
            <a:lvl8pPr marL="3466993" indent="0" algn="ctr">
              <a:buNone/>
              <a:defRPr sz="1733"/>
            </a:lvl8pPr>
            <a:lvl9pPr marL="3962278" indent="0" algn="ctr">
              <a:buNone/>
              <a:defRPr sz="1733"/>
            </a:lvl9pPr>
          </a:lstStyle>
          <a:p>
            <a:r>
              <a:rPr lang="en-US" dirty="0"/>
              <a:t>Lower line subtitle – same line length as above</a:t>
            </a:r>
            <a:endParaRPr lang="en-GB" dirty="0"/>
          </a:p>
        </p:txBody>
      </p:sp>
      <p:cxnSp>
        <p:nvCxnSpPr>
          <p:cNvPr id="7" name="Straight Connector 6">
            <a:extLst>
              <a:ext uri="{FF2B5EF4-FFF2-40B4-BE49-F238E27FC236}">
                <a16:creationId xmlns:a16="http://schemas.microsoft.com/office/drawing/2014/main" id="{EB5E4C66-939E-CEF4-6653-710ED4836EDF}"/>
              </a:ext>
            </a:extLst>
          </p:cNvPr>
          <p:cNvCxnSpPr>
            <a:cxnSpLocks/>
          </p:cNvCxnSpPr>
          <p:nvPr userDrawn="1"/>
        </p:nvCxnSpPr>
        <p:spPr>
          <a:xfrm>
            <a:off x="337349" y="3429000"/>
            <a:ext cx="81478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C55472E-498F-C7CE-F296-3CBEC8267D06}"/>
              </a:ext>
            </a:extLst>
          </p:cNvPr>
          <p:cNvPicPr>
            <a:picLocks noChangeAspect="1"/>
          </p:cNvPicPr>
          <p:nvPr userDrawn="1"/>
        </p:nvPicPr>
        <p:blipFill>
          <a:blip r:embed="rId2">
            <a:biLevel thresh="25000"/>
            <a:alphaModFix amt="20000"/>
          </a:blip>
          <a:srcRect/>
          <a:stretch/>
        </p:blipFill>
        <p:spPr>
          <a:xfrm>
            <a:off x="6441065" y="358385"/>
            <a:ext cx="3116442" cy="5803030"/>
          </a:xfrm>
          <a:prstGeom prst="rect">
            <a:avLst/>
          </a:prstGeom>
        </p:spPr>
      </p:pic>
      <p:sp>
        <p:nvSpPr>
          <p:cNvPr id="12" name="Picture Placeholder 12">
            <a:extLst>
              <a:ext uri="{FF2B5EF4-FFF2-40B4-BE49-F238E27FC236}">
                <a16:creationId xmlns:a16="http://schemas.microsoft.com/office/drawing/2014/main" id="{705C4EAE-994C-521D-5273-D5152B07171D}"/>
              </a:ext>
            </a:extLst>
          </p:cNvPr>
          <p:cNvSpPr>
            <a:spLocks noGrp="1"/>
          </p:cNvSpPr>
          <p:nvPr>
            <p:ph type="pic" sz="quarter" idx="10" hasCustomPrompt="1"/>
          </p:nvPr>
        </p:nvSpPr>
        <p:spPr>
          <a:xfrm>
            <a:off x="6748780" y="1412875"/>
            <a:ext cx="2452375" cy="3382670"/>
          </a:xfrm>
        </p:spPr>
        <p:txBody>
          <a:bodyPr/>
          <a:lstStyle>
            <a:lvl1pPr marL="0" indent="0">
              <a:buNone/>
              <a:defRPr>
                <a:solidFill>
                  <a:schemeClr val="bg1"/>
                </a:solidFill>
              </a:defRPr>
            </a:lvl1pPr>
          </a:lstStyle>
          <a:p>
            <a:r>
              <a:rPr lang="en-US"/>
              <a:t>Teaching resource</a:t>
            </a:r>
          </a:p>
        </p:txBody>
      </p:sp>
      <p:sp>
        <p:nvSpPr>
          <p:cNvPr id="5" name="Slide Number Placeholder 5">
            <a:extLst>
              <a:ext uri="{FF2B5EF4-FFF2-40B4-BE49-F238E27FC236}">
                <a16:creationId xmlns:a16="http://schemas.microsoft.com/office/drawing/2014/main" id="{9C20B273-416A-06DD-4C65-3914F8FA6F1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9" name="Picture 8">
            <a:extLst>
              <a:ext uri="{FF2B5EF4-FFF2-40B4-BE49-F238E27FC236}">
                <a16:creationId xmlns:a16="http://schemas.microsoft.com/office/drawing/2014/main" id="{29043529-49E4-697C-49EF-83C1C5283615}"/>
              </a:ext>
            </a:extLst>
          </p:cNvPr>
          <p:cNvPicPr>
            <a:picLocks noChangeAspect="1"/>
          </p:cNvPicPr>
          <p:nvPr userDrawn="1"/>
        </p:nvPicPr>
        <p:blipFill>
          <a:blip r:embed="rId3"/>
          <a:stretch>
            <a:fillRect/>
          </a:stretch>
        </p:blipFill>
        <p:spPr>
          <a:xfrm>
            <a:off x="310726" y="333603"/>
            <a:ext cx="1948181" cy="397493"/>
          </a:xfrm>
          <a:prstGeom prst="rect">
            <a:avLst/>
          </a:prstGeom>
        </p:spPr>
      </p:pic>
      <p:sp>
        <p:nvSpPr>
          <p:cNvPr id="10" name="TextBox 9">
            <a:extLst>
              <a:ext uri="{FF2B5EF4-FFF2-40B4-BE49-F238E27FC236}">
                <a16:creationId xmlns:a16="http://schemas.microsoft.com/office/drawing/2014/main" id="{E537EE96-68DC-7DCB-BE97-F42076F8849B}"/>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 *Ensure you have read the teacher guidance before teaching the lesson </a:t>
            </a:r>
          </a:p>
        </p:txBody>
      </p:sp>
    </p:spTree>
    <p:extLst>
      <p:ext uri="{BB962C8B-B14F-4D97-AF65-F5344CB8AC3E}">
        <p14:creationId xmlns:p14="http://schemas.microsoft.com/office/powerpoint/2010/main" val="384249829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F - blank ">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2A07717-61DE-6F15-36BC-615CA852FE06}"/>
              </a:ext>
            </a:extLst>
          </p:cNvPr>
          <p:cNvSpPr>
            <a:spLocks noGrp="1"/>
          </p:cNvSpPr>
          <p:nvPr>
            <p:ph type="title" hasCustomPrompt="1"/>
          </p:nvPr>
        </p:nvSpPr>
        <p:spPr>
          <a:xfrm>
            <a:off x="224155" y="582276"/>
            <a:ext cx="7498822" cy="694054"/>
          </a:xfrm>
        </p:spPr>
        <p:txBody>
          <a:bodyPr>
            <a:noAutofit/>
          </a:bodyPr>
          <a:lstStyle>
            <a:lvl1pPr>
              <a:defRPr sz="3600">
                <a:solidFill>
                  <a:schemeClr val="accent2"/>
                </a:solidFill>
              </a:defRPr>
            </a:lvl1pPr>
          </a:lstStyle>
          <a:p>
            <a:r>
              <a:rPr lang="en-GB" dirty="0"/>
              <a:t>Slide Title </a:t>
            </a:r>
            <a:endParaRPr lang="en-US" dirty="0"/>
          </a:p>
        </p:txBody>
      </p:sp>
      <p:sp>
        <p:nvSpPr>
          <p:cNvPr id="6" name="Slide Number Placeholder 5">
            <a:extLst>
              <a:ext uri="{FF2B5EF4-FFF2-40B4-BE49-F238E27FC236}">
                <a16:creationId xmlns:a16="http://schemas.microsoft.com/office/drawing/2014/main" id="{094BB503-8807-82A5-14DF-4F12CC984B5E}"/>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7" name="Picture 6" descr="A close-up of a logo&#10;&#10;Description automatically generated">
            <a:extLst>
              <a:ext uri="{FF2B5EF4-FFF2-40B4-BE49-F238E27FC236}">
                <a16:creationId xmlns:a16="http://schemas.microsoft.com/office/drawing/2014/main" id="{8B3FB9FE-20B6-D2A7-0CA0-B53FFE1AD36F}"/>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8" name="TextBox 7">
            <a:extLst>
              <a:ext uri="{FF2B5EF4-FFF2-40B4-BE49-F238E27FC236}">
                <a16:creationId xmlns:a16="http://schemas.microsoft.com/office/drawing/2014/main" id="{F98F271E-351A-C0DA-5ED1-7A9B87676B6A}"/>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Tree>
    <p:extLst>
      <p:ext uri="{BB962C8B-B14F-4D97-AF65-F5344CB8AC3E}">
        <p14:creationId xmlns:p14="http://schemas.microsoft.com/office/powerpoint/2010/main" val="1027259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SF - Lesson title_1">
    <p:bg>
      <p:bgPr>
        <a:solidFill>
          <a:schemeClr val="accent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C31F58-A7AD-D2D2-B25C-33A91C6F344D}"/>
              </a:ext>
            </a:extLst>
          </p:cNvPr>
          <p:cNvSpPr txBox="1"/>
          <p:nvPr userDrawn="1"/>
        </p:nvSpPr>
        <p:spPr>
          <a:xfrm>
            <a:off x="7239000" y="6408420"/>
            <a:ext cx="184731" cy="369332"/>
          </a:xfrm>
          <a:prstGeom prst="rect">
            <a:avLst/>
          </a:prstGeom>
          <a:noFill/>
        </p:spPr>
        <p:txBody>
          <a:bodyPr wrap="none" rtlCol="0">
            <a:spAutoFit/>
          </a:bodyPr>
          <a:lstStyle/>
          <a:p>
            <a:endParaRPr lang="en-US"/>
          </a:p>
        </p:txBody>
      </p:sp>
      <p:sp>
        <p:nvSpPr>
          <p:cNvPr id="15" name="Text Placeholder 5">
            <a:extLst>
              <a:ext uri="{FF2B5EF4-FFF2-40B4-BE49-F238E27FC236}">
                <a16:creationId xmlns:a16="http://schemas.microsoft.com/office/drawing/2014/main" id="{84F77F2C-B8A7-2180-E207-341DA2C9E1FC}"/>
              </a:ext>
            </a:extLst>
          </p:cNvPr>
          <p:cNvSpPr>
            <a:spLocks noGrp="1"/>
          </p:cNvSpPr>
          <p:nvPr>
            <p:ph type="body" sz="quarter" idx="15" hasCustomPrompt="1"/>
          </p:nvPr>
        </p:nvSpPr>
        <p:spPr>
          <a:xfrm>
            <a:off x="0" y="197801"/>
            <a:ext cx="1859280" cy="498475"/>
          </a:xfrm>
          <a:solidFill>
            <a:schemeClr val="bg2"/>
          </a:solidFill>
        </p:spPr>
        <p:txBody>
          <a:bodyPr anchor="ctr">
            <a:normAutofit/>
          </a:bodyPr>
          <a:lstStyle>
            <a:lvl1pPr marL="216000" indent="0">
              <a:buNone/>
              <a:defRPr sz="2400">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Lesson X</a:t>
            </a:r>
            <a:endParaRPr lang="en-GB" dirty="0"/>
          </a:p>
        </p:txBody>
      </p:sp>
      <p:sp>
        <p:nvSpPr>
          <p:cNvPr id="3" name="Title 1">
            <a:extLst>
              <a:ext uri="{FF2B5EF4-FFF2-40B4-BE49-F238E27FC236}">
                <a16:creationId xmlns:a16="http://schemas.microsoft.com/office/drawing/2014/main" id="{A9C42C64-A2AE-AE48-5B4D-DDEC501BADCC}"/>
              </a:ext>
            </a:extLst>
          </p:cNvPr>
          <p:cNvSpPr>
            <a:spLocks noGrp="1"/>
          </p:cNvSpPr>
          <p:nvPr>
            <p:ph type="title" hasCustomPrompt="1"/>
          </p:nvPr>
        </p:nvSpPr>
        <p:spPr>
          <a:xfrm>
            <a:off x="232082" y="1271142"/>
            <a:ext cx="5151120" cy="1325563"/>
          </a:xfrm>
        </p:spPr>
        <p:txBody>
          <a:bodyPr>
            <a:normAutofit/>
          </a:bodyPr>
          <a:lstStyle>
            <a:lvl1pPr>
              <a:lnSpc>
                <a:spcPts val="5900"/>
              </a:lnSpc>
              <a:spcBef>
                <a:spcPts val="4200"/>
              </a:spcBef>
              <a:defRPr sz="5200">
                <a:solidFill>
                  <a:schemeClr val="bg1"/>
                </a:solidFill>
              </a:defRPr>
            </a:lvl1pPr>
          </a:lstStyle>
          <a:p>
            <a:r>
              <a:rPr lang="en-GB" dirty="0"/>
              <a:t>Slide Title </a:t>
            </a:r>
            <a:endParaRPr lang="en-US" dirty="0"/>
          </a:p>
        </p:txBody>
      </p:sp>
      <p:sp>
        <p:nvSpPr>
          <p:cNvPr id="6" name="Slide Number Placeholder 5">
            <a:extLst>
              <a:ext uri="{FF2B5EF4-FFF2-40B4-BE49-F238E27FC236}">
                <a16:creationId xmlns:a16="http://schemas.microsoft.com/office/drawing/2014/main" id="{1751FA22-7FFF-D15C-9949-B592D645673D}"/>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9" name="Picture 8" descr="A close-up of a logo&#10;&#10;Description automatically generated">
            <a:extLst>
              <a:ext uri="{FF2B5EF4-FFF2-40B4-BE49-F238E27FC236}">
                <a16:creationId xmlns:a16="http://schemas.microsoft.com/office/drawing/2014/main" id="{1A57D409-EC48-0997-B0C8-838FC922D3B8}"/>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410207369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SF - Lesson title_2">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C31F58-A7AD-D2D2-B25C-33A91C6F344D}"/>
              </a:ext>
            </a:extLst>
          </p:cNvPr>
          <p:cNvSpPr txBox="1"/>
          <p:nvPr userDrawn="1"/>
        </p:nvSpPr>
        <p:spPr>
          <a:xfrm>
            <a:off x="7239000" y="6408420"/>
            <a:ext cx="184731" cy="369332"/>
          </a:xfrm>
          <a:prstGeom prst="rect">
            <a:avLst/>
          </a:prstGeom>
          <a:noFill/>
        </p:spPr>
        <p:txBody>
          <a:bodyPr wrap="none" rtlCol="0">
            <a:spAutoFit/>
          </a:bodyPr>
          <a:lstStyle/>
          <a:p>
            <a:endParaRPr lang="en-US"/>
          </a:p>
        </p:txBody>
      </p:sp>
      <p:sp>
        <p:nvSpPr>
          <p:cNvPr id="8" name="Title 1">
            <a:extLst>
              <a:ext uri="{FF2B5EF4-FFF2-40B4-BE49-F238E27FC236}">
                <a16:creationId xmlns:a16="http://schemas.microsoft.com/office/drawing/2014/main" id="{217A6F38-A5F3-27CD-4D23-50A3880CDB1B}"/>
              </a:ext>
            </a:extLst>
          </p:cNvPr>
          <p:cNvSpPr>
            <a:spLocks noGrp="1"/>
          </p:cNvSpPr>
          <p:nvPr>
            <p:ph type="title" hasCustomPrompt="1"/>
          </p:nvPr>
        </p:nvSpPr>
        <p:spPr>
          <a:xfrm>
            <a:off x="232082" y="1271142"/>
            <a:ext cx="5151120" cy="1325563"/>
          </a:xfrm>
        </p:spPr>
        <p:txBody>
          <a:bodyPr>
            <a:normAutofit/>
          </a:bodyPr>
          <a:lstStyle>
            <a:lvl1pPr>
              <a:lnSpc>
                <a:spcPts val="5900"/>
              </a:lnSpc>
              <a:spcBef>
                <a:spcPts val="4200"/>
              </a:spcBef>
              <a:defRPr sz="5200">
                <a:solidFill>
                  <a:schemeClr val="bg1"/>
                </a:solidFill>
              </a:defRPr>
            </a:lvl1pPr>
          </a:lstStyle>
          <a:p>
            <a:r>
              <a:rPr lang="en-GB" dirty="0"/>
              <a:t>Slide Title </a:t>
            </a:r>
            <a:endParaRPr lang="en-US" dirty="0"/>
          </a:p>
        </p:txBody>
      </p:sp>
      <p:sp>
        <p:nvSpPr>
          <p:cNvPr id="2" name="Slide Number Placeholder 5">
            <a:extLst>
              <a:ext uri="{FF2B5EF4-FFF2-40B4-BE49-F238E27FC236}">
                <a16:creationId xmlns:a16="http://schemas.microsoft.com/office/drawing/2014/main" id="{BEF3B30C-E22F-4063-F7BF-073F75C3A3AC}"/>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3" name="Picture 2" descr="A close-up of a logo&#10;&#10;Description automatically generated">
            <a:extLst>
              <a:ext uri="{FF2B5EF4-FFF2-40B4-BE49-F238E27FC236}">
                <a16:creationId xmlns:a16="http://schemas.microsoft.com/office/drawing/2014/main" id="{3BB20A47-2D05-9E94-3F2C-C7C018E6CF1D}"/>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5" name="Text Placeholder 5">
            <a:extLst>
              <a:ext uri="{FF2B5EF4-FFF2-40B4-BE49-F238E27FC236}">
                <a16:creationId xmlns:a16="http://schemas.microsoft.com/office/drawing/2014/main" id="{9B7BF923-9AAE-F089-67B0-51A0A0D10AC6}"/>
              </a:ext>
            </a:extLst>
          </p:cNvPr>
          <p:cNvSpPr>
            <a:spLocks noGrp="1"/>
          </p:cNvSpPr>
          <p:nvPr>
            <p:ph type="body" sz="quarter" idx="15" hasCustomPrompt="1"/>
          </p:nvPr>
        </p:nvSpPr>
        <p:spPr>
          <a:xfrm>
            <a:off x="0" y="197801"/>
            <a:ext cx="1859280" cy="498475"/>
          </a:xfrm>
          <a:solidFill>
            <a:schemeClr val="bg2"/>
          </a:solidFill>
        </p:spPr>
        <p:txBody>
          <a:bodyPr anchor="ctr">
            <a:normAutofit/>
          </a:bodyPr>
          <a:lstStyle>
            <a:lvl1pPr marL="216000" indent="0">
              <a:buNone/>
              <a:defRPr sz="2400">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Lesson X</a:t>
            </a:r>
            <a:endParaRPr lang="en-GB" dirty="0"/>
          </a:p>
        </p:txBody>
      </p:sp>
    </p:spTree>
    <p:extLst>
      <p:ext uri="{BB962C8B-B14F-4D97-AF65-F5344CB8AC3E}">
        <p14:creationId xmlns:p14="http://schemas.microsoft.com/office/powerpoint/2010/main" val="2589763340"/>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SF - Lesson title_3">
    <p:bg>
      <p:bgPr>
        <a:solidFill>
          <a:schemeClr val="accent4"/>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C31F58-A7AD-D2D2-B25C-33A91C6F344D}"/>
              </a:ext>
            </a:extLst>
          </p:cNvPr>
          <p:cNvSpPr txBox="1"/>
          <p:nvPr userDrawn="1"/>
        </p:nvSpPr>
        <p:spPr>
          <a:xfrm>
            <a:off x="7239000" y="6408420"/>
            <a:ext cx="184731" cy="369332"/>
          </a:xfrm>
          <a:prstGeom prst="rect">
            <a:avLst/>
          </a:prstGeom>
          <a:noFill/>
        </p:spPr>
        <p:txBody>
          <a:bodyPr wrap="none" rtlCol="0">
            <a:spAutoFit/>
          </a:bodyPr>
          <a:lstStyle/>
          <a:p>
            <a:endParaRPr lang="en-US"/>
          </a:p>
        </p:txBody>
      </p:sp>
      <p:sp>
        <p:nvSpPr>
          <p:cNvPr id="10" name="Title 1">
            <a:extLst>
              <a:ext uri="{FF2B5EF4-FFF2-40B4-BE49-F238E27FC236}">
                <a16:creationId xmlns:a16="http://schemas.microsoft.com/office/drawing/2014/main" id="{1B46D4F5-3B18-8123-47EA-6CA344E6A765}"/>
              </a:ext>
            </a:extLst>
          </p:cNvPr>
          <p:cNvSpPr>
            <a:spLocks noGrp="1"/>
          </p:cNvSpPr>
          <p:nvPr>
            <p:ph type="title" hasCustomPrompt="1"/>
          </p:nvPr>
        </p:nvSpPr>
        <p:spPr>
          <a:xfrm>
            <a:off x="232082" y="1271142"/>
            <a:ext cx="5151120" cy="1325563"/>
          </a:xfrm>
        </p:spPr>
        <p:txBody>
          <a:bodyPr>
            <a:normAutofit/>
          </a:bodyPr>
          <a:lstStyle>
            <a:lvl1pPr>
              <a:lnSpc>
                <a:spcPts val="5900"/>
              </a:lnSpc>
              <a:spcBef>
                <a:spcPts val="4200"/>
              </a:spcBef>
              <a:defRPr sz="5200">
                <a:solidFill>
                  <a:schemeClr val="tx1"/>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10063F2E-1376-1F9C-49B7-D6C52C65DC3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3" name="Picture 2" descr="A close-up of a logo&#10;&#10;Description automatically generated">
            <a:extLst>
              <a:ext uri="{FF2B5EF4-FFF2-40B4-BE49-F238E27FC236}">
                <a16:creationId xmlns:a16="http://schemas.microsoft.com/office/drawing/2014/main" id="{B0BEE3D7-DA76-9A93-D552-8DE27E9CFD0D}"/>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5" name="Text Placeholder 5">
            <a:extLst>
              <a:ext uri="{FF2B5EF4-FFF2-40B4-BE49-F238E27FC236}">
                <a16:creationId xmlns:a16="http://schemas.microsoft.com/office/drawing/2014/main" id="{ACFF54B5-12DF-D7EE-3C73-F4CCE641505E}"/>
              </a:ext>
            </a:extLst>
          </p:cNvPr>
          <p:cNvSpPr>
            <a:spLocks noGrp="1"/>
          </p:cNvSpPr>
          <p:nvPr>
            <p:ph type="body" sz="quarter" idx="15" hasCustomPrompt="1"/>
          </p:nvPr>
        </p:nvSpPr>
        <p:spPr>
          <a:xfrm>
            <a:off x="0" y="197801"/>
            <a:ext cx="1859280" cy="498475"/>
          </a:xfrm>
          <a:solidFill>
            <a:schemeClr val="bg2"/>
          </a:solidFill>
        </p:spPr>
        <p:txBody>
          <a:bodyPr anchor="ctr">
            <a:normAutofit/>
          </a:bodyPr>
          <a:lstStyle>
            <a:lvl1pPr marL="216000" indent="0">
              <a:buNone/>
              <a:defRPr sz="2400">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Lesson X</a:t>
            </a:r>
            <a:endParaRPr lang="en-GB" dirty="0"/>
          </a:p>
        </p:txBody>
      </p:sp>
    </p:spTree>
    <p:extLst>
      <p:ext uri="{BB962C8B-B14F-4D97-AF65-F5344CB8AC3E}">
        <p14:creationId xmlns:p14="http://schemas.microsoft.com/office/powerpoint/2010/main" val="2117504487"/>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SF - Lesson title_4">
    <p:bg>
      <p:bgPr>
        <a:solidFill>
          <a:schemeClr val="accent3"/>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C31F58-A7AD-D2D2-B25C-33A91C6F344D}"/>
              </a:ext>
            </a:extLst>
          </p:cNvPr>
          <p:cNvSpPr txBox="1"/>
          <p:nvPr userDrawn="1"/>
        </p:nvSpPr>
        <p:spPr>
          <a:xfrm>
            <a:off x="7239000" y="6408420"/>
            <a:ext cx="184731" cy="369332"/>
          </a:xfrm>
          <a:prstGeom prst="rect">
            <a:avLst/>
          </a:prstGeom>
          <a:noFill/>
        </p:spPr>
        <p:txBody>
          <a:bodyPr wrap="none" rtlCol="0">
            <a:spAutoFit/>
          </a:bodyPr>
          <a:lstStyle/>
          <a:p>
            <a:endParaRPr lang="en-US"/>
          </a:p>
        </p:txBody>
      </p:sp>
      <p:sp>
        <p:nvSpPr>
          <p:cNvPr id="7" name="Title 1">
            <a:extLst>
              <a:ext uri="{FF2B5EF4-FFF2-40B4-BE49-F238E27FC236}">
                <a16:creationId xmlns:a16="http://schemas.microsoft.com/office/drawing/2014/main" id="{BC5F16BD-A0A4-11D0-762C-96F997BA2698}"/>
              </a:ext>
            </a:extLst>
          </p:cNvPr>
          <p:cNvSpPr>
            <a:spLocks noGrp="1"/>
          </p:cNvSpPr>
          <p:nvPr>
            <p:ph type="title" hasCustomPrompt="1"/>
          </p:nvPr>
        </p:nvSpPr>
        <p:spPr>
          <a:xfrm>
            <a:off x="232082" y="1271142"/>
            <a:ext cx="5151120" cy="1325563"/>
          </a:xfrm>
        </p:spPr>
        <p:txBody>
          <a:bodyPr>
            <a:normAutofit/>
          </a:bodyPr>
          <a:lstStyle>
            <a:lvl1pPr>
              <a:lnSpc>
                <a:spcPts val="5900"/>
              </a:lnSpc>
              <a:spcBef>
                <a:spcPts val="4200"/>
              </a:spcBef>
              <a:defRPr sz="5200">
                <a:solidFill>
                  <a:schemeClr val="tx1"/>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194053E0-8A8C-E37C-E690-BFB97F3A70FF}"/>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3" name="Picture 2" descr="A close-up of a logo&#10;&#10;Description automatically generated">
            <a:extLst>
              <a:ext uri="{FF2B5EF4-FFF2-40B4-BE49-F238E27FC236}">
                <a16:creationId xmlns:a16="http://schemas.microsoft.com/office/drawing/2014/main" id="{F0140D33-7B6E-F04C-D902-220737508632}"/>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5" name="Text Placeholder 5">
            <a:extLst>
              <a:ext uri="{FF2B5EF4-FFF2-40B4-BE49-F238E27FC236}">
                <a16:creationId xmlns:a16="http://schemas.microsoft.com/office/drawing/2014/main" id="{EC79DEB7-EAC6-3A7A-F835-B91CA84147FE}"/>
              </a:ext>
            </a:extLst>
          </p:cNvPr>
          <p:cNvSpPr>
            <a:spLocks noGrp="1"/>
          </p:cNvSpPr>
          <p:nvPr>
            <p:ph type="body" sz="quarter" idx="15" hasCustomPrompt="1"/>
          </p:nvPr>
        </p:nvSpPr>
        <p:spPr>
          <a:xfrm>
            <a:off x="0" y="197801"/>
            <a:ext cx="1859280" cy="498475"/>
          </a:xfrm>
          <a:solidFill>
            <a:schemeClr val="bg2"/>
          </a:solidFill>
        </p:spPr>
        <p:txBody>
          <a:bodyPr anchor="ctr">
            <a:normAutofit/>
          </a:bodyPr>
          <a:lstStyle>
            <a:lvl1pPr marL="216000" indent="0">
              <a:buNone/>
              <a:defRPr sz="2400">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Lesson X</a:t>
            </a:r>
            <a:endParaRPr lang="en-GB" dirty="0"/>
          </a:p>
        </p:txBody>
      </p:sp>
    </p:spTree>
    <p:extLst>
      <p:ext uri="{BB962C8B-B14F-4D97-AF65-F5344CB8AC3E}">
        <p14:creationId xmlns:p14="http://schemas.microsoft.com/office/powerpoint/2010/main" val="365393509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SF - Ground rules ">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EF5027-69B8-3CE7-BF04-1328760B92BB}"/>
              </a:ext>
            </a:extLst>
          </p:cNvPr>
          <p:cNvSpPr txBox="1"/>
          <p:nvPr userDrawn="1"/>
        </p:nvSpPr>
        <p:spPr>
          <a:xfrm>
            <a:off x="323850" y="1031895"/>
            <a:ext cx="9256713" cy="4414263"/>
          </a:xfrm>
          <a:prstGeom prst="roundRect">
            <a:avLst>
              <a:gd name="adj" fmla="val 3270"/>
            </a:avLst>
          </a:prstGeom>
          <a:noFill/>
          <a:ln w="28575">
            <a:solidFill>
              <a:srgbClr val="0BC6F0"/>
            </a:solidFill>
          </a:ln>
        </p:spPr>
        <p:txBody>
          <a:bodyPr wrap="square" rtlCol="0">
            <a:spAutoFit/>
          </a:bodyPr>
          <a:lstStyle/>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GB" sz="1463"/>
          </a:p>
          <a:p>
            <a:r>
              <a:rPr lang="en-GB" sz="1463"/>
              <a:t> </a:t>
            </a:r>
          </a:p>
        </p:txBody>
      </p:sp>
      <p:sp>
        <p:nvSpPr>
          <p:cNvPr id="3" name="Title 2">
            <a:extLst>
              <a:ext uri="{FF2B5EF4-FFF2-40B4-BE49-F238E27FC236}">
                <a16:creationId xmlns:a16="http://schemas.microsoft.com/office/drawing/2014/main" id="{3CFC9EAF-664B-F433-22EF-6FC41729B9E5}"/>
              </a:ext>
            </a:extLst>
          </p:cNvPr>
          <p:cNvSpPr txBox="1">
            <a:spLocks/>
          </p:cNvSpPr>
          <p:nvPr userDrawn="1"/>
        </p:nvSpPr>
        <p:spPr>
          <a:xfrm>
            <a:off x="247684" y="579959"/>
            <a:ext cx="2581203" cy="564394"/>
          </a:xfrm>
          <a:prstGeom prst="rect">
            <a:avLst/>
          </a:prstGeom>
          <a:solidFill>
            <a:schemeClr val="bg1"/>
          </a:solidFill>
        </p:spPr>
        <p:txBody>
          <a:bodyPr vert="horz" lIns="74295" tIns="37148" rIns="74295" bIns="37148" rtlCol="0" anchor="b" anchorCtr="0">
            <a:noAutofit/>
          </a:bodyPr>
          <a:lstStyle>
            <a:lvl1pPr algn="l" defTabSz="914400" rtl="0" eaLnBrk="1" latinLnBrk="0" hangingPunct="1">
              <a:lnSpc>
                <a:spcPct val="90000"/>
              </a:lnSpc>
              <a:spcBef>
                <a:spcPct val="0"/>
              </a:spcBef>
              <a:buNone/>
              <a:defRPr sz="4400" kern="1200">
                <a:solidFill>
                  <a:schemeClr val="tx1"/>
                </a:solidFill>
                <a:latin typeface="Nunito" panose="00000500000000000000" pitchFamily="2" charset="0"/>
                <a:ea typeface="+mj-ea"/>
                <a:cs typeface="+mj-cs"/>
              </a:defRPr>
            </a:lvl1pPr>
          </a:lstStyle>
          <a:p>
            <a:r>
              <a:rPr lang="en-GB" sz="2400" b="1" dirty="0">
                <a:solidFill>
                  <a:srgbClr val="95519E"/>
                </a:solidFill>
                <a:latin typeface="Century Gothic" panose="020B0502020202020204" pitchFamily="34" charset="0"/>
              </a:rPr>
              <a:t>Ground rules    </a:t>
            </a:r>
          </a:p>
        </p:txBody>
      </p:sp>
      <p:pic>
        <p:nvPicPr>
          <p:cNvPr id="12" name="Picture 11">
            <a:extLst>
              <a:ext uri="{FF2B5EF4-FFF2-40B4-BE49-F238E27FC236}">
                <a16:creationId xmlns:a16="http://schemas.microsoft.com/office/drawing/2014/main" id="{BFCEE68F-D421-CB69-BAD6-D495071701EB}"/>
              </a:ext>
            </a:extLst>
          </p:cNvPr>
          <p:cNvPicPr>
            <a:picLocks noChangeAspect="1"/>
          </p:cNvPicPr>
          <p:nvPr userDrawn="1"/>
        </p:nvPicPr>
        <p:blipFill>
          <a:blip r:embed="rId2"/>
          <a:stretch>
            <a:fillRect/>
          </a:stretch>
        </p:blipFill>
        <p:spPr>
          <a:xfrm>
            <a:off x="2418120" y="519507"/>
            <a:ext cx="410767" cy="523038"/>
          </a:xfrm>
          <a:prstGeom prst="rect">
            <a:avLst/>
          </a:prstGeom>
        </p:spPr>
      </p:pic>
      <p:sp>
        <p:nvSpPr>
          <p:cNvPr id="13" name="Content Placeholder 2">
            <a:extLst>
              <a:ext uri="{FF2B5EF4-FFF2-40B4-BE49-F238E27FC236}">
                <a16:creationId xmlns:a16="http://schemas.microsoft.com/office/drawing/2014/main" id="{1282AA1E-25B3-703D-CB9A-A04C0F91FF60}"/>
              </a:ext>
            </a:extLst>
          </p:cNvPr>
          <p:cNvSpPr>
            <a:spLocks noGrp="1"/>
          </p:cNvSpPr>
          <p:nvPr>
            <p:ph idx="1" hasCustomPrompt="1"/>
          </p:nvPr>
        </p:nvSpPr>
        <p:spPr>
          <a:xfrm>
            <a:off x="575290" y="1286953"/>
            <a:ext cx="8706362" cy="3904480"/>
          </a:xfrm>
        </p:spPr>
        <p:txBody>
          <a:bodyPr>
            <a:noAutofit/>
          </a:bodyPr>
          <a:lstStyle>
            <a:lvl1pPr marL="0" indent="0">
              <a:lnSpc>
                <a:spcPts val="2600"/>
              </a:lnSpc>
              <a:spcBef>
                <a:spcPts val="900"/>
              </a:spcBef>
              <a:spcAft>
                <a:spcPts val="0"/>
              </a:spcAft>
              <a:buFont typeface="Arial" panose="020B0604020202020204" pitchFamily="34" charset="0"/>
              <a:buChar char="•"/>
              <a:defRPr sz="1800">
                <a:solidFill>
                  <a:srgbClr val="551C59"/>
                </a:solidFill>
                <a:latin typeface="Century Gothic" panose="020B0502020202020204" pitchFamily="34" charset="0"/>
              </a:defRPr>
            </a:lvl1pPr>
            <a:lvl2pPr marL="292500" indent="-184448">
              <a:lnSpc>
                <a:spcPts val="2113"/>
              </a:lnSpc>
              <a:spcBef>
                <a:spcPts val="325"/>
              </a:spcBef>
              <a:spcAft>
                <a:spcPts val="163"/>
              </a:spcAft>
              <a:tabLst/>
              <a:defRPr sz="1625">
                <a:solidFill>
                  <a:srgbClr val="551C59"/>
                </a:solidFill>
                <a:latin typeface="Century Gothic" panose="020B0502020202020204" pitchFamily="34" charset="0"/>
              </a:defRPr>
            </a:lvl2pPr>
            <a:lvl3pPr>
              <a:defRPr>
                <a:solidFill>
                  <a:schemeClr val="bg1"/>
                </a:solidFill>
                <a:latin typeface="Century Gothic" panose="020B0502020202020204" pitchFamily="34" charset="0"/>
              </a:defRPr>
            </a:lvl3pPr>
            <a:lvl4pPr>
              <a:defRPr>
                <a:solidFill>
                  <a:schemeClr val="bg1"/>
                </a:solidFill>
                <a:latin typeface="Century Gothic" panose="020B0502020202020204" pitchFamily="34" charset="0"/>
              </a:defRPr>
            </a:lvl4pPr>
            <a:lvl5pPr>
              <a:defRPr>
                <a:solidFill>
                  <a:schemeClr val="bg1"/>
                </a:solidFill>
                <a:latin typeface="Century Gothic" panose="020B0502020202020204" pitchFamily="34" charset="0"/>
              </a:defRPr>
            </a:lvl5pPr>
          </a:lstStyle>
          <a:p>
            <a:pPr marL="285750" indent="-285750">
              <a:buFont typeface="Arial" panose="020B0604020202020204" pitchFamily="34" charset="0"/>
              <a:buChar char="•"/>
            </a:pPr>
            <a:r>
              <a:rPr lang="en-GB"/>
              <a:t>[Add your class rules here]</a:t>
            </a:r>
          </a:p>
        </p:txBody>
      </p:sp>
      <p:sp>
        <p:nvSpPr>
          <p:cNvPr id="5" name="Slide Number Placeholder 5">
            <a:extLst>
              <a:ext uri="{FF2B5EF4-FFF2-40B4-BE49-F238E27FC236}">
                <a16:creationId xmlns:a16="http://schemas.microsoft.com/office/drawing/2014/main" id="{B6BB1D26-D3AF-7491-8D13-B9AD64745A12}"/>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lumMod val="50000"/>
                    <a:lumOff val="50000"/>
                  </a:schemeClr>
                </a:solidFill>
                <a:latin typeface="Century Gothic" panose="020B0502020202020204" pitchFamily="34" charset="0"/>
              </a:defRPr>
            </a:lvl1pPr>
          </a:lstStyle>
          <a:p>
            <a:r>
              <a:rPr lang="en-GB" dirty="0"/>
              <a:t>© PSHE Association 2024</a:t>
            </a:r>
          </a:p>
        </p:txBody>
      </p:sp>
      <p:pic>
        <p:nvPicPr>
          <p:cNvPr id="6" name="Google Shape;109;p36">
            <a:extLst>
              <a:ext uri="{FF2B5EF4-FFF2-40B4-BE49-F238E27FC236}">
                <a16:creationId xmlns:a16="http://schemas.microsoft.com/office/drawing/2014/main" id="{D76B4B07-66EB-7308-1331-A8B06BC2B327}"/>
              </a:ext>
            </a:extLst>
          </p:cNvPr>
          <p:cNvPicPr preferRelativeResize="0"/>
          <p:nvPr userDrawn="1"/>
        </p:nvPicPr>
        <p:blipFill rotWithShape="1">
          <a:blip r:embed="rId3">
            <a:alphaModFix/>
          </a:blip>
          <a:srcRect/>
          <a:stretch/>
        </p:blipFill>
        <p:spPr>
          <a:xfrm>
            <a:off x="8091329" y="336172"/>
            <a:ext cx="1479391" cy="301845"/>
          </a:xfrm>
          <a:prstGeom prst="rect">
            <a:avLst/>
          </a:prstGeom>
          <a:noFill/>
          <a:ln>
            <a:noFill/>
          </a:ln>
        </p:spPr>
      </p:pic>
    </p:spTree>
    <p:extLst>
      <p:ext uri="{BB962C8B-B14F-4D97-AF65-F5344CB8AC3E}">
        <p14:creationId xmlns:p14="http://schemas.microsoft.com/office/powerpoint/2010/main" val="102708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SF - Objectives and outcomes ">
    <p:bg>
      <p:bgRef idx="1001">
        <a:schemeClr val="bg2"/>
      </p:bgRef>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41373D1-67E0-7E09-6110-518E660E22D5}"/>
              </a:ext>
            </a:extLst>
          </p:cNvPr>
          <p:cNvPicPr>
            <a:picLocks noChangeAspect="1"/>
          </p:cNvPicPr>
          <p:nvPr userDrawn="1"/>
        </p:nvPicPr>
        <p:blipFill rotWithShape="1">
          <a:blip r:embed="rId2"/>
          <a:srcRect l="17442" t="13602" r="6854"/>
          <a:stretch/>
        </p:blipFill>
        <p:spPr>
          <a:xfrm rot="10800000">
            <a:off x="3878580" y="0"/>
            <a:ext cx="6027420" cy="6858000"/>
          </a:xfrm>
          <a:prstGeom prst="rect">
            <a:avLst/>
          </a:prstGeom>
        </p:spPr>
      </p:pic>
      <p:sp>
        <p:nvSpPr>
          <p:cNvPr id="14" name="Slide Number Placeholder 5">
            <a:extLst>
              <a:ext uri="{FF2B5EF4-FFF2-40B4-BE49-F238E27FC236}">
                <a16:creationId xmlns:a16="http://schemas.microsoft.com/office/drawing/2014/main" id="{978A8162-CAE9-6B16-425D-89B6E47EF32D}"/>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15" name="Picture 14" descr="A close-up of a logo&#10;&#10;Description automatically generated">
            <a:extLst>
              <a:ext uri="{FF2B5EF4-FFF2-40B4-BE49-F238E27FC236}">
                <a16:creationId xmlns:a16="http://schemas.microsoft.com/office/drawing/2014/main" id="{2CAEF1E6-2A7E-14DC-6CC9-F651A3B8AB0A}"/>
              </a:ext>
            </a:extLst>
          </p:cNvPr>
          <p:cNvPicPr>
            <a:picLocks noChangeAspect="1"/>
          </p:cNvPicPr>
          <p:nvPr userDrawn="1"/>
        </p:nvPicPr>
        <p:blipFill>
          <a:blip r:embed="rId3"/>
          <a:stretch>
            <a:fillRect/>
          </a:stretch>
        </p:blipFill>
        <p:spPr>
          <a:xfrm>
            <a:off x="8091328" y="349230"/>
            <a:ext cx="1479392" cy="301845"/>
          </a:xfrm>
          <a:prstGeom prst="rect">
            <a:avLst/>
          </a:prstGeom>
        </p:spPr>
      </p:pic>
      <p:sp>
        <p:nvSpPr>
          <p:cNvPr id="2" name="Title 1">
            <a:extLst>
              <a:ext uri="{FF2B5EF4-FFF2-40B4-BE49-F238E27FC236}">
                <a16:creationId xmlns:a16="http://schemas.microsoft.com/office/drawing/2014/main" id="{F472AB25-35D9-5A8A-2B0E-717E942F186E}"/>
              </a:ext>
            </a:extLst>
          </p:cNvPr>
          <p:cNvSpPr txBox="1">
            <a:spLocks/>
          </p:cNvSpPr>
          <p:nvPr userDrawn="1"/>
        </p:nvSpPr>
        <p:spPr>
          <a:xfrm>
            <a:off x="4059555" y="640634"/>
            <a:ext cx="3748405" cy="694054"/>
          </a:xfrm>
          <a:prstGeom prst="rect">
            <a:avLst/>
          </a:prstGeom>
        </p:spPr>
        <p:txBody>
          <a:bodyPr vert="horz" lIns="91440" tIns="45720" rIns="91440" bIns="45720" rtlCol="0" anchor="ctr">
            <a:noAutofit/>
          </a:bodyPr>
          <a:lstStyle>
            <a:lvl1pPr algn="l" defTabSz="990570" rtl="0" eaLnBrk="1" latinLnBrk="0" hangingPunct="1">
              <a:lnSpc>
                <a:spcPct val="90000"/>
              </a:lnSpc>
              <a:spcBef>
                <a:spcPct val="0"/>
              </a:spcBef>
              <a:buNone/>
              <a:defRPr sz="4000" b="1" kern="1200">
                <a:solidFill>
                  <a:schemeClr val="accent2"/>
                </a:solidFill>
                <a:latin typeface="Century Gothic" panose="020B0502020202020204" pitchFamily="34" charset="0"/>
                <a:ea typeface="+mj-ea"/>
                <a:cs typeface="+mj-cs"/>
              </a:defRPr>
            </a:lvl1pPr>
          </a:lstStyle>
          <a:p>
            <a:r>
              <a:rPr lang="en-GB" sz="2400" dirty="0">
                <a:solidFill>
                  <a:schemeClr val="tx1"/>
                </a:solidFill>
              </a:rPr>
              <a:t>Learning outcomes  </a:t>
            </a:r>
            <a:endParaRPr lang="en-US" sz="2400" dirty="0">
              <a:solidFill>
                <a:schemeClr val="tx1"/>
              </a:solidFill>
            </a:endParaRPr>
          </a:p>
        </p:txBody>
      </p:sp>
      <p:sp>
        <p:nvSpPr>
          <p:cNvPr id="5" name="Title 1">
            <a:extLst>
              <a:ext uri="{FF2B5EF4-FFF2-40B4-BE49-F238E27FC236}">
                <a16:creationId xmlns:a16="http://schemas.microsoft.com/office/drawing/2014/main" id="{B9BA6DD5-D4D4-914D-A34D-9484E49EE4E7}"/>
              </a:ext>
            </a:extLst>
          </p:cNvPr>
          <p:cNvSpPr txBox="1">
            <a:spLocks/>
          </p:cNvSpPr>
          <p:nvPr userDrawn="1"/>
        </p:nvSpPr>
        <p:spPr>
          <a:xfrm>
            <a:off x="226695" y="640634"/>
            <a:ext cx="3748405" cy="694054"/>
          </a:xfrm>
          <a:prstGeom prst="rect">
            <a:avLst/>
          </a:prstGeom>
        </p:spPr>
        <p:txBody>
          <a:bodyPr vert="horz" lIns="91440" tIns="45720" rIns="91440" bIns="45720" rtlCol="0" anchor="ctr">
            <a:noAutofit/>
          </a:bodyPr>
          <a:lstStyle>
            <a:lvl1pPr algn="l" defTabSz="990570" rtl="0" eaLnBrk="1" latinLnBrk="0" hangingPunct="1">
              <a:lnSpc>
                <a:spcPct val="90000"/>
              </a:lnSpc>
              <a:spcBef>
                <a:spcPct val="0"/>
              </a:spcBef>
              <a:buNone/>
              <a:defRPr sz="4000" b="1" kern="1200">
                <a:solidFill>
                  <a:schemeClr val="accent2"/>
                </a:solidFill>
                <a:latin typeface="Century Gothic" panose="020B0502020202020204" pitchFamily="34" charset="0"/>
                <a:ea typeface="+mj-ea"/>
                <a:cs typeface="+mj-cs"/>
              </a:defRPr>
            </a:lvl1pPr>
          </a:lstStyle>
          <a:p>
            <a:r>
              <a:rPr lang="en-GB" sz="2400" dirty="0">
                <a:solidFill>
                  <a:schemeClr val="tx1"/>
                </a:solidFill>
              </a:rPr>
              <a:t>Learning objective  </a:t>
            </a:r>
            <a:endParaRPr lang="en-US" sz="2400" dirty="0">
              <a:solidFill>
                <a:schemeClr val="tx1"/>
              </a:solidFill>
            </a:endParaRPr>
          </a:p>
        </p:txBody>
      </p:sp>
      <p:sp>
        <p:nvSpPr>
          <p:cNvPr id="12" name="Content Placeholder 2">
            <a:extLst>
              <a:ext uri="{FF2B5EF4-FFF2-40B4-BE49-F238E27FC236}">
                <a16:creationId xmlns:a16="http://schemas.microsoft.com/office/drawing/2014/main" id="{E0ECD032-0172-1D9C-F7F4-5CAF061252B3}"/>
              </a:ext>
            </a:extLst>
          </p:cNvPr>
          <p:cNvSpPr>
            <a:spLocks noGrp="1"/>
          </p:cNvSpPr>
          <p:nvPr>
            <p:ph sz="half" idx="12"/>
          </p:nvPr>
        </p:nvSpPr>
        <p:spPr>
          <a:xfrm>
            <a:off x="234315" y="1333463"/>
            <a:ext cx="3495309" cy="4650224"/>
          </a:xfrm>
        </p:spPr>
        <p:txBody>
          <a:bodyPr>
            <a:noAutofit/>
          </a:bodyPr>
          <a:lstStyle>
            <a:lvl1pPr marL="0" indent="0">
              <a:lnSpc>
                <a:spcPts val="2500"/>
              </a:lnSpc>
              <a:spcBef>
                <a:spcPts val="1000"/>
              </a:spcBef>
              <a:spcAft>
                <a:spcPts val="1600"/>
              </a:spcAft>
              <a:buNone/>
              <a:defRPr sz="2000"/>
            </a:lvl1pPr>
          </a:lstStyle>
          <a:p>
            <a:pPr lvl="0"/>
            <a:endParaRPr lang="en-US" dirty="0"/>
          </a:p>
        </p:txBody>
      </p:sp>
      <p:sp>
        <p:nvSpPr>
          <p:cNvPr id="13" name="Content Placeholder 2">
            <a:extLst>
              <a:ext uri="{FF2B5EF4-FFF2-40B4-BE49-F238E27FC236}">
                <a16:creationId xmlns:a16="http://schemas.microsoft.com/office/drawing/2014/main" id="{280098A2-7D2D-EBD2-5734-A3C3E72C09F8}"/>
              </a:ext>
            </a:extLst>
          </p:cNvPr>
          <p:cNvSpPr>
            <a:spLocks noGrp="1"/>
          </p:cNvSpPr>
          <p:nvPr>
            <p:ph sz="half" idx="13"/>
          </p:nvPr>
        </p:nvSpPr>
        <p:spPr>
          <a:xfrm>
            <a:off x="4067944" y="1333463"/>
            <a:ext cx="3603625" cy="4650224"/>
          </a:xfrm>
        </p:spPr>
        <p:txBody>
          <a:bodyPr>
            <a:noAutofit/>
          </a:bodyPr>
          <a:lstStyle>
            <a:lvl1pPr marL="0" indent="0">
              <a:lnSpc>
                <a:spcPts val="2500"/>
              </a:lnSpc>
              <a:spcBef>
                <a:spcPts val="1000"/>
              </a:spcBef>
              <a:spcAft>
                <a:spcPts val="1600"/>
              </a:spcAft>
              <a:buNone/>
              <a:defRPr sz="2000"/>
            </a:lvl1pPr>
          </a:lstStyle>
          <a:p>
            <a:pPr lvl="0"/>
            <a:endParaRPr lang="en-US" dirty="0"/>
          </a:p>
        </p:txBody>
      </p:sp>
    </p:spTree>
    <p:extLst>
      <p:ext uri="{BB962C8B-B14F-4D97-AF65-F5344CB8AC3E}">
        <p14:creationId xmlns:p14="http://schemas.microsoft.com/office/powerpoint/2010/main" val="1441751479"/>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SF - large image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4251366" y="0"/>
            <a:ext cx="5654634"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603E9132-87C2-F358-AE39-5813EA738D1C}"/>
              </a:ext>
            </a:extLst>
          </p:cNvPr>
          <p:cNvSpPr>
            <a:spLocks noGrp="1"/>
          </p:cNvSpPr>
          <p:nvPr>
            <p:ph sz="half" idx="10"/>
          </p:nvPr>
        </p:nvSpPr>
        <p:spPr>
          <a:xfrm>
            <a:off x="232915" y="1303304"/>
            <a:ext cx="3667652" cy="4368246"/>
          </a:xfrm>
        </p:spPr>
        <p:txBody>
          <a:bodyPr>
            <a:normAutofit/>
          </a:bodyPr>
          <a:lstStyle>
            <a:lvl1pPr marL="0" indent="0">
              <a:lnSpc>
                <a:spcPts val="2800"/>
              </a:lnSpc>
              <a:spcBef>
                <a:spcPts val="1100"/>
              </a:spcBef>
              <a:spcAft>
                <a:spcPts val="0"/>
              </a:spcAft>
              <a:buNone/>
              <a:defRPr sz="2000"/>
            </a:lvl1pPr>
          </a:lstStyle>
          <a:p>
            <a:pPr lvl="0"/>
            <a:endParaRPr lang="en-US" dirty="0"/>
          </a:p>
        </p:txBody>
      </p:sp>
      <p:sp>
        <p:nvSpPr>
          <p:cNvPr id="11" name="Title 1">
            <a:extLst>
              <a:ext uri="{FF2B5EF4-FFF2-40B4-BE49-F238E27FC236}">
                <a16:creationId xmlns:a16="http://schemas.microsoft.com/office/drawing/2014/main" id="{C02627F3-4E2A-05E0-BA32-326D042612F7}"/>
              </a:ext>
            </a:extLst>
          </p:cNvPr>
          <p:cNvSpPr>
            <a:spLocks noGrp="1"/>
          </p:cNvSpPr>
          <p:nvPr>
            <p:ph type="title" hasCustomPrompt="1"/>
          </p:nvPr>
        </p:nvSpPr>
        <p:spPr>
          <a:xfrm>
            <a:off x="233593" y="543878"/>
            <a:ext cx="3667652" cy="694054"/>
          </a:xfrm>
        </p:spPr>
        <p:txBody>
          <a:bodyPr anchor="b">
            <a:noAutofit/>
          </a:bodyPr>
          <a:lstStyle>
            <a:lvl1pPr>
              <a:lnSpc>
                <a:spcPts val="4300"/>
              </a:lnSpc>
              <a:spcBef>
                <a:spcPts val="2600"/>
              </a:spcBef>
              <a:defRPr sz="3600">
                <a:solidFill>
                  <a:schemeClr val="tx2"/>
                </a:solidFill>
              </a:defRPr>
            </a:lvl1pPr>
          </a:lstStyle>
          <a:p>
            <a:r>
              <a:rPr lang="en-GB" dirty="0"/>
              <a:t>Slide Title </a:t>
            </a:r>
            <a:endParaRPr lang="en-US" dirty="0"/>
          </a:p>
        </p:txBody>
      </p:sp>
      <p:sp>
        <p:nvSpPr>
          <p:cNvPr id="2" name="Slide Number Placeholder 5">
            <a:extLst>
              <a:ext uri="{FF2B5EF4-FFF2-40B4-BE49-F238E27FC236}">
                <a16:creationId xmlns:a16="http://schemas.microsoft.com/office/drawing/2014/main" id="{DE9F3651-BC40-E162-5BD5-97E387A358B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5" name="Picture 4" descr="A close-up of a logo&#10;&#10;Description automatically generated">
            <a:extLst>
              <a:ext uri="{FF2B5EF4-FFF2-40B4-BE49-F238E27FC236}">
                <a16:creationId xmlns:a16="http://schemas.microsoft.com/office/drawing/2014/main" id="{7E469B3B-4E93-775F-08D9-E46DFE2186A2}"/>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4028027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SF - large imag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4251366" y="0"/>
            <a:ext cx="5654634"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19E38187-F988-B257-0790-60AD2F251879}"/>
              </a:ext>
            </a:extLst>
          </p:cNvPr>
          <p:cNvSpPr>
            <a:spLocks noGrp="1"/>
          </p:cNvSpPr>
          <p:nvPr>
            <p:ph sz="half" idx="10"/>
          </p:nvPr>
        </p:nvSpPr>
        <p:spPr>
          <a:xfrm>
            <a:off x="232915" y="1303304"/>
            <a:ext cx="3667652"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1" name="Title 1">
            <a:extLst>
              <a:ext uri="{FF2B5EF4-FFF2-40B4-BE49-F238E27FC236}">
                <a16:creationId xmlns:a16="http://schemas.microsoft.com/office/drawing/2014/main" id="{D0354F72-16C4-DCB2-BB18-9AF5DDB9FEC5}"/>
              </a:ext>
            </a:extLst>
          </p:cNvPr>
          <p:cNvSpPr>
            <a:spLocks noGrp="1"/>
          </p:cNvSpPr>
          <p:nvPr>
            <p:ph type="title" hasCustomPrompt="1"/>
          </p:nvPr>
        </p:nvSpPr>
        <p:spPr>
          <a:xfrm>
            <a:off x="233593" y="543878"/>
            <a:ext cx="366765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12" name="Slide Number Placeholder 5">
            <a:extLst>
              <a:ext uri="{FF2B5EF4-FFF2-40B4-BE49-F238E27FC236}">
                <a16:creationId xmlns:a16="http://schemas.microsoft.com/office/drawing/2014/main" id="{FA9CC9BC-3705-2843-A066-3187D7FEBEB7}"/>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13" name="Picture 12" descr="A close-up of a logo&#10;&#10;Description automatically generated">
            <a:extLst>
              <a:ext uri="{FF2B5EF4-FFF2-40B4-BE49-F238E27FC236}">
                <a16:creationId xmlns:a16="http://schemas.microsoft.com/office/drawing/2014/main" id="{632A2CD2-468F-B415-3A42-1BE0D5CE0B91}"/>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140673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SF - large image_3">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700BF2E-963B-F3EE-9204-3C8873186F64}"/>
              </a:ext>
            </a:extLst>
          </p:cNvPr>
          <p:cNvSpPr>
            <a:spLocks noGrp="1"/>
          </p:cNvSpPr>
          <p:nvPr>
            <p:ph sz="half" idx="10"/>
          </p:nvPr>
        </p:nvSpPr>
        <p:spPr>
          <a:xfrm>
            <a:off x="232915" y="1303304"/>
            <a:ext cx="3667652"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3" name="Rectangle 2">
            <a:extLst>
              <a:ext uri="{FF2B5EF4-FFF2-40B4-BE49-F238E27FC236}">
                <a16:creationId xmlns:a16="http://schemas.microsoft.com/office/drawing/2014/main" id="{F52C2317-573D-25CD-108E-299DFBA59107}"/>
              </a:ext>
            </a:extLst>
          </p:cNvPr>
          <p:cNvSpPr/>
          <p:nvPr userDrawn="1"/>
        </p:nvSpPr>
        <p:spPr>
          <a:xfrm>
            <a:off x="4251366" y="0"/>
            <a:ext cx="5654634"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42A07717-61DE-6F15-36BC-615CA852FE06}"/>
              </a:ext>
            </a:extLst>
          </p:cNvPr>
          <p:cNvSpPr>
            <a:spLocks noGrp="1"/>
          </p:cNvSpPr>
          <p:nvPr>
            <p:ph type="title" hasCustomPrompt="1"/>
          </p:nvPr>
        </p:nvSpPr>
        <p:spPr>
          <a:xfrm>
            <a:off x="233593" y="543878"/>
            <a:ext cx="366765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11" name="Slide Number Placeholder 5">
            <a:extLst>
              <a:ext uri="{FF2B5EF4-FFF2-40B4-BE49-F238E27FC236}">
                <a16:creationId xmlns:a16="http://schemas.microsoft.com/office/drawing/2014/main" id="{D2492A16-FC63-E25F-885F-06D4DFA19B48}"/>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12" name="Picture 11" descr="A close-up of a logo&#10;&#10;Description automatically generated">
            <a:extLst>
              <a:ext uri="{FF2B5EF4-FFF2-40B4-BE49-F238E27FC236}">
                <a16:creationId xmlns:a16="http://schemas.microsoft.com/office/drawing/2014/main" id="{4E79E2A7-4A1D-851D-B035-7FEC0A3209CF}"/>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1023289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F - One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2A07717-61DE-6F15-36BC-615CA852FE06}"/>
              </a:ext>
            </a:extLst>
          </p:cNvPr>
          <p:cNvSpPr>
            <a:spLocks noGrp="1"/>
          </p:cNvSpPr>
          <p:nvPr>
            <p:ph type="title" hasCustomPrompt="1"/>
          </p:nvPr>
        </p:nvSpPr>
        <p:spPr>
          <a:xfrm>
            <a:off x="224155" y="587217"/>
            <a:ext cx="7498822" cy="694054"/>
          </a:xfrm>
        </p:spPr>
        <p:txBody>
          <a:bodyPr>
            <a:noAutofit/>
          </a:bodyPr>
          <a:lstStyle>
            <a:lvl1pPr>
              <a:defRPr sz="3600">
                <a:solidFill>
                  <a:schemeClr val="accent2"/>
                </a:solidFill>
              </a:defRPr>
            </a:lvl1pPr>
          </a:lstStyle>
          <a:p>
            <a:r>
              <a:rPr lang="en-GB" dirty="0"/>
              <a:t>Slide Title </a:t>
            </a:r>
            <a:endParaRPr lang="en-US" dirty="0"/>
          </a:p>
        </p:txBody>
      </p:sp>
      <p:sp>
        <p:nvSpPr>
          <p:cNvPr id="10" name="Content Placeholder 2">
            <a:extLst>
              <a:ext uri="{FF2B5EF4-FFF2-40B4-BE49-F238E27FC236}">
                <a16:creationId xmlns:a16="http://schemas.microsoft.com/office/drawing/2014/main" id="{7700BF2E-963B-F3EE-9204-3C8873186F64}"/>
              </a:ext>
            </a:extLst>
          </p:cNvPr>
          <p:cNvSpPr>
            <a:spLocks noGrp="1"/>
          </p:cNvSpPr>
          <p:nvPr>
            <p:ph sz="half" idx="10"/>
          </p:nvPr>
        </p:nvSpPr>
        <p:spPr>
          <a:xfrm>
            <a:off x="234315" y="1333463"/>
            <a:ext cx="7498822" cy="4566366"/>
          </a:xfrm>
        </p:spPr>
        <p:txBody>
          <a:bodyPr>
            <a:noAutofit/>
          </a:bodyPr>
          <a:lstStyle>
            <a:lvl1pPr marL="0" indent="0">
              <a:lnSpc>
                <a:spcPts val="2500"/>
              </a:lnSpc>
              <a:spcBef>
                <a:spcPts val="1000"/>
              </a:spcBef>
              <a:spcAft>
                <a:spcPts val="1600"/>
              </a:spcAft>
              <a:buNone/>
              <a:defRPr sz="2000"/>
            </a:lvl1pPr>
          </a:lstStyle>
          <a:p>
            <a:pPr lvl="0"/>
            <a:endParaRPr lang="en-US" dirty="0"/>
          </a:p>
        </p:txBody>
      </p:sp>
      <p:sp>
        <p:nvSpPr>
          <p:cNvPr id="4" name="Slide Number Placeholder 5">
            <a:extLst>
              <a:ext uri="{FF2B5EF4-FFF2-40B4-BE49-F238E27FC236}">
                <a16:creationId xmlns:a16="http://schemas.microsoft.com/office/drawing/2014/main" id="{99A55454-B8C9-7D9C-48B5-DA62B1D29280}"/>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5" name="Picture 4" descr="A close-up of a logo&#10;&#10;Description automatically generated">
            <a:extLst>
              <a:ext uri="{FF2B5EF4-FFF2-40B4-BE49-F238E27FC236}">
                <a16:creationId xmlns:a16="http://schemas.microsoft.com/office/drawing/2014/main" id="{2EB9AC0A-5AE9-EEAF-AD9D-A39200D460D7}"/>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7" name="TextBox 6">
            <a:extLst>
              <a:ext uri="{FF2B5EF4-FFF2-40B4-BE49-F238E27FC236}">
                <a16:creationId xmlns:a16="http://schemas.microsoft.com/office/drawing/2014/main" id="{608E3D86-F1AB-6460-29AD-2C5308F31193}"/>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Tree>
    <p:extLst>
      <p:ext uri="{BB962C8B-B14F-4D97-AF65-F5344CB8AC3E}">
        <p14:creationId xmlns:p14="http://schemas.microsoft.com/office/powerpoint/2010/main" val="1454394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SF - large image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4251366" y="0"/>
            <a:ext cx="5654634"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27556696-F17A-D6D9-C557-41C5D10153D8}"/>
              </a:ext>
            </a:extLst>
          </p:cNvPr>
          <p:cNvSpPr>
            <a:spLocks noGrp="1"/>
          </p:cNvSpPr>
          <p:nvPr>
            <p:ph sz="half" idx="10"/>
          </p:nvPr>
        </p:nvSpPr>
        <p:spPr>
          <a:xfrm>
            <a:off x="232915" y="1303304"/>
            <a:ext cx="3667652"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3" name="Title 1">
            <a:extLst>
              <a:ext uri="{FF2B5EF4-FFF2-40B4-BE49-F238E27FC236}">
                <a16:creationId xmlns:a16="http://schemas.microsoft.com/office/drawing/2014/main" id="{804383EF-9BD4-9548-677E-0957F43E774A}"/>
              </a:ext>
            </a:extLst>
          </p:cNvPr>
          <p:cNvSpPr>
            <a:spLocks noGrp="1"/>
          </p:cNvSpPr>
          <p:nvPr>
            <p:ph type="title" hasCustomPrompt="1"/>
          </p:nvPr>
        </p:nvSpPr>
        <p:spPr>
          <a:xfrm>
            <a:off x="233593" y="543878"/>
            <a:ext cx="366765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B0893429-94AF-8377-A7F1-64FB8B8C1B5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5" name="Picture 4" descr="A close-up of a logo&#10;&#10;Description automatically generated">
            <a:extLst>
              <a:ext uri="{FF2B5EF4-FFF2-40B4-BE49-F238E27FC236}">
                <a16:creationId xmlns:a16="http://schemas.microsoft.com/office/drawing/2014/main" id="{F2CD5144-78F2-0A4E-3197-5AAE9B75BF5E}"/>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2751164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SF - Small image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5539740" y="0"/>
            <a:ext cx="4366260"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DE58AFF2-8EF3-2315-275C-9C8A5EE39BDC}"/>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2" name="Title 1">
            <a:extLst>
              <a:ext uri="{FF2B5EF4-FFF2-40B4-BE49-F238E27FC236}">
                <a16:creationId xmlns:a16="http://schemas.microsoft.com/office/drawing/2014/main" id="{337E3D66-CECE-C8A9-A053-2BDF639253C5}"/>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9112B95F-5377-873D-6033-4DC8E5E05E37}"/>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4" name="Picture 3" descr="A close-up of a logo&#10;&#10;Description automatically generated">
            <a:extLst>
              <a:ext uri="{FF2B5EF4-FFF2-40B4-BE49-F238E27FC236}">
                <a16:creationId xmlns:a16="http://schemas.microsoft.com/office/drawing/2014/main" id="{4B6F21CC-B7BC-D951-7D70-9BD198057AF4}"/>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659948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SF - Small imag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5539740" y="0"/>
            <a:ext cx="436626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61C3CA8D-D1D6-830C-D217-1BA8153E797C}"/>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1" name="Title 1">
            <a:extLst>
              <a:ext uri="{FF2B5EF4-FFF2-40B4-BE49-F238E27FC236}">
                <a16:creationId xmlns:a16="http://schemas.microsoft.com/office/drawing/2014/main" id="{484E4F93-0363-D3C1-9553-957BAC524411}"/>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6CDAF316-358C-E609-D4AF-1CF2DC76D8ED}"/>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5" name="Picture 4" descr="A close-up of a logo&#10;&#10;Description automatically generated">
            <a:extLst>
              <a:ext uri="{FF2B5EF4-FFF2-40B4-BE49-F238E27FC236}">
                <a16:creationId xmlns:a16="http://schemas.microsoft.com/office/drawing/2014/main" id="{F81FFC03-C698-02B0-DB90-322D38C09218}"/>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5886819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SF - Small image_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5539740" y="0"/>
            <a:ext cx="4366260"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A5F36CA1-5DB8-5192-E833-842D777B2B41}"/>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1" name="Title 1">
            <a:extLst>
              <a:ext uri="{FF2B5EF4-FFF2-40B4-BE49-F238E27FC236}">
                <a16:creationId xmlns:a16="http://schemas.microsoft.com/office/drawing/2014/main" id="{391F98AD-3FB4-FDB7-1191-47D8D3CE3AFA}"/>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A312133B-76F0-F95D-37C6-DB08CFE2ED58}"/>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5" name="Picture 4" descr="A close-up of a logo&#10;&#10;Description automatically generated">
            <a:extLst>
              <a:ext uri="{FF2B5EF4-FFF2-40B4-BE49-F238E27FC236}">
                <a16:creationId xmlns:a16="http://schemas.microsoft.com/office/drawing/2014/main" id="{38FF35D3-2910-63F3-1C7F-2E0934561B99}"/>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5925111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SF - Small image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5539740" y="0"/>
            <a:ext cx="4366260"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B40DFD04-0846-6310-4677-2B47BA63E7D4}"/>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1" name="Title 1">
            <a:extLst>
              <a:ext uri="{FF2B5EF4-FFF2-40B4-BE49-F238E27FC236}">
                <a16:creationId xmlns:a16="http://schemas.microsoft.com/office/drawing/2014/main" id="{CB84146D-AE50-94EE-3961-9BE701B15893}"/>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44A80987-8B8F-26FA-4EF0-3AD4D47B953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5" name="Picture 4" descr="A close-up of a logo&#10;&#10;Description automatically generated">
            <a:extLst>
              <a:ext uri="{FF2B5EF4-FFF2-40B4-BE49-F238E27FC236}">
                <a16:creationId xmlns:a16="http://schemas.microsoft.com/office/drawing/2014/main" id="{ABCE6084-F1AD-8B7A-B19F-E721B818B241}"/>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5643226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SF - full colour_1">
    <p:bg>
      <p:bgPr>
        <a:solidFill>
          <a:schemeClr val="accent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3228F97-7E30-304E-B8DE-DCC8945502FF}"/>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1"/>
                </a:solidFill>
              </a:defRPr>
            </a:lvl1pPr>
          </a:lstStyle>
          <a:p>
            <a:r>
              <a:rPr lang="en-GB" dirty="0"/>
              <a:t>Slide Title </a:t>
            </a:r>
            <a:endParaRPr lang="en-US" dirty="0"/>
          </a:p>
        </p:txBody>
      </p:sp>
      <p:sp>
        <p:nvSpPr>
          <p:cNvPr id="11" name="Content Placeholder 2">
            <a:extLst>
              <a:ext uri="{FF2B5EF4-FFF2-40B4-BE49-F238E27FC236}">
                <a16:creationId xmlns:a16="http://schemas.microsoft.com/office/drawing/2014/main" id="{9D93470B-D612-FC0F-ED66-E111F28D9AC9}"/>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solidFill>
                  <a:schemeClr val="tx1"/>
                </a:solidFill>
              </a:defRPr>
            </a:lvl1pPr>
          </a:lstStyle>
          <a:p>
            <a:pPr lvl="0"/>
            <a:endParaRPr lang="en-US" dirty="0"/>
          </a:p>
        </p:txBody>
      </p:sp>
      <p:sp>
        <p:nvSpPr>
          <p:cNvPr id="2" name="Slide Number Placeholder 5">
            <a:extLst>
              <a:ext uri="{FF2B5EF4-FFF2-40B4-BE49-F238E27FC236}">
                <a16:creationId xmlns:a16="http://schemas.microsoft.com/office/drawing/2014/main" id="{74E02EE9-ED3B-F43A-BDBA-734B1C223BC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3" name="Picture 2" descr="A close-up of a logo&#10;&#10;Description automatically generated">
            <a:extLst>
              <a:ext uri="{FF2B5EF4-FFF2-40B4-BE49-F238E27FC236}">
                <a16:creationId xmlns:a16="http://schemas.microsoft.com/office/drawing/2014/main" id="{80756DD1-9CFB-9D15-EF16-670CF0015795}"/>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25400935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SF - full colour_2">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1EB195-DBFD-2F97-04E9-860404B9BAEB}"/>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solidFill>
                  <a:schemeClr val="tx1"/>
                </a:solidFill>
              </a:defRPr>
            </a:lvl1pPr>
          </a:lstStyle>
          <a:p>
            <a:pPr lvl="0"/>
            <a:endParaRPr lang="en-US" dirty="0"/>
          </a:p>
        </p:txBody>
      </p:sp>
      <p:sp>
        <p:nvSpPr>
          <p:cNvPr id="10" name="Title 1">
            <a:extLst>
              <a:ext uri="{FF2B5EF4-FFF2-40B4-BE49-F238E27FC236}">
                <a16:creationId xmlns:a16="http://schemas.microsoft.com/office/drawing/2014/main" id="{D1384F7F-1A1B-613B-9E69-FBE28ADF19F4}"/>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1"/>
                </a:solidFill>
              </a:defRPr>
            </a:lvl1pPr>
          </a:lstStyle>
          <a:p>
            <a:r>
              <a:rPr lang="en-GB" dirty="0"/>
              <a:t>Slide Title </a:t>
            </a:r>
            <a:endParaRPr lang="en-US" dirty="0"/>
          </a:p>
        </p:txBody>
      </p:sp>
      <p:sp>
        <p:nvSpPr>
          <p:cNvPr id="2" name="Slide Number Placeholder 5">
            <a:extLst>
              <a:ext uri="{FF2B5EF4-FFF2-40B4-BE49-F238E27FC236}">
                <a16:creationId xmlns:a16="http://schemas.microsoft.com/office/drawing/2014/main" id="{A1528D44-40B4-9833-4D76-920741A078C7}"/>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4" name="Picture 3" descr="A close-up of a logo&#10;&#10;Description automatically generated">
            <a:extLst>
              <a:ext uri="{FF2B5EF4-FFF2-40B4-BE49-F238E27FC236}">
                <a16:creationId xmlns:a16="http://schemas.microsoft.com/office/drawing/2014/main" id="{E591D9C2-75E5-3352-5241-FD528E6B3679}"/>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16960327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SF - full colour_3">
    <p:bg>
      <p:bgPr>
        <a:solidFill>
          <a:schemeClr val="accent4"/>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51B39B-DE01-9F78-CC71-E41807E8D49C}"/>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solidFill>
                  <a:schemeClr val="bg1"/>
                </a:solidFill>
              </a:defRPr>
            </a:lvl1pPr>
          </a:lstStyle>
          <a:p>
            <a:pPr lvl="0"/>
            <a:endParaRPr lang="en-US"/>
          </a:p>
        </p:txBody>
      </p:sp>
      <p:sp>
        <p:nvSpPr>
          <p:cNvPr id="10" name="Title 1">
            <a:extLst>
              <a:ext uri="{FF2B5EF4-FFF2-40B4-BE49-F238E27FC236}">
                <a16:creationId xmlns:a16="http://schemas.microsoft.com/office/drawing/2014/main" id="{E8717BBB-D13C-90F0-4C98-31953F3A980D}"/>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bg1"/>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D195353F-CADC-CF40-73D4-BD796694069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4" name="Picture 3" descr="A close-up of a logo&#10;&#10;Description automatically generated">
            <a:extLst>
              <a:ext uri="{FF2B5EF4-FFF2-40B4-BE49-F238E27FC236}">
                <a16:creationId xmlns:a16="http://schemas.microsoft.com/office/drawing/2014/main" id="{BCD8EF13-9D5E-8139-122F-BBFF1C875922}"/>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27774967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SF - full colour_4">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EA7040-942A-80AB-88E8-55F2BA5DAA95}"/>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solidFill>
                  <a:schemeClr val="bg1"/>
                </a:solidFill>
              </a:defRPr>
            </a:lvl1pPr>
          </a:lstStyle>
          <a:p>
            <a:pPr lvl="0"/>
            <a:endParaRPr lang="en-US"/>
          </a:p>
        </p:txBody>
      </p:sp>
      <p:sp>
        <p:nvSpPr>
          <p:cNvPr id="10" name="Title 1">
            <a:extLst>
              <a:ext uri="{FF2B5EF4-FFF2-40B4-BE49-F238E27FC236}">
                <a16:creationId xmlns:a16="http://schemas.microsoft.com/office/drawing/2014/main" id="{B5450C8C-1608-E58A-A1BC-4FC4D6E7EA2C}"/>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bg1"/>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077F33D3-5CA6-818E-0A86-33AB9753A62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4" name="Picture 3" descr="A close-up of a logo&#10;&#10;Description automatically generated">
            <a:extLst>
              <a:ext uri="{FF2B5EF4-FFF2-40B4-BE49-F238E27FC236}">
                <a16:creationId xmlns:a16="http://schemas.microsoft.com/office/drawing/2014/main" id="{0E0E0E95-35E5-12F9-827A-2C4421996880}"/>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5070301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SF - Split colour_1">
    <p:bg>
      <p:bgPr>
        <a:solidFill>
          <a:schemeClr val="accent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tx1"/>
                </a:solidFill>
              </a:defRPr>
            </a:lvl1pPr>
          </a:lstStyle>
          <a:p>
            <a:pPr lvl="0"/>
            <a:endParaRPr lang="en-US" dirty="0"/>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tx1"/>
                </a:solidFill>
              </a:defRPr>
            </a:lvl1pPr>
          </a:lstStyle>
          <a:p>
            <a:r>
              <a:rPr lang="en-GB" dirty="0"/>
              <a:t>Slide Title </a:t>
            </a:r>
            <a:endParaRPr lang="en-US" dirty="0"/>
          </a:p>
        </p:txBody>
      </p:sp>
      <p:sp>
        <p:nvSpPr>
          <p:cNvPr id="4" name="Slide Number Placeholder 5">
            <a:extLst>
              <a:ext uri="{FF2B5EF4-FFF2-40B4-BE49-F238E27FC236}">
                <a16:creationId xmlns:a16="http://schemas.microsoft.com/office/drawing/2014/main" id="{204D9B99-16A1-1439-229D-65551CC0B7E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6" name="Picture 5" descr="A close-up of a logo&#10;&#10;Description automatically generated">
            <a:extLst>
              <a:ext uri="{FF2B5EF4-FFF2-40B4-BE49-F238E27FC236}">
                <a16:creationId xmlns:a16="http://schemas.microsoft.com/office/drawing/2014/main" id="{7ACA3B22-4942-ACF7-0619-C7AEE199A7EB}"/>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2522867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F - Two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4A921C7-92B9-0BC1-711C-79266BA87B97}"/>
              </a:ext>
            </a:extLst>
          </p:cNvPr>
          <p:cNvSpPr>
            <a:spLocks noGrp="1"/>
          </p:cNvSpPr>
          <p:nvPr>
            <p:ph type="title" hasCustomPrompt="1"/>
          </p:nvPr>
        </p:nvSpPr>
        <p:spPr>
          <a:xfrm>
            <a:off x="224154" y="587217"/>
            <a:ext cx="7764145" cy="694054"/>
          </a:xfrm>
        </p:spPr>
        <p:txBody>
          <a:bodyPr>
            <a:noAutofit/>
          </a:bodyPr>
          <a:lstStyle>
            <a:lvl1pPr>
              <a:defRPr sz="3600">
                <a:solidFill>
                  <a:schemeClr val="accent2"/>
                </a:solidFill>
              </a:defRPr>
            </a:lvl1pPr>
          </a:lstStyle>
          <a:p>
            <a:r>
              <a:rPr lang="en-GB" dirty="0"/>
              <a:t>Slide Title </a:t>
            </a:r>
            <a:endParaRPr lang="en-US" dirty="0"/>
          </a:p>
        </p:txBody>
      </p:sp>
      <p:sp>
        <p:nvSpPr>
          <p:cNvPr id="5" name="Slide Number Placeholder 5">
            <a:extLst>
              <a:ext uri="{FF2B5EF4-FFF2-40B4-BE49-F238E27FC236}">
                <a16:creationId xmlns:a16="http://schemas.microsoft.com/office/drawing/2014/main" id="{11E814DC-1E0D-B3C4-E921-FD6C48AD1CA4}"/>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6" name="Picture 5" descr="A close-up of a logo&#10;&#10;Description automatically generated">
            <a:extLst>
              <a:ext uri="{FF2B5EF4-FFF2-40B4-BE49-F238E27FC236}">
                <a16:creationId xmlns:a16="http://schemas.microsoft.com/office/drawing/2014/main" id="{B3417A30-B4D9-92DB-F5A3-C9925D8271AA}"/>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8" name="TextBox 7">
            <a:extLst>
              <a:ext uri="{FF2B5EF4-FFF2-40B4-BE49-F238E27FC236}">
                <a16:creationId xmlns:a16="http://schemas.microsoft.com/office/drawing/2014/main" id="{CA21E51A-7D15-AE01-90B6-B6735F141750}"/>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
        <p:nvSpPr>
          <p:cNvPr id="7" name="Content Placeholder 2">
            <a:extLst>
              <a:ext uri="{FF2B5EF4-FFF2-40B4-BE49-F238E27FC236}">
                <a16:creationId xmlns:a16="http://schemas.microsoft.com/office/drawing/2014/main" id="{7661C6D7-480C-736D-C569-E580895EDC0A}"/>
              </a:ext>
            </a:extLst>
          </p:cNvPr>
          <p:cNvSpPr>
            <a:spLocks noGrp="1"/>
          </p:cNvSpPr>
          <p:nvPr>
            <p:ph sz="half" idx="12"/>
          </p:nvPr>
        </p:nvSpPr>
        <p:spPr>
          <a:xfrm>
            <a:off x="234315" y="1333462"/>
            <a:ext cx="3748405" cy="4937321"/>
          </a:xfrm>
        </p:spPr>
        <p:txBody>
          <a:bodyPr>
            <a:noAutofit/>
          </a:bodyPr>
          <a:lstStyle>
            <a:lvl1pPr marL="0" indent="0">
              <a:lnSpc>
                <a:spcPts val="2500"/>
              </a:lnSpc>
              <a:spcBef>
                <a:spcPts val="1000"/>
              </a:spcBef>
              <a:spcAft>
                <a:spcPts val="1600"/>
              </a:spcAft>
              <a:buNone/>
              <a:defRPr sz="2000"/>
            </a:lvl1pPr>
          </a:lstStyle>
          <a:p>
            <a:pPr lvl="0"/>
            <a:endParaRPr lang="en-US" dirty="0"/>
          </a:p>
        </p:txBody>
      </p:sp>
      <p:sp>
        <p:nvSpPr>
          <p:cNvPr id="11" name="Content Placeholder 2">
            <a:extLst>
              <a:ext uri="{FF2B5EF4-FFF2-40B4-BE49-F238E27FC236}">
                <a16:creationId xmlns:a16="http://schemas.microsoft.com/office/drawing/2014/main" id="{E2B39478-AF5F-125E-D828-29CBB65F0DEB}"/>
              </a:ext>
            </a:extLst>
          </p:cNvPr>
          <p:cNvSpPr>
            <a:spLocks noGrp="1"/>
          </p:cNvSpPr>
          <p:nvPr>
            <p:ph sz="half" idx="13"/>
          </p:nvPr>
        </p:nvSpPr>
        <p:spPr>
          <a:xfrm>
            <a:off x="4239895" y="1333462"/>
            <a:ext cx="3748405" cy="4937321"/>
          </a:xfrm>
        </p:spPr>
        <p:txBody>
          <a:bodyPr>
            <a:noAutofit/>
          </a:bodyPr>
          <a:lstStyle>
            <a:lvl1pPr marL="0" indent="0">
              <a:lnSpc>
                <a:spcPts val="2500"/>
              </a:lnSpc>
              <a:spcBef>
                <a:spcPts val="1000"/>
              </a:spcBef>
              <a:spcAft>
                <a:spcPts val="1600"/>
              </a:spcAft>
              <a:buNone/>
              <a:defRPr sz="2000"/>
            </a:lvl1pPr>
          </a:lstStyle>
          <a:p>
            <a:pPr lvl="0"/>
            <a:endParaRPr lang="en-US" dirty="0"/>
          </a:p>
        </p:txBody>
      </p:sp>
    </p:spTree>
    <p:extLst>
      <p:ext uri="{BB962C8B-B14F-4D97-AF65-F5344CB8AC3E}">
        <p14:creationId xmlns:p14="http://schemas.microsoft.com/office/powerpoint/2010/main" val="10048671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SF - Split colour_2">
    <p:bg>
      <p:bgPr>
        <a:solidFill>
          <a:schemeClr val="accent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tx1"/>
                </a:solidFill>
              </a:defRPr>
            </a:lvl1pPr>
          </a:lstStyle>
          <a:p>
            <a:pPr lvl="0"/>
            <a:endParaRPr lang="en-US" dirty="0"/>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tx1"/>
                </a:solidFill>
              </a:defRPr>
            </a:lvl1pPr>
          </a:lstStyle>
          <a:p>
            <a:r>
              <a:rPr lang="en-GB" dirty="0"/>
              <a:t>Slide Title </a:t>
            </a:r>
            <a:endParaRPr lang="en-US" dirty="0"/>
          </a:p>
        </p:txBody>
      </p:sp>
      <p:sp>
        <p:nvSpPr>
          <p:cNvPr id="4" name="Slide Number Placeholder 5">
            <a:extLst>
              <a:ext uri="{FF2B5EF4-FFF2-40B4-BE49-F238E27FC236}">
                <a16:creationId xmlns:a16="http://schemas.microsoft.com/office/drawing/2014/main" id="{5812DDA2-600D-39EF-8908-5F862280EB9A}"/>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6" name="Picture 5" descr="A close-up of a logo&#10;&#10;Description automatically generated">
            <a:extLst>
              <a:ext uri="{FF2B5EF4-FFF2-40B4-BE49-F238E27FC236}">
                <a16:creationId xmlns:a16="http://schemas.microsoft.com/office/drawing/2014/main" id="{175C2B04-A6F0-20FB-6395-8F3F5F392CD7}"/>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1625350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SF - Split colour_3">
    <p:bg>
      <p:bgPr>
        <a:solidFill>
          <a:schemeClr val="accent4"/>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bg1"/>
                </a:solidFill>
              </a:defRPr>
            </a:lvl1pPr>
          </a:lstStyle>
          <a:p>
            <a:pPr lvl="0"/>
            <a:endParaRPr lang="en-US"/>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bg1"/>
                </a:solidFill>
              </a:defRPr>
            </a:lvl1pPr>
          </a:lstStyle>
          <a:p>
            <a:r>
              <a:rPr lang="en-GB" dirty="0"/>
              <a:t>Slide Title </a:t>
            </a:r>
            <a:endParaRPr lang="en-US" dirty="0"/>
          </a:p>
        </p:txBody>
      </p:sp>
      <p:sp>
        <p:nvSpPr>
          <p:cNvPr id="4" name="Slide Number Placeholder 5">
            <a:extLst>
              <a:ext uri="{FF2B5EF4-FFF2-40B4-BE49-F238E27FC236}">
                <a16:creationId xmlns:a16="http://schemas.microsoft.com/office/drawing/2014/main" id="{5DB4AB5C-EF20-8850-EB82-8781670242C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6" name="Picture 5" descr="A close-up of a logo&#10;&#10;Description automatically generated">
            <a:extLst>
              <a:ext uri="{FF2B5EF4-FFF2-40B4-BE49-F238E27FC236}">
                <a16:creationId xmlns:a16="http://schemas.microsoft.com/office/drawing/2014/main" id="{B17B6D2A-E18E-5FBE-7417-6D4066704001}"/>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42226543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SF - Split colour_4">
    <p:bg>
      <p:bgPr>
        <a:solidFill>
          <a:schemeClr val="accent4"/>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bg1"/>
                </a:solidFill>
              </a:defRPr>
            </a:lvl1pPr>
          </a:lstStyle>
          <a:p>
            <a:pPr lvl="0"/>
            <a:endParaRPr lang="en-US"/>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bg1"/>
                </a:solidFill>
              </a:defRPr>
            </a:lvl1pPr>
          </a:lstStyle>
          <a:p>
            <a:r>
              <a:rPr lang="en-GB"/>
              <a:t>Slide Title </a:t>
            </a:r>
            <a:endParaRPr lang="en-US"/>
          </a:p>
        </p:txBody>
      </p:sp>
      <p:sp>
        <p:nvSpPr>
          <p:cNvPr id="4" name="Slide Number Placeholder 5">
            <a:extLst>
              <a:ext uri="{FF2B5EF4-FFF2-40B4-BE49-F238E27FC236}">
                <a16:creationId xmlns:a16="http://schemas.microsoft.com/office/drawing/2014/main" id="{9AAF77CA-0003-CF44-BA5C-74BD95180D4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6" name="Picture 5" descr="A close-up of a logo&#10;&#10;Description automatically generated">
            <a:extLst>
              <a:ext uri="{FF2B5EF4-FFF2-40B4-BE49-F238E27FC236}">
                <a16:creationId xmlns:a16="http://schemas.microsoft.com/office/drawing/2014/main" id="{F5EB55A8-4926-E157-7375-23FDF913A4C5}"/>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0440621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SF - Signposting-support">
    <p:bg>
      <p:bgPr>
        <a:solidFill>
          <a:schemeClr val="accent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bg1"/>
                </a:solidFill>
              </a:defRPr>
            </a:lvl1pPr>
          </a:lstStyle>
          <a:p>
            <a:pPr lvl="0"/>
            <a:endParaRPr lang="en-US"/>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bg1"/>
                </a:solidFill>
              </a:defRPr>
            </a:lvl1pPr>
          </a:lstStyle>
          <a:p>
            <a:r>
              <a:rPr lang="en-GB"/>
              <a:t>Slide Title </a:t>
            </a:r>
            <a:endParaRPr lang="en-US"/>
          </a:p>
        </p:txBody>
      </p:sp>
      <p:sp>
        <p:nvSpPr>
          <p:cNvPr id="4" name="Slide Number Placeholder 5">
            <a:extLst>
              <a:ext uri="{FF2B5EF4-FFF2-40B4-BE49-F238E27FC236}">
                <a16:creationId xmlns:a16="http://schemas.microsoft.com/office/drawing/2014/main" id="{DBC81B4D-ABA1-715B-52EE-40D32F09B96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6" name="Picture 5" descr="A close-up of a logo&#10;&#10;Description automatically generated">
            <a:extLst>
              <a:ext uri="{FF2B5EF4-FFF2-40B4-BE49-F238E27FC236}">
                <a16:creationId xmlns:a16="http://schemas.microsoft.com/office/drawing/2014/main" id="{4A65BD89-9C36-683A-1339-04B2639CB305}"/>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5136399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SF - plain whit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C8D52-B310-B426-CA75-DA7EB0182F1B}"/>
              </a:ext>
            </a:extLst>
          </p:cNvPr>
          <p:cNvSpPr>
            <a:spLocks noGrp="1"/>
          </p:cNvSpPr>
          <p:nvPr>
            <p:ph type="title" hasCustomPrompt="1"/>
          </p:nvPr>
        </p:nvSpPr>
        <p:spPr>
          <a:xfrm>
            <a:off x="233592" y="543878"/>
            <a:ext cx="7749945" cy="694054"/>
          </a:xfrm>
        </p:spPr>
        <p:txBody>
          <a:bodyPr anchor="b">
            <a:noAutofit/>
          </a:bodyPr>
          <a:lstStyle>
            <a:lvl1pPr>
              <a:lnSpc>
                <a:spcPts val="4300"/>
              </a:lnSpc>
              <a:spcBef>
                <a:spcPts val="2600"/>
              </a:spcBef>
              <a:defRPr sz="3600">
                <a:solidFill>
                  <a:schemeClr val="tx2"/>
                </a:solidFill>
              </a:defRPr>
            </a:lvl1pPr>
          </a:lstStyle>
          <a:p>
            <a:r>
              <a:rPr lang="en-GB" dirty="0"/>
              <a:t>Slide Title </a:t>
            </a:r>
            <a:endParaRPr lang="en-US" dirty="0"/>
          </a:p>
        </p:txBody>
      </p:sp>
      <p:sp>
        <p:nvSpPr>
          <p:cNvPr id="5" name="Slide Number Placeholder 5">
            <a:extLst>
              <a:ext uri="{FF2B5EF4-FFF2-40B4-BE49-F238E27FC236}">
                <a16:creationId xmlns:a16="http://schemas.microsoft.com/office/drawing/2014/main" id="{958A4896-A8F8-0D7A-AE31-BEA33E1F14B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lumMod val="50000"/>
                    <a:lumOff val="50000"/>
                  </a:schemeClr>
                </a:solidFill>
                <a:latin typeface="Century Gothic" panose="020B0502020202020204" pitchFamily="34" charset="0"/>
              </a:defRPr>
            </a:lvl1pPr>
          </a:lstStyle>
          <a:p>
            <a:r>
              <a:rPr lang="en-GB" dirty="0"/>
              <a:t>© PSHE Association 2024</a:t>
            </a:r>
          </a:p>
        </p:txBody>
      </p:sp>
      <p:pic>
        <p:nvPicPr>
          <p:cNvPr id="6" name="Google Shape;109;p36">
            <a:extLst>
              <a:ext uri="{FF2B5EF4-FFF2-40B4-BE49-F238E27FC236}">
                <a16:creationId xmlns:a16="http://schemas.microsoft.com/office/drawing/2014/main" id="{E401EC68-85B4-3C77-2F17-799936FA93CA}"/>
              </a:ext>
            </a:extLst>
          </p:cNvPr>
          <p:cNvPicPr preferRelativeResize="0"/>
          <p:nvPr userDrawn="1"/>
        </p:nvPicPr>
        <p:blipFill rotWithShape="1">
          <a:blip r:embed="rId2">
            <a:alphaModFix/>
          </a:blip>
          <a:srcRect/>
          <a:stretch/>
        </p:blipFill>
        <p:spPr>
          <a:xfrm>
            <a:off x="8091329" y="336172"/>
            <a:ext cx="1479391" cy="301845"/>
          </a:xfrm>
          <a:prstGeom prst="rect">
            <a:avLst/>
          </a:prstGeom>
          <a:noFill/>
          <a:ln>
            <a:noFill/>
          </a:ln>
        </p:spPr>
      </p:pic>
    </p:spTree>
    <p:extLst>
      <p:ext uri="{BB962C8B-B14F-4D97-AF65-F5344CB8AC3E}">
        <p14:creationId xmlns:p14="http://schemas.microsoft.com/office/powerpoint/2010/main" val="1185547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F - Objectives and outcomes ">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820D2D3-8DD0-D76F-BFCE-2417C10F4D87}"/>
              </a:ext>
            </a:extLst>
          </p:cNvPr>
          <p:cNvSpPr txBox="1">
            <a:spLocks/>
          </p:cNvSpPr>
          <p:nvPr userDrawn="1"/>
        </p:nvSpPr>
        <p:spPr>
          <a:xfrm>
            <a:off x="4059555" y="640634"/>
            <a:ext cx="3748405" cy="694054"/>
          </a:xfrm>
          <a:prstGeom prst="rect">
            <a:avLst/>
          </a:prstGeom>
        </p:spPr>
        <p:txBody>
          <a:bodyPr vert="horz" lIns="91440" tIns="45720" rIns="91440" bIns="45720" rtlCol="0" anchor="ctr">
            <a:noAutofit/>
          </a:bodyPr>
          <a:lstStyle>
            <a:lvl1pPr algn="l" defTabSz="990570" rtl="0" eaLnBrk="1" latinLnBrk="0" hangingPunct="1">
              <a:lnSpc>
                <a:spcPct val="90000"/>
              </a:lnSpc>
              <a:spcBef>
                <a:spcPct val="0"/>
              </a:spcBef>
              <a:buNone/>
              <a:defRPr sz="4000" b="1" kern="1200">
                <a:solidFill>
                  <a:schemeClr val="accent2"/>
                </a:solidFill>
                <a:latin typeface="Century Gothic" panose="020B0502020202020204" pitchFamily="34" charset="0"/>
                <a:ea typeface="+mj-ea"/>
                <a:cs typeface="+mj-cs"/>
              </a:defRPr>
            </a:lvl1pPr>
          </a:lstStyle>
          <a:p>
            <a:r>
              <a:rPr lang="en-GB" sz="2400" dirty="0">
                <a:solidFill>
                  <a:schemeClr val="accent2"/>
                </a:solidFill>
              </a:rPr>
              <a:t>Learning outcomes  </a:t>
            </a:r>
            <a:endParaRPr lang="en-US" sz="2400" dirty="0">
              <a:solidFill>
                <a:schemeClr val="accent2"/>
              </a:solidFill>
            </a:endParaRPr>
          </a:p>
        </p:txBody>
      </p:sp>
      <p:sp>
        <p:nvSpPr>
          <p:cNvPr id="4" name="Title 1">
            <a:extLst>
              <a:ext uri="{FF2B5EF4-FFF2-40B4-BE49-F238E27FC236}">
                <a16:creationId xmlns:a16="http://schemas.microsoft.com/office/drawing/2014/main" id="{A51FCE47-53E5-07EF-4FA1-81F7FF144F70}"/>
              </a:ext>
            </a:extLst>
          </p:cNvPr>
          <p:cNvSpPr txBox="1">
            <a:spLocks/>
          </p:cNvSpPr>
          <p:nvPr userDrawn="1"/>
        </p:nvSpPr>
        <p:spPr>
          <a:xfrm>
            <a:off x="226695" y="640634"/>
            <a:ext cx="3748405" cy="694054"/>
          </a:xfrm>
          <a:prstGeom prst="rect">
            <a:avLst/>
          </a:prstGeom>
        </p:spPr>
        <p:txBody>
          <a:bodyPr vert="horz" lIns="91440" tIns="45720" rIns="91440" bIns="45720" rtlCol="0" anchor="ctr">
            <a:noAutofit/>
          </a:bodyPr>
          <a:lstStyle>
            <a:lvl1pPr algn="l" defTabSz="990570" rtl="0" eaLnBrk="1" latinLnBrk="0" hangingPunct="1">
              <a:lnSpc>
                <a:spcPct val="90000"/>
              </a:lnSpc>
              <a:spcBef>
                <a:spcPct val="0"/>
              </a:spcBef>
              <a:buNone/>
              <a:defRPr sz="4000" b="1" kern="1200">
                <a:solidFill>
                  <a:schemeClr val="accent2"/>
                </a:solidFill>
                <a:latin typeface="Century Gothic" panose="020B0502020202020204" pitchFamily="34" charset="0"/>
                <a:ea typeface="+mj-ea"/>
                <a:cs typeface="+mj-cs"/>
              </a:defRPr>
            </a:lvl1pPr>
          </a:lstStyle>
          <a:p>
            <a:r>
              <a:rPr lang="en-GB" sz="2400" dirty="0">
                <a:solidFill>
                  <a:schemeClr val="accent2"/>
                </a:solidFill>
              </a:rPr>
              <a:t>Learning objective  </a:t>
            </a:r>
            <a:endParaRPr lang="en-US" sz="2400" dirty="0">
              <a:solidFill>
                <a:schemeClr val="accent2"/>
              </a:solidFill>
            </a:endParaRPr>
          </a:p>
        </p:txBody>
      </p:sp>
      <p:cxnSp>
        <p:nvCxnSpPr>
          <p:cNvPr id="12" name="Straight Connector 11">
            <a:extLst>
              <a:ext uri="{FF2B5EF4-FFF2-40B4-BE49-F238E27FC236}">
                <a16:creationId xmlns:a16="http://schemas.microsoft.com/office/drawing/2014/main" id="{56F37032-E1C3-E0DE-071E-9FCF250FC0E6}"/>
              </a:ext>
            </a:extLst>
          </p:cNvPr>
          <p:cNvCxnSpPr>
            <a:cxnSpLocks/>
          </p:cNvCxnSpPr>
          <p:nvPr userDrawn="1"/>
        </p:nvCxnSpPr>
        <p:spPr>
          <a:xfrm>
            <a:off x="3878580" y="833120"/>
            <a:ext cx="15240" cy="51505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4E170FC3-5D8D-2B8A-AF24-4AE2FCA38D8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5" name="Picture 4" descr="A close-up of a logo&#10;&#10;Description automatically generated">
            <a:extLst>
              <a:ext uri="{FF2B5EF4-FFF2-40B4-BE49-F238E27FC236}">
                <a16:creationId xmlns:a16="http://schemas.microsoft.com/office/drawing/2014/main" id="{E89A8514-0B3D-0DC7-CDC1-808BBA75285B}"/>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7" name="TextBox 6">
            <a:extLst>
              <a:ext uri="{FF2B5EF4-FFF2-40B4-BE49-F238E27FC236}">
                <a16:creationId xmlns:a16="http://schemas.microsoft.com/office/drawing/2014/main" id="{5B05C901-90D1-FED7-EA87-46C6A27A6E9A}"/>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
        <p:nvSpPr>
          <p:cNvPr id="11" name="Content Placeholder 2">
            <a:extLst>
              <a:ext uri="{FF2B5EF4-FFF2-40B4-BE49-F238E27FC236}">
                <a16:creationId xmlns:a16="http://schemas.microsoft.com/office/drawing/2014/main" id="{80F89E4D-8605-8B87-FBD0-B8AC80F2EE36}"/>
              </a:ext>
            </a:extLst>
          </p:cNvPr>
          <p:cNvSpPr>
            <a:spLocks noGrp="1"/>
          </p:cNvSpPr>
          <p:nvPr>
            <p:ph sz="half" idx="12"/>
          </p:nvPr>
        </p:nvSpPr>
        <p:spPr>
          <a:xfrm>
            <a:off x="234315" y="1333463"/>
            <a:ext cx="3495309" cy="4650224"/>
          </a:xfrm>
        </p:spPr>
        <p:txBody>
          <a:bodyPr>
            <a:noAutofit/>
          </a:bodyPr>
          <a:lstStyle>
            <a:lvl1pPr marL="0" indent="0">
              <a:lnSpc>
                <a:spcPts val="2500"/>
              </a:lnSpc>
              <a:spcBef>
                <a:spcPts val="1000"/>
              </a:spcBef>
              <a:spcAft>
                <a:spcPts val="1600"/>
              </a:spcAft>
              <a:buNone/>
              <a:defRPr sz="2000"/>
            </a:lvl1pPr>
          </a:lstStyle>
          <a:p>
            <a:pPr lvl="0"/>
            <a:endParaRPr lang="en-US" dirty="0"/>
          </a:p>
        </p:txBody>
      </p:sp>
      <p:sp>
        <p:nvSpPr>
          <p:cNvPr id="13" name="Content Placeholder 2">
            <a:extLst>
              <a:ext uri="{FF2B5EF4-FFF2-40B4-BE49-F238E27FC236}">
                <a16:creationId xmlns:a16="http://schemas.microsoft.com/office/drawing/2014/main" id="{53C17DA9-0604-BD71-1867-C143F529086C}"/>
              </a:ext>
            </a:extLst>
          </p:cNvPr>
          <p:cNvSpPr>
            <a:spLocks noGrp="1"/>
          </p:cNvSpPr>
          <p:nvPr>
            <p:ph sz="half" idx="13"/>
          </p:nvPr>
        </p:nvSpPr>
        <p:spPr>
          <a:xfrm>
            <a:off x="4067944" y="1333463"/>
            <a:ext cx="3603625" cy="4650224"/>
          </a:xfrm>
        </p:spPr>
        <p:txBody>
          <a:bodyPr>
            <a:noAutofit/>
          </a:bodyPr>
          <a:lstStyle>
            <a:lvl1pPr marL="0" indent="0">
              <a:lnSpc>
                <a:spcPts val="2500"/>
              </a:lnSpc>
              <a:spcBef>
                <a:spcPts val="1000"/>
              </a:spcBef>
              <a:spcAft>
                <a:spcPts val="1600"/>
              </a:spcAft>
              <a:buNone/>
              <a:defRPr sz="2000"/>
            </a:lvl1pPr>
          </a:lstStyle>
          <a:p>
            <a:pPr lvl="0"/>
            <a:endParaRPr lang="en-US" dirty="0"/>
          </a:p>
        </p:txBody>
      </p:sp>
    </p:spTree>
    <p:extLst>
      <p:ext uri="{BB962C8B-B14F-4D97-AF65-F5344CB8AC3E}">
        <p14:creationId xmlns:p14="http://schemas.microsoft.com/office/powerpoint/2010/main" val="2286736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F - Climate for learning + see notes ">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D2F432C-A1AE-937D-DD11-EE61E68DAD63}"/>
              </a:ext>
            </a:extLst>
          </p:cNvPr>
          <p:cNvSpPr txBox="1"/>
          <p:nvPr userDrawn="1"/>
        </p:nvSpPr>
        <p:spPr>
          <a:xfrm>
            <a:off x="222307" y="742917"/>
            <a:ext cx="4518025" cy="5639172"/>
          </a:xfrm>
          <a:prstGeom prst="rect">
            <a:avLst/>
          </a:prstGeom>
          <a:noFill/>
        </p:spPr>
        <p:txBody>
          <a:bodyPr wrap="square" rtlCol="0">
            <a:spAutoFit/>
          </a:bodyPr>
          <a:lstStyle/>
          <a:p>
            <a:pPr>
              <a:lnSpc>
                <a:spcPts val="3200"/>
              </a:lnSpc>
              <a:spcBef>
                <a:spcPts val="1500"/>
              </a:spcBef>
              <a:spcAft>
                <a:spcPts val="0"/>
              </a:spcAft>
            </a:pPr>
            <a:r>
              <a:rPr lang="en-US" sz="2400" b="1" dirty="0">
                <a:solidFill>
                  <a:schemeClr val="accent2"/>
                </a:solidFill>
                <a:latin typeface="Century Gothic" panose="020B0502020202020204" pitchFamily="34" charset="0"/>
              </a:rPr>
              <a:t>Climate for learning</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kern="1200" dirty="0">
                <a:solidFill>
                  <a:schemeClr val="tx1"/>
                </a:solidFill>
                <a:latin typeface="Century Gothic" panose="020B0502020202020204" pitchFamily="34" charset="0"/>
                <a:ea typeface="+mn-ea"/>
                <a:cs typeface="+mn-cs"/>
              </a:rPr>
              <a:t>Make sure you have read the accompanying teacher guidance notes before teaching this lesson. These include relevant subject knowledge for this topic, guidance on creating a safe learning environment, and curriculum links</a:t>
            </a:r>
            <a:br>
              <a:rPr lang="en-US" sz="1600" dirty="0">
                <a:solidFill>
                  <a:schemeClr val="tx1"/>
                </a:solidFill>
                <a:latin typeface="Century Gothic" panose="020B0502020202020204" pitchFamily="34" charset="0"/>
              </a:rPr>
            </a:br>
            <a:r>
              <a:rPr lang="en-US" sz="1600" b="1" dirty="0">
                <a:solidFill>
                  <a:schemeClr val="tx1"/>
                </a:solidFill>
                <a:latin typeface="Century Gothic" panose="020B0502020202020204" pitchFamily="34" charset="0"/>
              </a:rPr>
              <a:t>(See notes below)</a:t>
            </a:r>
          </a:p>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dirty="0">
                <a:solidFill>
                  <a:schemeClr val="accent2"/>
                </a:solidFill>
                <a:latin typeface="Century Gothic" panose="020B0502020202020204" pitchFamily="34" charset="0"/>
              </a:rPr>
              <a:t>Further guidance</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Members of the PSHE Association can access our website for further guidance </a:t>
            </a:r>
            <a:br>
              <a:rPr lang="en-US" sz="1600" b="0" dirty="0">
                <a:solidFill>
                  <a:schemeClr val="tx1"/>
                </a:solidFill>
                <a:latin typeface="Century Gothic" panose="020B0502020202020204" pitchFamily="34" charset="0"/>
              </a:rPr>
            </a:br>
            <a:r>
              <a:rPr lang="en-US" sz="1600" b="0" dirty="0">
                <a:solidFill>
                  <a:schemeClr val="tx1"/>
                </a:solidFill>
                <a:latin typeface="Century Gothic" panose="020B0502020202020204" pitchFamily="34" charset="0"/>
                <a:hlinkClick r:id="rId2"/>
              </a:rPr>
              <a:t>www.pshe-association.org.uk/</a:t>
            </a:r>
            <a:endParaRPr lang="en-US" sz="1600" b="0" dirty="0">
              <a:solidFill>
                <a:schemeClr val="tx1"/>
              </a:solidFill>
              <a:latin typeface="Century Gothic" panose="020B0502020202020204" pitchFamily="34" charset="0"/>
            </a:endParaRPr>
          </a:p>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dirty="0">
                <a:solidFill>
                  <a:schemeClr val="accent2"/>
                </a:solidFill>
                <a:latin typeface="Century Gothic" panose="020B0502020202020204" pitchFamily="34" charset="0"/>
              </a:rPr>
              <a:t>Duration </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This has been designed to be taught as a </a:t>
            </a:r>
            <a:br>
              <a:rPr lang="en-US" sz="1600" b="0" dirty="0">
                <a:solidFill>
                  <a:schemeClr val="tx1"/>
                </a:solidFill>
                <a:latin typeface="Century Gothic" panose="020B0502020202020204" pitchFamily="34" charset="0"/>
              </a:rPr>
            </a:br>
            <a:r>
              <a:rPr lang="en-US" sz="1600" b="1" dirty="0">
                <a:solidFill>
                  <a:schemeClr val="tx1"/>
                </a:solidFill>
                <a:latin typeface="Century Gothic" panose="020B0502020202020204" pitchFamily="34" charset="0"/>
              </a:rPr>
              <a:t>60 minute </a:t>
            </a:r>
            <a:r>
              <a:rPr lang="en-US" sz="1600" b="0" dirty="0">
                <a:solidFill>
                  <a:schemeClr val="tx1"/>
                </a:solidFill>
                <a:latin typeface="Century Gothic" panose="020B0502020202020204" pitchFamily="34" charset="0"/>
              </a:rPr>
              <a:t>PSHE education lesson.</a:t>
            </a:r>
          </a:p>
        </p:txBody>
      </p:sp>
      <p:sp>
        <p:nvSpPr>
          <p:cNvPr id="11" name="Content Placeholder 2">
            <a:extLst>
              <a:ext uri="{FF2B5EF4-FFF2-40B4-BE49-F238E27FC236}">
                <a16:creationId xmlns:a16="http://schemas.microsoft.com/office/drawing/2014/main" id="{AFBFE3F0-AF15-64D4-9972-B459CF0CF8B0}"/>
              </a:ext>
            </a:extLst>
          </p:cNvPr>
          <p:cNvSpPr>
            <a:spLocks noGrp="1"/>
          </p:cNvSpPr>
          <p:nvPr>
            <p:ph sz="half" idx="12"/>
          </p:nvPr>
        </p:nvSpPr>
        <p:spPr>
          <a:xfrm>
            <a:off x="5018405" y="1215083"/>
            <a:ext cx="4562158" cy="4573593"/>
          </a:xfrm>
        </p:spPr>
        <p:txBody>
          <a:bodyPr>
            <a:normAutofit/>
          </a:bodyPr>
          <a:lstStyle>
            <a:lvl1pPr marL="0" indent="0">
              <a:lnSpc>
                <a:spcPts val="2400"/>
              </a:lnSpc>
              <a:spcBef>
                <a:spcPts val="700"/>
              </a:spcBef>
              <a:spcAft>
                <a:spcPts val="0"/>
              </a:spcAft>
              <a:buNone/>
              <a:defRPr sz="1600"/>
            </a:lvl1pPr>
          </a:lstStyle>
          <a:p>
            <a:pPr lvl="0"/>
            <a:endParaRPr lang="en-US"/>
          </a:p>
        </p:txBody>
      </p:sp>
      <p:sp>
        <p:nvSpPr>
          <p:cNvPr id="4" name="TextBox 3">
            <a:extLst>
              <a:ext uri="{FF2B5EF4-FFF2-40B4-BE49-F238E27FC236}">
                <a16:creationId xmlns:a16="http://schemas.microsoft.com/office/drawing/2014/main" id="{3CD0CA89-1742-42B4-825B-1D7BCA80F06C}"/>
              </a:ext>
            </a:extLst>
          </p:cNvPr>
          <p:cNvSpPr txBox="1"/>
          <p:nvPr userDrawn="1"/>
        </p:nvSpPr>
        <p:spPr>
          <a:xfrm>
            <a:off x="5003800" y="742917"/>
            <a:ext cx="4953000" cy="461665"/>
          </a:xfrm>
          <a:prstGeom prst="rect">
            <a:avLst/>
          </a:prstGeom>
          <a:noFill/>
        </p:spPr>
        <p:txBody>
          <a:bodyPr wrap="square">
            <a:spAutoFit/>
          </a:bodyPr>
          <a:lstStyle/>
          <a:p>
            <a:pPr>
              <a:spcAft>
                <a:spcPts val="800"/>
              </a:spcAft>
            </a:pPr>
            <a:r>
              <a:rPr lang="en-US" sz="2400" b="1" dirty="0">
                <a:solidFill>
                  <a:schemeClr val="accent2"/>
                </a:solidFill>
                <a:latin typeface="Century Gothic" panose="020B0502020202020204" pitchFamily="34" charset="0"/>
              </a:rPr>
              <a:t>Resources required  </a:t>
            </a:r>
          </a:p>
        </p:txBody>
      </p:sp>
      <p:sp>
        <p:nvSpPr>
          <p:cNvPr id="2" name="Slide Number Placeholder 5">
            <a:extLst>
              <a:ext uri="{FF2B5EF4-FFF2-40B4-BE49-F238E27FC236}">
                <a16:creationId xmlns:a16="http://schemas.microsoft.com/office/drawing/2014/main" id="{ABD669F8-39F9-206C-9BFE-CC90DDBCD80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3" name="Picture 2" descr="A close-up of a logo&#10;&#10;Description automatically generated">
            <a:extLst>
              <a:ext uri="{FF2B5EF4-FFF2-40B4-BE49-F238E27FC236}">
                <a16:creationId xmlns:a16="http://schemas.microsoft.com/office/drawing/2014/main" id="{24C3B23D-8584-0BE9-6A03-02F9C5C12404}"/>
              </a:ext>
            </a:extLst>
          </p:cNvPr>
          <p:cNvPicPr>
            <a:picLocks noChangeAspect="1"/>
          </p:cNvPicPr>
          <p:nvPr userDrawn="1"/>
        </p:nvPicPr>
        <p:blipFill>
          <a:blip r:embed="rId3"/>
          <a:stretch>
            <a:fillRect/>
          </a:stretch>
        </p:blipFill>
        <p:spPr>
          <a:xfrm>
            <a:off x="8091328" y="349230"/>
            <a:ext cx="1479392" cy="301845"/>
          </a:xfrm>
          <a:prstGeom prst="rect">
            <a:avLst/>
          </a:prstGeom>
        </p:spPr>
      </p:pic>
      <p:sp>
        <p:nvSpPr>
          <p:cNvPr id="5" name="TextBox 4">
            <a:extLst>
              <a:ext uri="{FF2B5EF4-FFF2-40B4-BE49-F238E27FC236}">
                <a16:creationId xmlns:a16="http://schemas.microsoft.com/office/drawing/2014/main" id="{D0C19F99-03CC-F20A-7E2F-B98AAC20156B}"/>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Tree>
    <p:extLst>
      <p:ext uri="{BB962C8B-B14F-4D97-AF65-F5344CB8AC3E}">
        <p14:creationId xmlns:p14="http://schemas.microsoft.com/office/powerpoint/2010/main" val="2406793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F - Climate for learning + see notes ">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D2F432C-A1AE-937D-DD11-EE61E68DAD63}"/>
              </a:ext>
            </a:extLst>
          </p:cNvPr>
          <p:cNvSpPr txBox="1"/>
          <p:nvPr userDrawn="1"/>
        </p:nvSpPr>
        <p:spPr>
          <a:xfrm>
            <a:off x="222307" y="742917"/>
            <a:ext cx="4518025" cy="5639236"/>
          </a:xfrm>
          <a:prstGeom prst="rect">
            <a:avLst/>
          </a:prstGeom>
          <a:noFill/>
        </p:spPr>
        <p:txBody>
          <a:bodyPr wrap="square" rtlCol="0">
            <a:spAutoFit/>
          </a:bodyPr>
          <a:lstStyle/>
          <a:p>
            <a:pPr>
              <a:lnSpc>
                <a:spcPts val="3200"/>
              </a:lnSpc>
              <a:spcBef>
                <a:spcPts val="1500"/>
              </a:spcBef>
              <a:spcAft>
                <a:spcPts val="0"/>
              </a:spcAft>
            </a:pPr>
            <a:r>
              <a:rPr lang="en-US" sz="2400" b="1" dirty="0">
                <a:solidFill>
                  <a:schemeClr val="accent2"/>
                </a:solidFill>
                <a:latin typeface="Century Gothic" panose="020B0502020202020204" pitchFamily="34" charset="0"/>
              </a:rPr>
              <a:t>Climate for learning</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kern="1200" dirty="0">
                <a:solidFill>
                  <a:schemeClr val="tx1"/>
                </a:solidFill>
                <a:latin typeface="Century Gothic" panose="020B0502020202020204" pitchFamily="34" charset="0"/>
                <a:ea typeface="+mn-ea"/>
                <a:cs typeface="+mn-cs"/>
              </a:rPr>
              <a:t>Make sure you have read the accompanying teacher guidance notes before teaching this lesson. These include relevant subject knowledge for this topic, guidance on creating a safe learning environment, and curriculum links.</a:t>
            </a:r>
            <a:br>
              <a:rPr lang="en-US" sz="1600" dirty="0">
                <a:solidFill>
                  <a:schemeClr val="tx1"/>
                </a:solidFill>
                <a:latin typeface="Century Gothic" panose="020B0502020202020204" pitchFamily="34" charset="0"/>
              </a:rPr>
            </a:br>
            <a:r>
              <a:rPr lang="en-US" sz="1600" b="1" dirty="0">
                <a:solidFill>
                  <a:schemeClr val="tx1"/>
                </a:solidFill>
                <a:latin typeface="Century Gothic" panose="020B0502020202020204" pitchFamily="34" charset="0"/>
              </a:rPr>
              <a:t>(See notes below)</a:t>
            </a:r>
          </a:p>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dirty="0">
                <a:solidFill>
                  <a:schemeClr val="accent2"/>
                </a:solidFill>
                <a:latin typeface="Century Gothic" panose="020B0502020202020204" pitchFamily="34" charset="0"/>
              </a:rPr>
              <a:t>Further guidance</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Members of the PSHE Association can access our website for further guidance </a:t>
            </a:r>
            <a:br>
              <a:rPr lang="en-US" sz="1600" b="0" dirty="0">
                <a:solidFill>
                  <a:schemeClr val="tx1"/>
                </a:solidFill>
                <a:latin typeface="Century Gothic" panose="020B0502020202020204" pitchFamily="34" charset="0"/>
              </a:rPr>
            </a:br>
            <a:r>
              <a:rPr lang="en-US" sz="1600" b="0" dirty="0">
                <a:solidFill>
                  <a:schemeClr val="tx1"/>
                </a:solidFill>
                <a:latin typeface="Century Gothic" panose="020B0502020202020204" pitchFamily="34" charset="0"/>
                <a:hlinkClick r:id="rId2"/>
              </a:rPr>
              <a:t>www.pshe-association.org.uk/</a:t>
            </a:r>
            <a:endParaRPr lang="en-US" sz="1600" b="0" dirty="0">
              <a:solidFill>
                <a:schemeClr val="tx1"/>
              </a:solidFill>
              <a:latin typeface="Century Gothic" panose="020B0502020202020204" pitchFamily="34" charset="0"/>
            </a:endParaRPr>
          </a:p>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dirty="0">
                <a:solidFill>
                  <a:schemeClr val="accent2"/>
                </a:solidFill>
                <a:latin typeface="Century Gothic" panose="020B0502020202020204" pitchFamily="34" charset="0"/>
              </a:rPr>
              <a:t>Duration </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This has been designed to be taught as a </a:t>
            </a:r>
            <a:br>
              <a:rPr lang="en-US" sz="1600" b="0" dirty="0">
                <a:solidFill>
                  <a:schemeClr val="tx1"/>
                </a:solidFill>
                <a:latin typeface="Century Gothic" panose="020B0502020202020204" pitchFamily="34" charset="0"/>
              </a:rPr>
            </a:br>
            <a:r>
              <a:rPr lang="en-US" sz="1600" b="1" dirty="0">
                <a:solidFill>
                  <a:schemeClr val="tx1"/>
                </a:solidFill>
                <a:latin typeface="Century Gothic" panose="020B0502020202020204" pitchFamily="34" charset="0"/>
              </a:rPr>
              <a:t>60 minute </a:t>
            </a:r>
            <a:r>
              <a:rPr lang="en-US" sz="1600" b="0" dirty="0">
                <a:solidFill>
                  <a:schemeClr val="tx1"/>
                </a:solidFill>
                <a:latin typeface="Century Gothic" panose="020B0502020202020204" pitchFamily="34" charset="0"/>
              </a:rPr>
              <a:t>PSHE education lesson.</a:t>
            </a:r>
          </a:p>
        </p:txBody>
      </p:sp>
      <p:sp>
        <p:nvSpPr>
          <p:cNvPr id="11" name="Content Placeholder 2">
            <a:extLst>
              <a:ext uri="{FF2B5EF4-FFF2-40B4-BE49-F238E27FC236}">
                <a16:creationId xmlns:a16="http://schemas.microsoft.com/office/drawing/2014/main" id="{AFBFE3F0-AF15-64D4-9972-B459CF0CF8B0}"/>
              </a:ext>
            </a:extLst>
          </p:cNvPr>
          <p:cNvSpPr>
            <a:spLocks noGrp="1"/>
          </p:cNvSpPr>
          <p:nvPr>
            <p:ph sz="half" idx="12"/>
          </p:nvPr>
        </p:nvSpPr>
        <p:spPr>
          <a:xfrm>
            <a:off x="5018405" y="1215083"/>
            <a:ext cx="4562158" cy="4573593"/>
          </a:xfrm>
        </p:spPr>
        <p:txBody>
          <a:bodyPr>
            <a:normAutofit/>
          </a:bodyPr>
          <a:lstStyle>
            <a:lvl1pPr marL="0" indent="0">
              <a:lnSpc>
                <a:spcPts val="2400"/>
              </a:lnSpc>
              <a:spcBef>
                <a:spcPts val="700"/>
              </a:spcBef>
              <a:spcAft>
                <a:spcPts val="0"/>
              </a:spcAft>
              <a:buNone/>
              <a:defRPr sz="1600"/>
            </a:lvl1pPr>
          </a:lstStyle>
          <a:p>
            <a:pPr lvl="0"/>
            <a:endParaRPr lang="en-US"/>
          </a:p>
        </p:txBody>
      </p:sp>
      <p:sp>
        <p:nvSpPr>
          <p:cNvPr id="4" name="TextBox 3">
            <a:extLst>
              <a:ext uri="{FF2B5EF4-FFF2-40B4-BE49-F238E27FC236}">
                <a16:creationId xmlns:a16="http://schemas.microsoft.com/office/drawing/2014/main" id="{3CD0CA89-1742-42B4-825B-1D7BCA80F06C}"/>
              </a:ext>
            </a:extLst>
          </p:cNvPr>
          <p:cNvSpPr txBox="1"/>
          <p:nvPr userDrawn="1"/>
        </p:nvSpPr>
        <p:spPr>
          <a:xfrm>
            <a:off x="5003800" y="742917"/>
            <a:ext cx="4953000" cy="461665"/>
          </a:xfrm>
          <a:prstGeom prst="rect">
            <a:avLst/>
          </a:prstGeom>
          <a:noFill/>
        </p:spPr>
        <p:txBody>
          <a:bodyPr wrap="square">
            <a:spAutoFit/>
          </a:bodyPr>
          <a:lstStyle/>
          <a:p>
            <a:pPr>
              <a:spcAft>
                <a:spcPts val="800"/>
              </a:spcAft>
            </a:pPr>
            <a:r>
              <a:rPr lang="en-US" sz="2400" b="1" dirty="0">
                <a:solidFill>
                  <a:schemeClr val="accent2"/>
                </a:solidFill>
                <a:latin typeface="Century Gothic" panose="020B0502020202020204" pitchFamily="34" charset="0"/>
              </a:rPr>
              <a:t>Resources required  </a:t>
            </a:r>
          </a:p>
        </p:txBody>
      </p:sp>
      <p:sp>
        <p:nvSpPr>
          <p:cNvPr id="2" name="Slide Number Placeholder 5">
            <a:extLst>
              <a:ext uri="{FF2B5EF4-FFF2-40B4-BE49-F238E27FC236}">
                <a16:creationId xmlns:a16="http://schemas.microsoft.com/office/drawing/2014/main" id="{ABD669F8-39F9-206C-9BFE-CC90DDBCD80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3" name="Picture 2" descr="A close-up of a logo&#10;&#10;Description automatically generated">
            <a:extLst>
              <a:ext uri="{FF2B5EF4-FFF2-40B4-BE49-F238E27FC236}">
                <a16:creationId xmlns:a16="http://schemas.microsoft.com/office/drawing/2014/main" id="{24C3B23D-8584-0BE9-6A03-02F9C5C12404}"/>
              </a:ext>
            </a:extLst>
          </p:cNvPr>
          <p:cNvPicPr>
            <a:picLocks noChangeAspect="1"/>
          </p:cNvPicPr>
          <p:nvPr userDrawn="1"/>
        </p:nvPicPr>
        <p:blipFill>
          <a:blip r:embed="rId3"/>
          <a:stretch>
            <a:fillRect/>
          </a:stretch>
        </p:blipFill>
        <p:spPr>
          <a:xfrm>
            <a:off x="8091328" y="349230"/>
            <a:ext cx="1479392" cy="301845"/>
          </a:xfrm>
          <a:prstGeom prst="rect">
            <a:avLst/>
          </a:prstGeom>
        </p:spPr>
      </p:pic>
      <p:sp>
        <p:nvSpPr>
          <p:cNvPr id="5" name="TextBox 4">
            <a:extLst>
              <a:ext uri="{FF2B5EF4-FFF2-40B4-BE49-F238E27FC236}">
                <a16:creationId xmlns:a16="http://schemas.microsoft.com/office/drawing/2014/main" id="{D0C19F99-03CC-F20A-7E2F-B98AAC20156B}"/>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Tree>
    <p:extLst>
      <p:ext uri="{BB962C8B-B14F-4D97-AF65-F5344CB8AC3E}">
        <p14:creationId xmlns:p14="http://schemas.microsoft.com/office/powerpoint/2010/main" val="1301710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F - Climate for learning NO see notes ">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C296A01-0566-BA45-97D1-F56C64466DC7}"/>
              </a:ext>
            </a:extLst>
          </p:cNvPr>
          <p:cNvSpPr>
            <a:spLocks noGrp="1"/>
          </p:cNvSpPr>
          <p:nvPr>
            <p:ph sz="half" idx="12"/>
          </p:nvPr>
        </p:nvSpPr>
        <p:spPr>
          <a:xfrm>
            <a:off x="5025821" y="2496123"/>
            <a:ext cx="4554742" cy="3904677"/>
          </a:xfrm>
        </p:spPr>
        <p:txBody>
          <a:bodyPr>
            <a:normAutofit/>
          </a:bodyPr>
          <a:lstStyle>
            <a:lvl1pPr marL="0" indent="0">
              <a:lnSpc>
                <a:spcPts val="2400"/>
              </a:lnSpc>
              <a:spcBef>
                <a:spcPts val="700"/>
              </a:spcBef>
              <a:spcAft>
                <a:spcPts val="0"/>
              </a:spcAft>
              <a:buNone/>
              <a:defRPr sz="1600"/>
            </a:lvl1pPr>
          </a:lstStyle>
          <a:p>
            <a:pPr lvl="0"/>
            <a:endParaRPr lang="en-US" dirty="0"/>
          </a:p>
        </p:txBody>
      </p:sp>
      <p:sp>
        <p:nvSpPr>
          <p:cNvPr id="8" name="TextBox 7">
            <a:extLst>
              <a:ext uri="{FF2B5EF4-FFF2-40B4-BE49-F238E27FC236}">
                <a16:creationId xmlns:a16="http://schemas.microsoft.com/office/drawing/2014/main" id="{CC531C46-C32B-8326-245D-74305762D335}"/>
              </a:ext>
            </a:extLst>
          </p:cNvPr>
          <p:cNvSpPr txBox="1"/>
          <p:nvPr userDrawn="1"/>
        </p:nvSpPr>
        <p:spPr>
          <a:xfrm>
            <a:off x="5008889" y="1993407"/>
            <a:ext cx="4959626" cy="461665"/>
          </a:xfrm>
          <a:prstGeom prst="rect">
            <a:avLst/>
          </a:prstGeom>
          <a:noFill/>
        </p:spPr>
        <p:txBody>
          <a:bodyPr wrap="square">
            <a:spAutoFit/>
          </a:bodyPr>
          <a:lstStyle/>
          <a:p>
            <a:pPr>
              <a:spcAft>
                <a:spcPts val="800"/>
              </a:spcAft>
            </a:pPr>
            <a:r>
              <a:rPr lang="en-US" sz="2400" b="1" dirty="0">
                <a:solidFill>
                  <a:srgbClr val="EC694A"/>
                </a:solidFill>
                <a:latin typeface="Century Gothic" panose="020B0502020202020204" pitchFamily="34" charset="0"/>
              </a:rPr>
              <a:t>Resources required </a:t>
            </a:r>
          </a:p>
        </p:txBody>
      </p:sp>
      <p:sp>
        <p:nvSpPr>
          <p:cNvPr id="10" name="TextBox 9">
            <a:extLst>
              <a:ext uri="{FF2B5EF4-FFF2-40B4-BE49-F238E27FC236}">
                <a16:creationId xmlns:a16="http://schemas.microsoft.com/office/drawing/2014/main" id="{B60255D6-F7D5-BE51-319F-3AF82F0820EF}"/>
              </a:ext>
            </a:extLst>
          </p:cNvPr>
          <p:cNvSpPr txBox="1"/>
          <p:nvPr userDrawn="1"/>
        </p:nvSpPr>
        <p:spPr>
          <a:xfrm>
            <a:off x="5008889" y="744975"/>
            <a:ext cx="4518025" cy="1176476"/>
          </a:xfrm>
          <a:prstGeom prst="rect">
            <a:avLst/>
          </a:prstGeom>
          <a:noFill/>
        </p:spPr>
        <p:txBody>
          <a:bodyPr wrap="square" rtlCol="0">
            <a:spAutoFit/>
          </a:bodyPr>
          <a:lstStyle/>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dirty="0">
                <a:solidFill>
                  <a:srgbClr val="EC694A"/>
                </a:solidFill>
                <a:latin typeface="Century Gothic" panose="020B0502020202020204" pitchFamily="34" charset="0"/>
              </a:rPr>
              <a:t>Duration </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This has been designed to be taught as a </a:t>
            </a:r>
            <a:br>
              <a:rPr lang="en-US" sz="1600" b="0" dirty="0">
                <a:solidFill>
                  <a:schemeClr val="tx1"/>
                </a:solidFill>
                <a:latin typeface="Century Gothic" panose="020B0502020202020204" pitchFamily="34" charset="0"/>
              </a:rPr>
            </a:br>
            <a:r>
              <a:rPr lang="en-US" sz="1600" b="1" dirty="0">
                <a:solidFill>
                  <a:schemeClr val="tx1"/>
                </a:solidFill>
                <a:latin typeface="Century Gothic" panose="020B0502020202020204" pitchFamily="34" charset="0"/>
              </a:rPr>
              <a:t>60 minute </a:t>
            </a:r>
            <a:r>
              <a:rPr lang="en-US" sz="1600" b="0" dirty="0">
                <a:solidFill>
                  <a:schemeClr val="tx1"/>
                </a:solidFill>
                <a:latin typeface="Century Gothic" panose="020B0502020202020204" pitchFamily="34" charset="0"/>
              </a:rPr>
              <a:t>PSHE education lesson.</a:t>
            </a:r>
          </a:p>
        </p:txBody>
      </p:sp>
      <p:sp>
        <p:nvSpPr>
          <p:cNvPr id="2" name="Slide Number Placeholder 5">
            <a:extLst>
              <a:ext uri="{FF2B5EF4-FFF2-40B4-BE49-F238E27FC236}">
                <a16:creationId xmlns:a16="http://schemas.microsoft.com/office/drawing/2014/main" id="{4DB59F04-F5AA-0801-0B13-214D0E13054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4" name="Picture 3" descr="A close-up of a logo&#10;&#10;Description automatically generated">
            <a:extLst>
              <a:ext uri="{FF2B5EF4-FFF2-40B4-BE49-F238E27FC236}">
                <a16:creationId xmlns:a16="http://schemas.microsoft.com/office/drawing/2014/main" id="{976FB27C-E708-05AF-A072-0521FC5BEB55}"/>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6" name="TextBox 5">
            <a:extLst>
              <a:ext uri="{FF2B5EF4-FFF2-40B4-BE49-F238E27FC236}">
                <a16:creationId xmlns:a16="http://schemas.microsoft.com/office/drawing/2014/main" id="{CA738623-8B52-321A-67FF-8DF5CB2FE394}"/>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
        <p:nvSpPr>
          <p:cNvPr id="9" name="TextBox 8">
            <a:extLst>
              <a:ext uri="{FF2B5EF4-FFF2-40B4-BE49-F238E27FC236}">
                <a16:creationId xmlns:a16="http://schemas.microsoft.com/office/drawing/2014/main" id="{D7E42CF0-927F-365D-7773-76DA83AB4CFC}"/>
              </a:ext>
            </a:extLst>
          </p:cNvPr>
          <p:cNvSpPr txBox="1"/>
          <p:nvPr userDrawn="1"/>
        </p:nvSpPr>
        <p:spPr>
          <a:xfrm>
            <a:off x="222307" y="742917"/>
            <a:ext cx="4518025" cy="5241756"/>
          </a:xfrm>
          <a:prstGeom prst="rect">
            <a:avLst/>
          </a:prstGeom>
          <a:noFill/>
        </p:spPr>
        <p:txBody>
          <a:bodyPr wrap="square" rtlCol="0">
            <a:spAutoFit/>
          </a:bodyPr>
          <a:lstStyle/>
          <a:p>
            <a:pPr>
              <a:lnSpc>
                <a:spcPts val="3200"/>
              </a:lnSpc>
              <a:spcBef>
                <a:spcPts val="1500"/>
              </a:spcBef>
              <a:spcAft>
                <a:spcPts val="0"/>
              </a:spcAft>
            </a:pPr>
            <a:r>
              <a:rPr lang="en-US" sz="2400" b="1" dirty="0">
                <a:solidFill>
                  <a:schemeClr val="accent2"/>
                </a:solidFill>
                <a:latin typeface="Century Gothic" panose="020B0502020202020204" pitchFamily="34" charset="0"/>
              </a:rPr>
              <a:t>Climate for learning</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dirty="0">
                <a:solidFill>
                  <a:schemeClr val="tx1"/>
                </a:solidFill>
                <a:latin typeface="Century Gothic" panose="020B0502020202020204" pitchFamily="34" charset="0"/>
              </a:rPr>
              <a:t>Make sure you have read the accompanying teacher guidance notes before teaching this lesson. These include relevant subject knowledge and guidance on establishing a safe classroom environment, including sharing ground rules, the limits of confidentiality, approaching the topic sensitively and handling questions effectively. </a:t>
            </a:r>
          </a:p>
          <a:p>
            <a:pPr marL="0" marR="0" lvl="0" indent="0" algn="l" defTabSz="457200" rtl="0" eaLnBrk="1" fontAlgn="auto" latinLnBrk="0" hangingPunct="1">
              <a:lnSpc>
                <a:spcPts val="2400"/>
              </a:lnSpc>
              <a:spcBef>
                <a:spcPts val="1500"/>
              </a:spcBef>
              <a:spcAft>
                <a:spcPts val="0"/>
              </a:spcAft>
              <a:buClrTx/>
              <a:buSzTx/>
              <a:buFontTx/>
              <a:buNone/>
              <a:tabLst/>
              <a:defRPr/>
            </a:pPr>
            <a:r>
              <a:rPr lang="en-US" sz="2400" b="1" dirty="0">
                <a:solidFill>
                  <a:srgbClr val="EC694A"/>
                </a:solidFill>
                <a:latin typeface="Century Gothic" panose="020B0502020202020204" pitchFamily="34" charset="0"/>
              </a:rPr>
              <a:t>Further guidance</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Members of the PSHE Association can access our website for further guidance </a:t>
            </a:r>
            <a:br>
              <a:rPr lang="en-US" sz="1600" b="0" dirty="0">
                <a:solidFill>
                  <a:schemeClr val="tx1"/>
                </a:solidFill>
                <a:latin typeface="Century Gothic" panose="020B0502020202020204" pitchFamily="34" charset="0"/>
              </a:rPr>
            </a:br>
            <a:r>
              <a:rPr lang="en-US" sz="1600" b="0" dirty="0">
                <a:solidFill>
                  <a:schemeClr val="tx1"/>
                </a:solidFill>
                <a:latin typeface="Century Gothic" panose="020B0502020202020204" pitchFamily="34" charset="0"/>
                <a:hlinkClick r:id="rId3"/>
              </a:rPr>
              <a:t>www.pshe-association.org.uk/</a:t>
            </a:r>
            <a:endParaRPr lang="en-US" sz="1600" b="0" dirty="0">
              <a:solidFill>
                <a:schemeClr val="tx1"/>
              </a:solidFill>
              <a:latin typeface="Century Gothic" panose="020B0502020202020204" pitchFamily="34" charset="0"/>
            </a:endParaRPr>
          </a:p>
          <a:p>
            <a:pPr marL="0" marR="0" lvl="0" indent="0" algn="l" defTabSz="457200" rtl="0" eaLnBrk="1" fontAlgn="auto" latinLnBrk="0" hangingPunct="1">
              <a:lnSpc>
                <a:spcPts val="2400"/>
              </a:lnSpc>
              <a:spcBef>
                <a:spcPts val="700"/>
              </a:spcBef>
              <a:spcAft>
                <a:spcPts val="0"/>
              </a:spcAft>
              <a:buClrTx/>
              <a:buSzTx/>
              <a:buFontTx/>
              <a:buNone/>
              <a:tabLst/>
              <a:defRPr/>
            </a:pPr>
            <a:endParaRPr lang="en-US" sz="16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160387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F - Climate for learning NO see notes-V2">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D2F432C-A1AE-937D-DD11-EE61E68DAD63}"/>
              </a:ext>
            </a:extLst>
          </p:cNvPr>
          <p:cNvSpPr txBox="1"/>
          <p:nvPr userDrawn="1"/>
        </p:nvSpPr>
        <p:spPr>
          <a:xfrm>
            <a:off x="222307" y="742917"/>
            <a:ext cx="4518025" cy="5164747"/>
          </a:xfrm>
          <a:prstGeom prst="rect">
            <a:avLst/>
          </a:prstGeom>
          <a:noFill/>
        </p:spPr>
        <p:txBody>
          <a:bodyPr wrap="square" rtlCol="0">
            <a:spAutoFit/>
          </a:bodyPr>
          <a:lstStyle/>
          <a:p>
            <a:pPr>
              <a:lnSpc>
                <a:spcPts val="3200"/>
              </a:lnSpc>
              <a:spcBef>
                <a:spcPts val="1500"/>
              </a:spcBef>
              <a:spcAft>
                <a:spcPts val="0"/>
              </a:spcAft>
            </a:pPr>
            <a:r>
              <a:rPr lang="en-US" sz="2400" b="1" dirty="0">
                <a:solidFill>
                  <a:schemeClr val="accent2"/>
                </a:solidFill>
                <a:latin typeface="Century Gothic" panose="020B0502020202020204" pitchFamily="34" charset="0"/>
              </a:rPr>
              <a:t>Climate for learning</a:t>
            </a:r>
          </a:p>
          <a:p>
            <a:pPr>
              <a:lnSpc>
                <a:spcPts val="2300"/>
              </a:lnSpc>
            </a:pPr>
            <a:r>
              <a:rPr lang="en-GB" sz="1600" b="0" kern="1200" dirty="0">
                <a:solidFill>
                  <a:schemeClr val="tx1"/>
                </a:solidFill>
                <a:latin typeface="Century Gothic" panose="020B0502020202020204" pitchFamily="34" charset="0"/>
                <a:ea typeface="+mn-ea"/>
                <a:cs typeface="+mn-cs"/>
              </a:rPr>
              <a:t>Make sure you have read the accompanying teacher guidance notes before teaching this lesson. These include relevant subject knowledge for this topic, guidance on creating a safe learning environment, and curriculum links.</a:t>
            </a:r>
          </a:p>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dirty="0">
                <a:solidFill>
                  <a:schemeClr val="accent2"/>
                </a:solidFill>
                <a:latin typeface="Century Gothic" panose="020B0502020202020204" pitchFamily="34" charset="0"/>
              </a:rPr>
              <a:t>Further guidance</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Members of the PSHE Association can access our website for further guidance </a:t>
            </a:r>
            <a:br>
              <a:rPr lang="en-US" sz="1600" b="0" dirty="0">
                <a:solidFill>
                  <a:schemeClr val="tx1"/>
                </a:solidFill>
                <a:latin typeface="Century Gothic" panose="020B0502020202020204" pitchFamily="34" charset="0"/>
              </a:rPr>
            </a:br>
            <a:r>
              <a:rPr lang="en-US" sz="1600" b="0" dirty="0">
                <a:solidFill>
                  <a:schemeClr val="tx1"/>
                </a:solidFill>
                <a:latin typeface="Century Gothic" panose="020B0502020202020204" pitchFamily="34" charset="0"/>
                <a:hlinkClick r:id="rId2"/>
              </a:rPr>
              <a:t>www.pshe-association.org.uk/</a:t>
            </a:r>
            <a:endParaRPr lang="en-US" sz="1600" b="0" dirty="0">
              <a:solidFill>
                <a:schemeClr val="tx1"/>
              </a:solidFill>
              <a:latin typeface="Century Gothic" panose="020B0502020202020204" pitchFamily="34" charset="0"/>
            </a:endParaRPr>
          </a:p>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dirty="0">
                <a:solidFill>
                  <a:schemeClr val="accent2"/>
                </a:solidFill>
                <a:latin typeface="Century Gothic" panose="020B0502020202020204" pitchFamily="34" charset="0"/>
              </a:rPr>
              <a:t>Duration </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This has been designed to be taught as a </a:t>
            </a:r>
            <a:br>
              <a:rPr lang="en-US" sz="1600" b="0" dirty="0">
                <a:solidFill>
                  <a:schemeClr val="tx1"/>
                </a:solidFill>
                <a:latin typeface="Century Gothic" panose="020B0502020202020204" pitchFamily="34" charset="0"/>
              </a:rPr>
            </a:br>
            <a:r>
              <a:rPr lang="en-US" sz="1600" b="1" dirty="0">
                <a:solidFill>
                  <a:schemeClr val="tx1"/>
                </a:solidFill>
                <a:latin typeface="Century Gothic" panose="020B0502020202020204" pitchFamily="34" charset="0"/>
              </a:rPr>
              <a:t>60 minute </a:t>
            </a:r>
            <a:r>
              <a:rPr lang="en-US" sz="1600" b="0" dirty="0">
                <a:solidFill>
                  <a:schemeClr val="tx1"/>
                </a:solidFill>
                <a:latin typeface="Century Gothic" panose="020B0502020202020204" pitchFamily="34" charset="0"/>
              </a:rPr>
              <a:t>PSHE education lesson.</a:t>
            </a:r>
          </a:p>
        </p:txBody>
      </p:sp>
      <p:sp>
        <p:nvSpPr>
          <p:cNvPr id="11" name="Content Placeholder 2">
            <a:extLst>
              <a:ext uri="{FF2B5EF4-FFF2-40B4-BE49-F238E27FC236}">
                <a16:creationId xmlns:a16="http://schemas.microsoft.com/office/drawing/2014/main" id="{AFBFE3F0-AF15-64D4-9972-B459CF0CF8B0}"/>
              </a:ext>
            </a:extLst>
          </p:cNvPr>
          <p:cNvSpPr>
            <a:spLocks noGrp="1"/>
          </p:cNvSpPr>
          <p:nvPr>
            <p:ph sz="half" idx="12"/>
          </p:nvPr>
        </p:nvSpPr>
        <p:spPr>
          <a:xfrm>
            <a:off x="5018405" y="1215083"/>
            <a:ext cx="4562158" cy="4573593"/>
          </a:xfrm>
        </p:spPr>
        <p:txBody>
          <a:bodyPr>
            <a:normAutofit/>
          </a:bodyPr>
          <a:lstStyle>
            <a:lvl1pPr marL="0" indent="0">
              <a:lnSpc>
                <a:spcPts val="2400"/>
              </a:lnSpc>
              <a:spcBef>
                <a:spcPts val="700"/>
              </a:spcBef>
              <a:spcAft>
                <a:spcPts val="0"/>
              </a:spcAft>
              <a:buNone/>
              <a:defRPr sz="1600"/>
            </a:lvl1pPr>
          </a:lstStyle>
          <a:p>
            <a:pPr lvl="0"/>
            <a:endParaRPr lang="en-US"/>
          </a:p>
        </p:txBody>
      </p:sp>
      <p:sp>
        <p:nvSpPr>
          <p:cNvPr id="4" name="TextBox 3">
            <a:extLst>
              <a:ext uri="{FF2B5EF4-FFF2-40B4-BE49-F238E27FC236}">
                <a16:creationId xmlns:a16="http://schemas.microsoft.com/office/drawing/2014/main" id="{3CD0CA89-1742-42B4-825B-1D7BCA80F06C}"/>
              </a:ext>
            </a:extLst>
          </p:cNvPr>
          <p:cNvSpPr txBox="1"/>
          <p:nvPr userDrawn="1"/>
        </p:nvSpPr>
        <p:spPr>
          <a:xfrm>
            <a:off x="5003800" y="742917"/>
            <a:ext cx="4953000" cy="461665"/>
          </a:xfrm>
          <a:prstGeom prst="rect">
            <a:avLst/>
          </a:prstGeom>
          <a:noFill/>
        </p:spPr>
        <p:txBody>
          <a:bodyPr wrap="square">
            <a:spAutoFit/>
          </a:bodyPr>
          <a:lstStyle/>
          <a:p>
            <a:pPr>
              <a:spcAft>
                <a:spcPts val="800"/>
              </a:spcAft>
            </a:pPr>
            <a:r>
              <a:rPr lang="en-US" sz="2400" b="1" dirty="0">
                <a:solidFill>
                  <a:schemeClr val="accent2"/>
                </a:solidFill>
                <a:latin typeface="Century Gothic" panose="020B0502020202020204" pitchFamily="34" charset="0"/>
              </a:rPr>
              <a:t>Resources required  </a:t>
            </a:r>
          </a:p>
        </p:txBody>
      </p:sp>
      <p:sp>
        <p:nvSpPr>
          <p:cNvPr id="2" name="Slide Number Placeholder 5">
            <a:extLst>
              <a:ext uri="{FF2B5EF4-FFF2-40B4-BE49-F238E27FC236}">
                <a16:creationId xmlns:a16="http://schemas.microsoft.com/office/drawing/2014/main" id="{5EA43B49-578E-7273-9BED-0859E681380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3" name="Picture 2" descr="A close-up of a logo&#10;&#10;Description automatically generated">
            <a:extLst>
              <a:ext uri="{FF2B5EF4-FFF2-40B4-BE49-F238E27FC236}">
                <a16:creationId xmlns:a16="http://schemas.microsoft.com/office/drawing/2014/main" id="{890094DA-0C3A-95C9-412D-7EF35C99FA16}"/>
              </a:ext>
            </a:extLst>
          </p:cNvPr>
          <p:cNvPicPr>
            <a:picLocks noChangeAspect="1"/>
          </p:cNvPicPr>
          <p:nvPr userDrawn="1"/>
        </p:nvPicPr>
        <p:blipFill>
          <a:blip r:embed="rId3"/>
          <a:stretch>
            <a:fillRect/>
          </a:stretch>
        </p:blipFill>
        <p:spPr>
          <a:xfrm>
            <a:off x="8091328" y="349230"/>
            <a:ext cx="1479392" cy="301845"/>
          </a:xfrm>
          <a:prstGeom prst="rect">
            <a:avLst/>
          </a:prstGeom>
        </p:spPr>
      </p:pic>
      <p:sp>
        <p:nvSpPr>
          <p:cNvPr id="5" name="TextBox 4">
            <a:extLst>
              <a:ext uri="{FF2B5EF4-FFF2-40B4-BE49-F238E27FC236}">
                <a16:creationId xmlns:a16="http://schemas.microsoft.com/office/drawing/2014/main" id="{54846773-2F9B-03A7-B8D3-0C81B4CCFDD5}"/>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Tree>
    <p:extLst>
      <p:ext uri="{BB962C8B-B14F-4D97-AF65-F5344CB8AC3E}">
        <p14:creationId xmlns:p14="http://schemas.microsoft.com/office/powerpoint/2010/main" val="2249031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F - Climate for learning NO see notes-V2">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D2F432C-A1AE-937D-DD11-EE61E68DAD63}"/>
              </a:ext>
            </a:extLst>
          </p:cNvPr>
          <p:cNvSpPr txBox="1"/>
          <p:nvPr userDrawn="1"/>
        </p:nvSpPr>
        <p:spPr>
          <a:xfrm>
            <a:off x="222307" y="742917"/>
            <a:ext cx="4518025" cy="5164747"/>
          </a:xfrm>
          <a:prstGeom prst="rect">
            <a:avLst/>
          </a:prstGeom>
          <a:noFill/>
        </p:spPr>
        <p:txBody>
          <a:bodyPr wrap="square" rtlCol="0">
            <a:spAutoFit/>
          </a:bodyPr>
          <a:lstStyle/>
          <a:p>
            <a:pPr>
              <a:lnSpc>
                <a:spcPts val="3200"/>
              </a:lnSpc>
              <a:spcBef>
                <a:spcPts val="1500"/>
              </a:spcBef>
              <a:spcAft>
                <a:spcPts val="0"/>
              </a:spcAft>
            </a:pPr>
            <a:r>
              <a:rPr lang="en-US" sz="2400" b="1" dirty="0">
                <a:solidFill>
                  <a:schemeClr val="accent2"/>
                </a:solidFill>
                <a:latin typeface="Century Gothic" panose="020B0502020202020204" pitchFamily="34" charset="0"/>
              </a:rPr>
              <a:t>Climate for learning</a:t>
            </a:r>
          </a:p>
          <a:p>
            <a:pPr>
              <a:lnSpc>
                <a:spcPts val="2300"/>
              </a:lnSpc>
            </a:pPr>
            <a:r>
              <a:rPr lang="en-GB" sz="1600" b="0" kern="1200" dirty="0">
                <a:solidFill>
                  <a:schemeClr val="tx1"/>
                </a:solidFill>
                <a:latin typeface="Century Gothic" panose="020B0502020202020204" pitchFamily="34" charset="0"/>
                <a:ea typeface="+mn-ea"/>
                <a:cs typeface="+mn-cs"/>
              </a:rPr>
              <a:t>Make sure you have read the accompanying teacher guidance before teaching this lesson, which includes guidance on establishing ground rules, the limits of confidentiality, communication and handling questions effectively.</a:t>
            </a:r>
          </a:p>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dirty="0">
                <a:solidFill>
                  <a:schemeClr val="accent2"/>
                </a:solidFill>
                <a:latin typeface="Century Gothic" panose="020B0502020202020204" pitchFamily="34" charset="0"/>
              </a:rPr>
              <a:t>Further guidance</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Members of the PSHE Association can access our website for further guidance </a:t>
            </a:r>
            <a:br>
              <a:rPr lang="en-US" sz="1600" b="0" dirty="0">
                <a:solidFill>
                  <a:schemeClr val="tx1"/>
                </a:solidFill>
                <a:latin typeface="Century Gothic" panose="020B0502020202020204" pitchFamily="34" charset="0"/>
              </a:rPr>
            </a:br>
            <a:r>
              <a:rPr lang="en-US" sz="1600" b="0" dirty="0">
                <a:solidFill>
                  <a:schemeClr val="tx1"/>
                </a:solidFill>
                <a:latin typeface="Century Gothic" panose="020B0502020202020204" pitchFamily="34" charset="0"/>
                <a:hlinkClick r:id="rId2"/>
              </a:rPr>
              <a:t>www.pshe-association.org.uk/</a:t>
            </a:r>
            <a:endParaRPr lang="en-US" sz="1600" b="0" dirty="0">
              <a:solidFill>
                <a:schemeClr val="tx1"/>
              </a:solidFill>
              <a:latin typeface="Century Gothic" panose="020B0502020202020204" pitchFamily="34" charset="0"/>
            </a:endParaRPr>
          </a:p>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dirty="0">
                <a:solidFill>
                  <a:schemeClr val="accent2"/>
                </a:solidFill>
                <a:latin typeface="Century Gothic" panose="020B0502020202020204" pitchFamily="34" charset="0"/>
              </a:rPr>
              <a:t>Duration </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This has been designed to be taught as a </a:t>
            </a:r>
            <a:br>
              <a:rPr lang="en-US" sz="1600" b="0" dirty="0">
                <a:solidFill>
                  <a:schemeClr val="tx1"/>
                </a:solidFill>
                <a:latin typeface="Century Gothic" panose="020B0502020202020204" pitchFamily="34" charset="0"/>
              </a:rPr>
            </a:br>
            <a:r>
              <a:rPr lang="en-US" sz="1600" b="1" dirty="0">
                <a:solidFill>
                  <a:schemeClr val="tx1"/>
                </a:solidFill>
                <a:latin typeface="Century Gothic" panose="020B0502020202020204" pitchFamily="34" charset="0"/>
              </a:rPr>
              <a:t>60 minute </a:t>
            </a:r>
            <a:r>
              <a:rPr lang="en-US" sz="1600" b="0" dirty="0">
                <a:solidFill>
                  <a:schemeClr val="tx1"/>
                </a:solidFill>
                <a:latin typeface="Century Gothic" panose="020B0502020202020204" pitchFamily="34" charset="0"/>
              </a:rPr>
              <a:t>PSHE education lesson.</a:t>
            </a:r>
          </a:p>
        </p:txBody>
      </p:sp>
      <p:sp>
        <p:nvSpPr>
          <p:cNvPr id="11" name="Content Placeholder 2">
            <a:extLst>
              <a:ext uri="{FF2B5EF4-FFF2-40B4-BE49-F238E27FC236}">
                <a16:creationId xmlns:a16="http://schemas.microsoft.com/office/drawing/2014/main" id="{AFBFE3F0-AF15-64D4-9972-B459CF0CF8B0}"/>
              </a:ext>
            </a:extLst>
          </p:cNvPr>
          <p:cNvSpPr>
            <a:spLocks noGrp="1"/>
          </p:cNvSpPr>
          <p:nvPr>
            <p:ph sz="half" idx="12"/>
          </p:nvPr>
        </p:nvSpPr>
        <p:spPr>
          <a:xfrm>
            <a:off x="5018405" y="1215083"/>
            <a:ext cx="4562158" cy="4573593"/>
          </a:xfrm>
        </p:spPr>
        <p:txBody>
          <a:bodyPr>
            <a:normAutofit/>
          </a:bodyPr>
          <a:lstStyle>
            <a:lvl1pPr marL="0" indent="0">
              <a:lnSpc>
                <a:spcPts val="2400"/>
              </a:lnSpc>
              <a:spcBef>
                <a:spcPts val="700"/>
              </a:spcBef>
              <a:spcAft>
                <a:spcPts val="0"/>
              </a:spcAft>
              <a:buNone/>
              <a:defRPr sz="1600"/>
            </a:lvl1pPr>
          </a:lstStyle>
          <a:p>
            <a:pPr lvl="0"/>
            <a:endParaRPr lang="en-US" dirty="0"/>
          </a:p>
        </p:txBody>
      </p:sp>
      <p:sp>
        <p:nvSpPr>
          <p:cNvPr id="4" name="TextBox 3">
            <a:extLst>
              <a:ext uri="{FF2B5EF4-FFF2-40B4-BE49-F238E27FC236}">
                <a16:creationId xmlns:a16="http://schemas.microsoft.com/office/drawing/2014/main" id="{3CD0CA89-1742-42B4-825B-1D7BCA80F06C}"/>
              </a:ext>
            </a:extLst>
          </p:cNvPr>
          <p:cNvSpPr txBox="1"/>
          <p:nvPr userDrawn="1"/>
        </p:nvSpPr>
        <p:spPr>
          <a:xfrm>
            <a:off x="5003800" y="742917"/>
            <a:ext cx="4953000" cy="461665"/>
          </a:xfrm>
          <a:prstGeom prst="rect">
            <a:avLst/>
          </a:prstGeom>
          <a:noFill/>
        </p:spPr>
        <p:txBody>
          <a:bodyPr wrap="square">
            <a:spAutoFit/>
          </a:bodyPr>
          <a:lstStyle/>
          <a:p>
            <a:pPr>
              <a:spcAft>
                <a:spcPts val="800"/>
              </a:spcAft>
            </a:pPr>
            <a:r>
              <a:rPr lang="en-US" sz="2400" b="1" dirty="0">
                <a:solidFill>
                  <a:schemeClr val="accent2"/>
                </a:solidFill>
                <a:latin typeface="Century Gothic" panose="020B0502020202020204" pitchFamily="34" charset="0"/>
              </a:rPr>
              <a:t>Resources required  </a:t>
            </a:r>
          </a:p>
        </p:txBody>
      </p:sp>
      <p:sp>
        <p:nvSpPr>
          <p:cNvPr id="2" name="Slide Number Placeholder 5">
            <a:extLst>
              <a:ext uri="{FF2B5EF4-FFF2-40B4-BE49-F238E27FC236}">
                <a16:creationId xmlns:a16="http://schemas.microsoft.com/office/drawing/2014/main" id="{5EA43B49-578E-7273-9BED-0859E681380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3" name="Picture 2" descr="A close-up of a logo&#10;&#10;Description automatically generated">
            <a:extLst>
              <a:ext uri="{FF2B5EF4-FFF2-40B4-BE49-F238E27FC236}">
                <a16:creationId xmlns:a16="http://schemas.microsoft.com/office/drawing/2014/main" id="{890094DA-0C3A-95C9-412D-7EF35C99FA16}"/>
              </a:ext>
            </a:extLst>
          </p:cNvPr>
          <p:cNvPicPr>
            <a:picLocks noChangeAspect="1"/>
          </p:cNvPicPr>
          <p:nvPr userDrawn="1"/>
        </p:nvPicPr>
        <p:blipFill>
          <a:blip r:embed="rId3"/>
          <a:stretch>
            <a:fillRect/>
          </a:stretch>
        </p:blipFill>
        <p:spPr>
          <a:xfrm>
            <a:off x="8091328" y="349230"/>
            <a:ext cx="1479392" cy="301845"/>
          </a:xfrm>
          <a:prstGeom prst="rect">
            <a:avLst/>
          </a:prstGeom>
        </p:spPr>
      </p:pic>
      <p:sp>
        <p:nvSpPr>
          <p:cNvPr id="5" name="TextBox 4">
            <a:extLst>
              <a:ext uri="{FF2B5EF4-FFF2-40B4-BE49-F238E27FC236}">
                <a16:creationId xmlns:a16="http://schemas.microsoft.com/office/drawing/2014/main" id="{54846773-2F9B-03A7-B8D3-0C81B4CCFDD5}"/>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Tree>
    <p:extLst>
      <p:ext uri="{BB962C8B-B14F-4D97-AF65-F5344CB8AC3E}">
        <p14:creationId xmlns:p14="http://schemas.microsoft.com/office/powerpoint/2010/main" val="1278684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1207" y="365127"/>
            <a:ext cx="9135533"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341207" y="1825625"/>
            <a:ext cx="9135533"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341207" y="6356352"/>
            <a:ext cx="2228850" cy="365125"/>
          </a:xfrm>
          <a:prstGeom prst="rect">
            <a:avLst/>
          </a:prstGeom>
        </p:spPr>
        <p:txBody>
          <a:bodyPr vert="horz" lIns="91440" tIns="45720" rIns="91440" bIns="45720" rtlCol="0" anchor="ctr"/>
          <a:lstStyle>
            <a:lvl1pPr algn="l">
              <a:defRPr sz="1083">
                <a:solidFill>
                  <a:schemeClr val="tx1"/>
                </a:solidFill>
                <a:latin typeface="Century Gothic" panose="020B0502020202020204" pitchFamily="34" charset="0"/>
              </a:defRPr>
            </a:lvl1pPr>
          </a:lstStyle>
          <a:p>
            <a:r>
              <a:rPr lang="en-GB" b="1"/>
              <a:t>‹#›</a:t>
            </a:r>
            <a:endParaRPr lang="en-US"/>
          </a:p>
        </p:txBody>
      </p:sp>
      <p:sp>
        <p:nvSpPr>
          <p:cNvPr id="5" name="Slide Number Placeholder 5">
            <a:extLst>
              <a:ext uri="{FF2B5EF4-FFF2-40B4-BE49-F238E27FC236}">
                <a16:creationId xmlns:a16="http://schemas.microsoft.com/office/drawing/2014/main" id="{D734BCF7-9077-EC02-0FF2-D789ECF9339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spTree>
    <p:extLst>
      <p:ext uri="{BB962C8B-B14F-4D97-AF65-F5344CB8AC3E}">
        <p14:creationId xmlns:p14="http://schemas.microsoft.com/office/powerpoint/2010/main" val="100273752"/>
      </p:ext>
    </p:extLst>
  </p:cSld>
  <p:clrMap bg1="dk1" tx1="lt1" bg2="dk2" tx2="lt2" accent1="accent1" accent2="accent2" accent3="accent3" accent4="accent4" accent5="accent5" accent6="accent6" hlink="hlink" folHlink="folHlink"/>
  <p:sldLayoutIdLst>
    <p:sldLayoutId id="2147483666" r:id="rId1"/>
    <p:sldLayoutId id="2147483664" r:id="rId2"/>
    <p:sldLayoutId id="2147483667" r:id="rId3"/>
    <p:sldLayoutId id="2147483668" r:id="rId4"/>
    <p:sldLayoutId id="2147483669" r:id="rId5"/>
    <p:sldLayoutId id="2147483710" r:id="rId6"/>
    <p:sldLayoutId id="2147483703" r:id="rId7"/>
    <p:sldLayoutId id="2147483702" r:id="rId8"/>
    <p:sldLayoutId id="2147483709" r:id="rId9"/>
    <p:sldLayoutId id="2147483670" r:id="rId10"/>
  </p:sldLayoutIdLst>
  <p:hf hdr="0" ftr="0" dt="0"/>
  <p:txStyles>
    <p:titleStyle>
      <a:lvl1pPr algn="l" defTabSz="990570" rtl="0" eaLnBrk="1" latinLnBrk="0" hangingPunct="1">
        <a:lnSpc>
          <a:spcPct val="90000"/>
        </a:lnSpc>
        <a:spcBef>
          <a:spcPct val="0"/>
        </a:spcBef>
        <a:buNone/>
        <a:defRPr sz="3900" b="1" kern="1200">
          <a:solidFill>
            <a:schemeClr val="tx1"/>
          </a:solidFill>
          <a:latin typeface="Century Gothic" panose="020B0502020202020204" pitchFamily="34" charset="0"/>
          <a:ea typeface="+mj-ea"/>
          <a:cs typeface="+mj-cs"/>
        </a:defRPr>
      </a:lvl1pPr>
    </p:titleStyle>
    <p:bodyStyle>
      <a:lvl1pPr marL="247642" indent="-247642" algn="l" defTabSz="990570" rtl="0" eaLnBrk="1" latinLnBrk="0" hangingPunct="1">
        <a:lnSpc>
          <a:spcPct val="90000"/>
        </a:lnSpc>
        <a:spcBef>
          <a:spcPts val="1083"/>
        </a:spcBef>
        <a:buFont typeface="Arial" panose="020B0604020202020204" pitchFamily="34" charset="0"/>
        <a:buChar char="•"/>
        <a:defRPr sz="3033"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p:bodyStyle>
    <p:otherStyle>
      <a:defPPr>
        <a:defRPr lang="en-US"/>
      </a:defPPr>
      <a:lvl1pPr marL="0" algn="l" defTabSz="990570" rtl="0" eaLnBrk="1" latinLnBrk="0" hangingPunct="1">
        <a:defRPr sz="1950" kern="1200">
          <a:solidFill>
            <a:schemeClr val="tx1"/>
          </a:solidFill>
          <a:latin typeface="+mn-lt"/>
          <a:ea typeface="+mn-ea"/>
          <a:cs typeface="+mn-cs"/>
        </a:defRPr>
      </a:lvl1pPr>
      <a:lvl2pPr marL="495285" algn="l" defTabSz="990570" rtl="0" eaLnBrk="1" latinLnBrk="0" hangingPunct="1">
        <a:defRPr sz="1950" kern="1200">
          <a:solidFill>
            <a:schemeClr val="tx1"/>
          </a:solidFill>
          <a:latin typeface="+mn-lt"/>
          <a:ea typeface="+mn-ea"/>
          <a:cs typeface="+mn-cs"/>
        </a:defRPr>
      </a:lvl2pPr>
      <a:lvl3pPr marL="990570" algn="l" defTabSz="990570" rtl="0" eaLnBrk="1" latinLnBrk="0" hangingPunct="1">
        <a:defRPr sz="1950" kern="1200">
          <a:solidFill>
            <a:schemeClr val="tx1"/>
          </a:solidFill>
          <a:latin typeface="+mn-lt"/>
          <a:ea typeface="+mn-ea"/>
          <a:cs typeface="+mn-cs"/>
        </a:defRPr>
      </a:lvl3pPr>
      <a:lvl4pPr marL="1485854" algn="l" defTabSz="990570" rtl="0" eaLnBrk="1" latinLnBrk="0" hangingPunct="1">
        <a:defRPr sz="1950" kern="1200">
          <a:solidFill>
            <a:schemeClr val="tx1"/>
          </a:solidFill>
          <a:latin typeface="+mn-lt"/>
          <a:ea typeface="+mn-ea"/>
          <a:cs typeface="+mn-cs"/>
        </a:defRPr>
      </a:lvl4pPr>
      <a:lvl5pPr marL="1981139" algn="l" defTabSz="990570" rtl="0" eaLnBrk="1" latinLnBrk="0" hangingPunct="1">
        <a:defRPr sz="1950" kern="1200">
          <a:solidFill>
            <a:schemeClr val="tx1"/>
          </a:solidFill>
          <a:latin typeface="+mn-lt"/>
          <a:ea typeface="+mn-ea"/>
          <a:cs typeface="+mn-cs"/>
        </a:defRPr>
      </a:lvl5pPr>
      <a:lvl6pPr marL="2476424" algn="l" defTabSz="990570" rtl="0" eaLnBrk="1" latinLnBrk="0" hangingPunct="1">
        <a:defRPr sz="1950" kern="1200">
          <a:solidFill>
            <a:schemeClr val="tx1"/>
          </a:solidFill>
          <a:latin typeface="+mn-lt"/>
          <a:ea typeface="+mn-ea"/>
          <a:cs typeface="+mn-cs"/>
        </a:defRPr>
      </a:lvl6pPr>
      <a:lvl7pPr marL="2971709" algn="l" defTabSz="990570" rtl="0" eaLnBrk="1" latinLnBrk="0" hangingPunct="1">
        <a:defRPr sz="1950" kern="1200">
          <a:solidFill>
            <a:schemeClr val="tx1"/>
          </a:solidFill>
          <a:latin typeface="+mn-lt"/>
          <a:ea typeface="+mn-ea"/>
          <a:cs typeface="+mn-cs"/>
        </a:defRPr>
      </a:lvl7pPr>
      <a:lvl8pPr marL="3466993" algn="l" defTabSz="990570" rtl="0" eaLnBrk="1" latinLnBrk="0" hangingPunct="1">
        <a:defRPr sz="1950" kern="1200">
          <a:solidFill>
            <a:schemeClr val="tx1"/>
          </a:solidFill>
          <a:latin typeface="+mn-lt"/>
          <a:ea typeface="+mn-ea"/>
          <a:cs typeface="+mn-cs"/>
        </a:defRPr>
      </a:lvl8pPr>
      <a:lvl9pPr marL="3962278" algn="l" defTabSz="990570" rtl="0" eaLnBrk="1" latinLnBrk="0" hangingPunct="1">
        <a:defRPr sz="195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6240" userDrawn="1">
          <p15:clr>
            <a:srgbClr val="F26B43"/>
          </p15:clr>
        </p15:guide>
        <p15:guide id="3" pos="208" userDrawn="1">
          <p15:clr>
            <a:srgbClr val="F26B43"/>
          </p15:clr>
        </p15:guide>
        <p15:guide id="4" pos="1008" userDrawn="1">
          <p15:clr>
            <a:srgbClr val="F26B43"/>
          </p15:clr>
        </p15:guide>
        <p15:guide id="5" pos="1208" userDrawn="1">
          <p15:clr>
            <a:srgbClr val="F26B43"/>
          </p15:clr>
        </p15:guide>
        <p15:guide id="6" pos="2008" userDrawn="1">
          <p15:clr>
            <a:srgbClr val="F26B43"/>
          </p15:clr>
        </p15:guide>
        <p15:guide id="7" pos="2216" userDrawn="1">
          <p15:clr>
            <a:srgbClr val="F26B43"/>
          </p15:clr>
        </p15:guide>
        <p15:guide id="8" pos="3016" userDrawn="1">
          <p15:clr>
            <a:srgbClr val="F26B43"/>
          </p15:clr>
        </p15:guide>
        <p15:guide id="9" pos="3224" userDrawn="1">
          <p15:clr>
            <a:srgbClr val="F26B43"/>
          </p15:clr>
        </p15:guide>
        <p15:guide id="10" pos="4024" userDrawn="1">
          <p15:clr>
            <a:srgbClr val="F26B43"/>
          </p15:clr>
        </p15:guide>
        <p15:guide id="11" pos="4232" userDrawn="1">
          <p15:clr>
            <a:srgbClr val="F26B43"/>
          </p15:clr>
        </p15:guide>
        <p15:guide id="12" pos="5032" userDrawn="1">
          <p15:clr>
            <a:srgbClr val="F26B43"/>
          </p15:clr>
        </p15:guide>
        <p15:guide id="13" pos="5232" userDrawn="1">
          <p15:clr>
            <a:srgbClr val="F26B43"/>
          </p15:clr>
        </p15:guide>
        <p15:guide id="14" pos="6032" userDrawn="1">
          <p15:clr>
            <a:srgbClr val="F26B43"/>
          </p15:clr>
        </p15:guide>
        <p15:guide id="15" orient="horz" userDrawn="1">
          <p15:clr>
            <a:srgbClr val="F26B43"/>
          </p15:clr>
        </p15:guide>
        <p15:guide id="16" orient="horz" pos="4320" userDrawn="1">
          <p15:clr>
            <a:srgbClr val="F26B43"/>
          </p15:clr>
        </p15:guide>
        <p15:guide id="17" orient="horz" pos="208" userDrawn="1">
          <p15:clr>
            <a:srgbClr val="F26B43"/>
          </p15:clr>
        </p15:guide>
        <p15:guide id="18" orient="horz" pos="688" userDrawn="1">
          <p15:clr>
            <a:srgbClr val="F26B43"/>
          </p15:clr>
        </p15:guide>
        <p15:guide id="19" orient="horz" pos="888" userDrawn="1">
          <p15:clr>
            <a:srgbClr val="F26B43"/>
          </p15:clr>
        </p15:guide>
        <p15:guide id="20" orient="horz" pos="1368" userDrawn="1">
          <p15:clr>
            <a:srgbClr val="F26B43"/>
          </p15:clr>
        </p15:guide>
        <p15:guide id="21" orient="horz" pos="1576" userDrawn="1">
          <p15:clr>
            <a:srgbClr val="F26B43"/>
          </p15:clr>
        </p15:guide>
        <p15:guide id="22" orient="horz" pos="2056" userDrawn="1">
          <p15:clr>
            <a:srgbClr val="F26B43"/>
          </p15:clr>
        </p15:guide>
        <p15:guide id="23" orient="horz" pos="2264" userDrawn="1">
          <p15:clr>
            <a:srgbClr val="F26B43"/>
          </p15:clr>
        </p15:guide>
        <p15:guide id="24" orient="horz" pos="2744" userDrawn="1">
          <p15:clr>
            <a:srgbClr val="F26B43"/>
          </p15:clr>
        </p15:guide>
        <p15:guide id="25" orient="horz" pos="2952" userDrawn="1">
          <p15:clr>
            <a:srgbClr val="F26B43"/>
          </p15:clr>
        </p15:guide>
        <p15:guide id="26" orient="horz" pos="3432" userDrawn="1">
          <p15:clr>
            <a:srgbClr val="F26B43"/>
          </p15:clr>
        </p15:guide>
        <p15:guide id="27" orient="horz" pos="3632" userDrawn="1">
          <p15:clr>
            <a:srgbClr val="F26B43"/>
          </p15:clr>
        </p15:guide>
        <p15:guide id="28" orient="horz" pos="41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1207" y="365127"/>
            <a:ext cx="9135533"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341207" y="1825625"/>
            <a:ext cx="9135533"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341207" y="6356352"/>
            <a:ext cx="2228850" cy="365125"/>
          </a:xfrm>
          <a:prstGeom prst="rect">
            <a:avLst/>
          </a:prstGeom>
        </p:spPr>
        <p:txBody>
          <a:bodyPr vert="horz" lIns="91440" tIns="45720" rIns="91440" bIns="45720" rtlCol="0" anchor="ctr"/>
          <a:lstStyle>
            <a:lvl1pPr algn="l">
              <a:defRPr sz="1083">
                <a:solidFill>
                  <a:schemeClr val="tx1"/>
                </a:solidFill>
                <a:latin typeface="Century Gothic" panose="020B0502020202020204" pitchFamily="34" charset="0"/>
              </a:defRPr>
            </a:lvl1pPr>
          </a:lstStyle>
          <a:p>
            <a:r>
              <a:rPr lang="en-GB" b="1"/>
              <a:t>‹#›</a:t>
            </a:r>
            <a:endParaRPr lang="en-US"/>
          </a:p>
        </p:txBody>
      </p:sp>
      <p:sp>
        <p:nvSpPr>
          <p:cNvPr id="6" name="Slide Number Placeholder 5"/>
          <p:cNvSpPr>
            <a:spLocks noGrp="1"/>
          </p:cNvSpPr>
          <p:nvPr>
            <p:ph type="sldNum" sz="quarter" idx="4"/>
          </p:nvPr>
        </p:nvSpPr>
        <p:spPr>
          <a:xfrm>
            <a:off x="7247890" y="6356352"/>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spTree>
    <p:extLst>
      <p:ext uri="{BB962C8B-B14F-4D97-AF65-F5344CB8AC3E}">
        <p14:creationId xmlns:p14="http://schemas.microsoft.com/office/powerpoint/2010/main" val="3162068689"/>
      </p:ext>
    </p:extLst>
  </p:cSld>
  <p:clrMap bg1="lt1" tx1="dk1" bg2="lt2" tx2="dk2" accent1="accent1" accent2="accent2" accent3="accent3" accent4="accent4" accent5="accent5" accent6="accent6" hlink="hlink" folHlink="folHlink"/>
  <p:sldLayoutIdLst>
    <p:sldLayoutId id="2147483672" r:id="rId1"/>
    <p:sldLayoutId id="2147483700" r:id="rId2"/>
    <p:sldLayoutId id="2147483699" r:id="rId3"/>
    <p:sldLayoutId id="2147483698" r:id="rId4"/>
    <p:sldLayoutId id="2147483678" r:id="rId5"/>
    <p:sldLayoutId id="2147483685" r:id="rId6"/>
    <p:sldLayoutId id="2147483687" r:id="rId7"/>
    <p:sldLayoutId id="2147483688" r:id="rId8"/>
    <p:sldLayoutId id="2147483680" r:id="rId9"/>
    <p:sldLayoutId id="2147483686" r:id="rId10"/>
    <p:sldLayoutId id="2147483694" r:id="rId11"/>
    <p:sldLayoutId id="2147483696" r:id="rId12"/>
    <p:sldLayoutId id="2147483693" r:id="rId13"/>
    <p:sldLayoutId id="2147483695" r:id="rId14"/>
    <p:sldLayoutId id="2147483691" r:id="rId15"/>
    <p:sldLayoutId id="2147483682" r:id="rId16"/>
    <p:sldLayoutId id="2147483689" r:id="rId17"/>
    <p:sldLayoutId id="2147483690" r:id="rId18"/>
    <p:sldLayoutId id="2147483704" r:id="rId19"/>
    <p:sldLayoutId id="2147483706" r:id="rId20"/>
    <p:sldLayoutId id="2147483705" r:id="rId21"/>
    <p:sldLayoutId id="2147483708" r:id="rId22"/>
    <p:sldLayoutId id="2147483701" r:id="rId23"/>
    <p:sldLayoutId id="2147483677" r:id="rId24"/>
  </p:sldLayoutIdLst>
  <p:hf hdr="0" ftr="0" dt="0"/>
  <p:txStyles>
    <p:titleStyle>
      <a:lvl1pPr algn="l" defTabSz="990570" rtl="0" eaLnBrk="1" latinLnBrk="0" hangingPunct="1">
        <a:lnSpc>
          <a:spcPct val="90000"/>
        </a:lnSpc>
        <a:spcBef>
          <a:spcPct val="0"/>
        </a:spcBef>
        <a:buNone/>
        <a:defRPr sz="3900" b="1" kern="1200">
          <a:solidFill>
            <a:schemeClr val="tx1"/>
          </a:solidFill>
          <a:latin typeface="Century Gothic" panose="020B0502020202020204" pitchFamily="34" charset="0"/>
          <a:ea typeface="+mj-ea"/>
          <a:cs typeface="+mj-cs"/>
        </a:defRPr>
      </a:lvl1pPr>
    </p:titleStyle>
    <p:bodyStyle>
      <a:lvl1pPr marL="247642" indent="-247642" algn="l" defTabSz="990570" rtl="0" eaLnBrk="1" latinLnBrk="0" hangingPunct="1">
        <a:lnSpc>
          <a:spcPct val="90000"/>
        </a:lnSpc>
        <a:spcBef>
          <a:spcPts val="1083"/>
        </a:spcBef>
        <a:buFont typeface="Arial" panose="020B0604020202020204" pitchFamily="34" charset="0"/>
        <a:buChar char="•"/>
        <a:defRPr sz="3033"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p:bodyStyle>
    <p:otherStyle>
      <a:defPPr>
        <a:defRPr lang="en-US"/>
      </a:defPPr>
      <a:lvl1pPr marL="0" algn="l" defTabSz="990570" rtl="0" eaLnBrk="1" latinLnBrk="0" hangingPunct="1">
        <a:defRPr sz="1950" kern="1200">
          <a:solidFill>
            <a:schemeClr val="tx1"/>
          </a:solidFill>
          <a:latin typeface="+mn-lt"/>
          <a:ea typeface="+mn-ea"/>
          <a:cs typeface="+mn-cs"/>
        </a:defRPr>
      </a:lvl1pPr>
      <a:lvl2pPr marL="495285" algn="l" defTabSz="990570" rtl="0" eaLnBrk="1" latinLnBrk="0" hangingPunct="1">
        <a:defRPr sz="1950" kern="1200">
          <a:solidFill>
            <a:schemeClr val="tx1"/>
          </a:solidFill>
          <a:latin typeface="+mn-lt"/>
          <a:ea typeface="+mn-ea"/>
          <a:cs typeface="+mn-cs"/>
        </a:defRPr>
      </a:lvl2pPr>
      <a:lvl3pPr marL="990570" algn="l" defTabSz="990570" rtl="0" eaLnBrk="1" latinLnBrk="0" hangingPunct="1">
        <a:defRPr sz="1950" kern="1200">
          <a:solidFill>
            <a:schemeClr val="tx1"/>
          </a:solidFill>
          <a:latin typeface="+mn-lt"/>
          <a:ea typeface="+mn-ea"/>
          <a:cs typeface="+mn-cs"/>
        </a:defRPr>
      </a:lvl3pPr>
      <a:lvl4pPr marL="1485854" algn="l" defTabSz="990570" rtl="0" eaLnBrk="1" latinLnBrk="0" hangingPunct="1">
        <a:defRPr sz="1950" kern="1200">
          <a:solidFill>
            <a:schemeClr val="tx1"/>
          </a:solidFill>
          <a:latin typeface="+mn-lt"/>
          <a:ea typeface="+mn-ea"/>
          <a:cs typeface="+mn-cs"/>
        </a:defRPr>
      </a:lvl4pPr>
      <a:lvl5pPr marL="1981139" algn="l" defTabSz="990570" rtl="0" eaLnBrk="1" latinLnBrk="0" hangingPunct="1">
        <a:defRPr sz="1950" kern="1200">
          <a:solidFill>
            <a:schemeClr val="tx1"/>
          </a:solidFill>
          <a:latin typeface="+mn-lt"/>
          <a:ea typeface="+mn-ea"/>
          <a:cs typeface="+mn-cs"/>
        </a:defRPr>
      </a:lvl5pPr>
      <a:lvl6pPr marL="2476424" algn="l" defTabSz="990570" rtl="0" eaLnBrk="1" latinLnBrk="0" hangingPunct="1">
        <a:defRPr sz="1950" kern="1200">
          <a:solidFill>
            <a:schemeClr val="tx1"/>
          </a:solidFill>
          <a:latin typeface="+mn-lt"/>
          <a:ea typeface="+mn-ea"/>
          <a:cs typeface="+mn-cs"/>
        </a:defRPr>
      </a:lvl6pPr>
      <a:lvl7pPr marL="2971709" algn="l" defTabSz="990570" rtl="0" eaLnBrk="1" latinLnBrk="0" hangingPunct="1">
        <a:defRPr sz="1950" kern="1200">
          <a:solidFill>
            <a:schemeClr val="tx1"/>
          </a:solidFill>
          <a:latin typeface="+mn-lt"/>
          <a:ea typeface="+mn-ea"/>
          <a:cs typeface="+mn-cs"/>
        </a:defRPr>
      </a:lvl7pPr>
      <a:lvl8pPr marL="3466993" algn="l" defTabSz="990570" rtl="0" eaLnBrk="1" latinLnBrk="0" hangingPunct="1">
        <a:defRPr sz="1950" kern="1200">
          <a:solidFill>
            <a:schemeClr val="tx1"/>
          </a:solidFill>
          <a:latin typeface="+mn-lt"/>
          <a:ea typeface="+mn-ea"/>
          <a:cs typeface="+mn-cs"/>
        </a:defRPr>
      </a:lvl8pPr>
      <a:lvl9pPr marL="3962278" algn="l" defTabSz="990570" rtl="0" eaLnBrk="1" latinLnBrk="0" hangingPunct="1">
        <a:defRPr sz="195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6240" userDrawn="1">
          <p15:clr>
            <a:srgbClr val="F26B43"/>
          </p15:clr>
        </p15:guide>
        <p15:guide id="3" pos="204" userDrawn="1">
          <p15:clr>
            <a:srgbClr val="F26B43"/>
          </p15:clr>
        </p15:guide>
        <p15:guide id="4" pos="1005" userDrawn="1">
          <p15:clr>
            <a:srgbClr val="F26B43"/>
          </p15:clr>
        </p15:guide>
        <p15:guide id="5" pos="1210" userDrawn="1">
          <p15:clr>
            <a:srgbClr val="F26B43"/>
          </p15:clr>
        </p15:guide>
        <p15:guide id="6" pos="2011" userDrawn="1">
          <p15:clr>
            <a:srgbClr val="F26B43"/>
          </p15:clr>
        </p15:guide>
        <p15:guide id="7" pos="2216" userDrawn="1">
          <p15:clr>
            <a:srgbClr val="F26B43"/>
          </p15:clr>
        </p15:guide>
        <p15:guide id="8" pos="3017" userDrawn="1">
          <p15:clr>
            <a:srgbClr val="F26B43"/>
          </p15:clr>
        </p15:guide>
        <p15:guide id="9" pos="3222" userDrawn="1">
          <p15:clr>
            <a:srgbClr val="F26B43"/>
          </p15:clr>
        </p15:guide>
        <p15:guide id="10" pos="4023" userDrawn="1">
          <p15:clr>
            <a:srgbClr val="F26B43"/>
          </p15:clr>
        </p15:guide>
        <p15:guide id="11" pos="4228" userDrawn="1">
          <p15:clr>
            <a:srgbClr val="F26B43"/>
          </p15:clr>
        </p15:guide>
        <p15:guide id="12" pos="5029" userDrawn="1">
          <p15:clr>
            <a:srgbClr val="F26B43"/>
          </p15:clr>
        </p15:guide>
        <p15:guide id="13" pos="5234" userDrawn="1">
          <p15:clr>
            <a:srgbClr val="F26B43"/>
          </p15:clr>
        </p15:guide>
        <p15:guide id="14" pos="6035" userDrawn="1">
          <p15:clr>
            <a:srgbClr val="F26B43"/>
          </p15:clr>
        </p15:guide>
        <p15:guide id="15" orient="horz" userDrawn="1">
          <p15:clr>
            <a:srgbClr val="F26B43"/>
          </p15:clr>
        </p15:guide>
        <p15:guide id="16" orient="horz" pos="4320" userDrawn="1">
          <p15:clr>
            <a:srgbClr val="F26B43"/>
          </p15:clr>
        </p15:guide>
        <p15:guide id="17" orient="horz" pos="204" userDrawn="1">
          <p15:clr>
            <a:srgbClr val="F26B43"/>
          </p15:clr>
        </p15:guide>
        <p15:guide id="18" orient="horz" pos="685" userDrawn="1">
          <p15:clr>
            <a:srgbClr val="F26B43"/>
          </p15:clr>
        </p15:guide>
        <p15:guide id="19" orient="horz" pos="890" userDrawn="1">
          <p15:clr>
            <a:srgbClr val="F26B43"/>
          </p15:clr>
        </p15:guide>
        <p15:guide id="20" orient="horz" pos="1371" userDrawn="1">
          <p15:clr>
            <a:srgbClr val="F26B43"/>
          </p15:clr>
        </p15:guide>
        <p15:guide id="21" orient="horz" pos="1576" userDrawn="1">
          <p15:clr>
            <a:srgbClr val="F26B43"/>
          </p15:clr>
        </p15:guide>
        <p15:guide id="22" orient="horz" pos="2057" userDrawn="1">
          <p15:clr>
            <a:srgbClr val="F26B43"/>
          </p15:clr>
        </p15:guide>
        <p15:guide id="23" orient="horz" pos="2262" userDrawn="1">
          <p15:clr>
            <a:srgbClr val="F26B43"/>
          </p15:clr>
        </p15:guide>
        <p15:guide id="24" orient="horz" pos="2743" userDrawn="1">
          <p15:clr>
            <a:srgbClr val="F26B43"/>
          </p15:clr>
        </p15:guide>
        <p15:guide id="25" orient="horz" pos="2948" userDrawn="1">
          <p15:clr>
            <a:srgbClr val="F26B43"/>
          </p15:clr>
        </p15:guide>
        <p15:guide id="26" orient="horz" pos="3429" userDrawn="1">
          <p15:clr>
            <a:srgbClr val="F26B43"/>
          </p15:clr>
        </p15:guide>
        <p15:guide id="27" orient="horz" pos="3634" userDrawn="1">
          <p15:clr>
            <a:srgbClr val="F26B43"/>
          </p15:clr>
        </p15:guide>
        <p15:guide id="28" orient="horz" pos="411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1.png"/><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14.jpeg"/><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microsoft.com/office/2007/relationships/hdphoto" Target="../media/hdphoto1.wdp"/><Relationship Id="rId5" Type="http://schemas.openxmlformats.org/officeDocument/2006/relationships/image" Target="../media/image10.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19.jpeg"/><Relationship Id="rId5" Type="http://schemas.openxmlformats.org/officeDocument/2006/relationships/image" Target="../media/image18.jpe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21.jpg"/><Relationship Id="rId5" Type="http://schemas.openxmlformats.org/officeDocument/2006/relationships/image" Target="../media/image20.jp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www.childline.org.uk/" TargetMode="External"/><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3.xml"/><Relationship Id="rId6" Type="http://schemas.openxmlformats.org/officeDocument/2006/relationships/hyperlink" Target="http://www.talktofrank.com/get-help/what-to-do-in-an-emergency" TargetMode="External"/><Relationship Id="rId5" Type="http://schemas.openxmlformats.org/officeDocument/2006/relationships/hyperlink" Target="http://www.talktofrank.com/get-help/find-support-near-you" TargetMode="External"/><Relationship Id="rId4" Type="http://schemas.openxmlformats.org/officeDocument/2006/relationships/hyperlink" Target="http://www.nhs.uk/live-well/quit-smoking/nhs-stop-smoking-services-help-you-qui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8800C-B306-18E7-D605-B2295BCDC299}"/>
              </a:ext>
            </a:extLst>
          </p:cNvPr>
          <p:cNvSpPr>
            <a:spLocks noGrp="1"/>
          </p:cNvSpPr>
          <p:nvPr>
            <p:ph type="title"/>
          </p:nvPr>
        </p:nvSpPr>
        <p:spPr>
          <a:xfrm>
            <a:off x="230719" y="1059578"/>
            <a:ext cx="5651466" cy="2147646"/>
          </a:xfrm>
        </p:spPr>
        <p:txBody>
          <a:bodyPr>
            <a:normAutofit/>
          </a:bodyPr>
          <a:lstStyle/>
          <a:p>
            <a:r>
              <a:rPr lang="en-US" dirty="0"/>
              <a:t>Drug education</a:t>
            </a:r>
          </a:p>
        </p:txBody>
      </p:sp>
      <p:sp>
        <p:nvSpPr>
          <p:cNvPr id="3" name="Subtitle 2">
            <a:extLst>
              <a:ext uri="{FF2B5EF4-FFF2-40B4-BE49-F238E27FC236}">
                <a16:creationId xmlns:a16="http://schemas.microsoft.com/office/drawing/2014/main" id="{F1231D9D-8A18-B483-FE64-1B1B1B96683A}"/>
              </a:ext>
            </a:extLst>
          </p:cNvPr>
          <p:cNvSpPr>
            <a:spLocks noGrp="1"/>
          </p:cNvSpPr>
          <p:nvPr>
            <p:ph type="subTitle" idx="1"/>
          </p:nvPr>
        </p:nvSpPr>
        <p:spPr>
          <a:xfrm>
            <a:off x="239606" y="3483582"/>
            <a:ext cx="5071113" cy="1470555"/>
          </a:xfrm>
        </p:spPr>
        <p:txBody>
          <a:bodyPr/>
          <a:lstStyle/>
          <a:p>
            <a:pPr>
              <a:lnSpc>
                <a:spcPts val="3200"/>
              </a:lnSpc>
              <a:spcBef>
                <a:spcPts val="0"/>
              </a:spcBef>
            </a:pPr>
            <a:r>
              <a:rPr lang="en-US" sz="2400" dirty="0"/>
              <a:t>Keeping safe</a:t>
            </a:r>
          </a:p>
          <a:p>
            <a:pPr>
              <a:lnSpc>
                <a:spcPts val="3200"/>
              </a:lnSpc>
              <a:spcBef>
                <a:spcPts val="0"/>
              </a:spcBef>
            </a:pPr>
            <a:r>
              <a:rPr lang="en-US" dirty="0"/>
              <a:t>KS5/Post-16: Lesson 4</a:t>
            </a:r>
            <a:endParaRPr lang="en-US" sz="2400" dirty="0"/>
          </a:p>
        </p:txBody>
      </p:sp>
      <p:sp>
        <p:nvSpPr>
          <p:cNvPr id="5" name="Slide Number Placeholder 5">
            <a:extLst>
              <a:ext uri="{FF2B5EF4-FFF2-40B4-BE49-F238E27FC236}">
                <a16:creationId xmlns:a16="http://schemas.microsoft.com/office/drawing/2014/main" id="{B3DDE530-D9CF-7586-D2F5-BC12A61F377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6" name="Picture Placeholder 11">
            <a:extLst>
              <a:ext uri="{FF2B5EF4-FFF2-40B4-BE49-F238E27FC236}">
                <a16:creationId xmlns:a16="http://schemas.microsoft.com/office/drawing/2014/main" id="{76E69DC5-70A5-3124-4861-1F16076E977E}"/>
              </a:ext>
            </a:extLst>
          </p:cNvPr>
          <p:cNvPicPr>
            <a:picLocks noGrp="1" noChangeAspect="1"/>
          </p:cNvPicPr>
          <p:nvPr>
            <p:ph type="pic" sz="quarter" idx="10"/>
          </p:nvPr>
        </p:nvPicPr>
        <p:blipFill>
          <a:blip r:embed="rId2"/>
          <a:srcRect t="1271" b="1271"/>
          <a:stretch/>
        </p:blipFill>
        <p:spPr>
          <a:xfrm>
            <a:off x="6748463" y="1412875"/>
            <a:ext cx="2452687" cy="3382963"/>
          </a:xfrm>
          <a:prstGeom prst="rect">
            <a:avLst/>
          </a:prstGeom>
          <a:ln>
            <a:noFill/>
          </a:ln>
          <a:effectLst>
            <a:outerShdw blurRad="292100" dist="232131" dir="5400000" algn="tl" rotWithShape="0">
              <a:srgbClr val="333333">
                <a:alpha val="71669"/>
              </a:srgbClr>
            </a:outerShdw>
          </a:effectLst>
        </p:spPr>
      </p:pic>
    </p:spTree>
    <p:extLst>
      <p:ext uri="{BB962C8B-B14F-4D97-AF65-F5344CB8AC3E}">
        <p14:creationId xmlns:p14="http://schemas.microsoft.com/office/powerpoint/2010/main" val="2260120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3C1CF8A-5639-9B5E-89EF-038E8C6E7B11}"/>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sp>
        <p:nvSpPr>
          <p:cNvPr id="2" name="Content Placeholder 1">
            <a:extLst>
              <a:ext uri="{FF2B5EF4-FFF2-40B4-BE49-F238E27FC236}">
                <a16:creationId xmlns:a16="http://schemas.microsoft.com/office/drawing/2014/main" id="{7889E1F9-B93B-F079-A5D0-D51201FF9D68}"/>
              </a:ext>
            </a:extLst>
          </p:cNvPr>
          <p:cNvSpPr>
            <a:spLocks noGrp="1"/>
          </p:cNvSpPr>
          <p:nvPr>
            <p:ph sz="half" idx="12"/>
          </p:nvPr>
        </p:nvSpPr>
        <p:spPr/>
        <p:txBody>
          <a:bodyPr/>
          <a:lstStyle/>
          <a:p>
            <a:r>
              <a:rPr lang="en-US" dirty="0"/>
              <a:t>To learn how alcohol and other drugs can affect personal safety.</a:t>
            </a:r>
          </a:p>
        </p:txBody>
      </p:sp>
      <p:sp>
        <p:nvSpPr>
          <p:cNvPr id="4" name="Content Placeholder 3">
            <a:extLst>
              <a:ext uri="{FF2B5EF4-FFF2-40B4-BE49-F238E27FC236}">
                <a16:creationId xmlns:a16="http://schemas.microsoft.com/office/drawing/2014/main" id="{6B191E02-04F0-02A6-F747-F534A6E52610}"/>
              </a:ext>
            </a:extLst>
          </p:cNvPr>
          <p:cNvSpPr>
            <a:spLocks noGrp="1"/>
          </p:cNvSpPr>
          <p:nvPr>
            <p:ph sz="half" idx="13"/>
          </p:nvPr>
        </p:nvSpPr>
        <p:spPr>
          <a:xfrm>
            <a:off x="4067944" y="1333463"/>
            <a:ext cx="5042602" cy="4650224"/>
          </a:xfrm>
        </p:spPr>
        <p:txBody>
          <a:bodyPr/>
          <a:lstStyle/>
          <a:p>
            <a:r>
              <a:rPr lang="en-US" dirty="0"/>
              <a:t>We will be able to:</a:t>
            </a:r>
          </a:p>
          <a:p>
            <a:pPr marL="342900" indent="-342900">
              <a:buFont typeface="Arial" panose="020B0604020202020204" pitchFamily="34" charset="0"/>
              <a:buChar char="•"/>
            </a:pPr>
            <a:r>
              <a:rPr lang="en-US" dirty="0"/>
              <a:t>identify signs that someone’s personal safety may be at risk, in situations involving alcohol and other drugs</a:t>
            </a:r>
          </a:p>
          <a:p>
            <a:pPr marL="342900" indent="-342900">
              <a:buFont typeface="Arial" panose="020B0604020202020204" pitchFamily="34" charset="0"/>
              <a:buChar char="•"/>
            </a:pPr>
            <a:r>
              <a:rPr lang="en-US" dirty="0"/>
              <a:t>identify barriers to asking for help when personal safety is at risk, and explain how to overcome these</a:t>
            </a:r>
          </a:p>
          <a:p>
            <a:pPr marL="342900" indent="-342900">
              <a:buFont typeface="Arial" panose="020B0604020202020204" pitchFamily="34" charset="0"/>
              <a:buChar char="•"/>
            </a:pPr>
            <a:r>
              <a:rPr lang="en-US" dirty="0"/>
              <a:t>evaluate strategies to help stay safe when using alcohol or other drugs</a:t>
            </a:r>
          </a:p>
        </p:txBody>
      </p:sp>
    </p:spTree>
    <p:extLst>
      <p:ext uri="{BB962C8B-B14F-4D97-AF65-F5344CB8AC3E}">
        <p14:creationId xmlns:p14="http://schemas.microsoft.com/office/powerpoint/2010/main" val="852936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B866AD-FBEF-AB0F-1F13-3998817CD676}"/>
              </a:ext>
            </a:extLst>
          </p:cNvPr>
          <p:cNvSpPr>
            <a:spLocks noGrp="1"/>
          </p:cNvSpPr>
          <p:nvPr>
            <p:ph idx="1"/>
          </p:nvPr>
        </p:nvSpPr>
        <p:spPr/>
        <p:txBody>
          <a:bodyPr/>
          <a:lstStyle/>
          <a:p>
            <a:endParaRPr lang="en-US"/>
          </a:p>
        </p:txBody>
      </p:sp>
      <p:sp>
        <p:nvSpPr>
          <p:cNvPr id="3" name="Slide Number Placeholder 5">
            <a:extLst>
              <a:ext uri="{FF2B5EF4-FFF2-40B4-BE49-F238E27FC236}">
                <a16:creationId xmlns:a16="http://schemas.microsoft.com/office/drawing/2014/main" id="{3D634B50-2908-D19A-31D1-14B55BBA010A}"/>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solidFill>
                  <a:schemeClr val="tx1">
                    <a:lumMod val="50000"/>
                    <a:lumOff val="50000"/>
                  </a:schemeClr>
                </a:solidFill>
              </a:rPr>
              <a:t>© PSHE Association 2025</a:t>
            </a:r>
          </a:p>
        </p:txBody>
      </p:sp>
    </p:spTree>
    <p:extLst>
      <p:ext uri="{BB962C8B-B14F-4D97-AF65-F5344CB8AC3E}">
        <p14:creationId xmlns:p14="http://schemas.microsoft.com/office/powerpoint/2010/main" val="2552904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C813F4-D1A2-C391-415C-4B929DF6A681}"/>
              </a:ext>
            </a:extLst>
          </p:cNvPr>
          <p:cNvSpPr>
            <a:spLocks noGrp="1"/>
          </p:cNvSpPr>
          <p:nvPr>
            <p:ph type="title"/>
          </p:nvPr>
        </p:nvSpPr>
        <p:spPr/>
        <p:txBody>
          <a:bodyPr/>
          <a:lstStyle/>
          <a:p>
            <a:r>
              <a:rPr lang="en-US" dirty="0"/>
              <a:t>Staying safe</a:t>
            </a:r>
            <a:endParaRPr lang="en-GB" dirty="0"/>
          </a:p>
        </p:txBody>
      </p:sp>
      <p:sp>
        <p:nvSpPr>
          <p:cNvPr id="4" name="Slide Number Placeholder 5">
            <a:extLst>
              <a:ext uri="{FF2B5EF4-FFF2-40B4-BE49-F238E27FC236}">
                <a16:creationId xmlns:a16="http://schemas.microsoft.com/office/drawing/2014/main" id="{BFC49A77-BB91-49D9-60F3-B11AB99A4D16}"/>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solidFill>
                  <a:schemeClr val="bg1"/>
                </a:solidFill>
              </a:rPr>
              <a:t>© PSHE Association 2025</a:t>
            </a:r>
          </a:p>
        </p:txBody>
      </p:sp>
      <p:sp>
        <p:nvSpPr>
          <p:cNvPr id="13" name="TextBox 12">
            <a:extLst>
              <a:ext uri="{FF2B5EF4-FFF2-40B4-BE49-F238E27FC236}">
                <a16:creationId xmlns:a16="http://schemas.microsoft.com/office/drawing/2014/main" id="{33BB1CD5-1D66-A264-CA7F-E337192CED41}"/>
              </a:ext>
            </a:extLst>
          </p:cNvPr>
          <p:cNvSpPr txBox="1"/>
          <p:nvPr/>
        </p:nvSpPr>
        <p:spPr>
          <a:xfrm>
            <a:off x="233593" y="1359428"/>
            <a:ext cx="4719407" cy="5079019"/>
          </a:xfrm>
          <a:prstGeom prst="rect">
            <a:avLst/>
          </a:prstGeom>
          <a:noFill/>
        </p:spPr>
        <p:txBody>
          <a:bodyPr wrap="square">
            <a:spAutoFit/>
          </a:bodyPr>
          <a:lstStyle/>
          <a:p>
            <a:pPr marL="342900" lvl="0" indent="-342900">
              <a:lnSpc>
                <a:spcPct val="107000"/>
              </a:lnSpc>
              <a:spcBef>
                <a:spcPts val="800"/>
              </a:spcBef>
              <a:spcAft>
                <a:spcPts val="1100"/>
              </a:spcAft>
              <a:buFont typeface="+mj-lt"/>
              <a:buAutoNum type="arabicPeriod"/>
            </a:pPr>
            <a:r>
              <a:rPr lang="en-GB" sz="20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What signs or symptoms could others notice, that indicate that the person in the scenario doesn’t feel well, or isn’t safe?</a:t>
            </a:r>
          </a:p>
          <a:p>
            <a:pPr marL="342900" lvl="0" indent="-342900">
              <a:lnSpc>
                <a:spcPct val="107000"/>
              </a:lnSpc>
              <a:spcBef>
                <a:spcPts val="800"/>
              </a:spcBef>
              <a:spcAft>
                <a:spcPts val="1100"/>
              </a:spcAft>
              <a:buFont typeface="+mj-lt"/>
              <a:buAutoNum type="arabicPeriod"/>
            </a:pPr>
            <a:r>
              <a:rPr lang="en-GB" sz="20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If the person who is not feeling well is worried about asking for help, what could help them to do this safely?</a:t>
            </a:r>
          </a:p>
          <a:p>
            <a:pPr marL="342900" lvl="0" indent="-342900">
              <a:lnSpc>
                <a:spcPct val="107000"/>
              </a:lnSpc>
              <a:spcBef>
                <a:spcPts val="800"/>
              </a:spcBef>
              <a:spcAft>
                <a:spcPts val="1100"/>
              </a:spcAft>
              <a:buFont typeface="+mj-lt"/>
              <a:buAutoNum type="arabicPeriod"/>
            </a:pPr>
            <a:r>
              <a:rPr lang="en-GB" sz="20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What could someone do to help if the person became unwell after using alcohol or other drugs?</a:t>
            </a:r>
          </a:p>
          <a:p>
            <a:pPr marL="342900" lvl="0" indent="-342900">
              <a:lnSpc>
                <a:spcPct val="107000"/>
              </a:lnSpc>
              <a:spcBef>
                <a:spcPts val="800"/>
              </a:spcBef>
              <a:spcAft>
                <a:spcPts val="1100"/>
              </a:spcAft>
              <a:buFont typeface="+mj-lt"/>
              <a:buAutoNum type="arabicPeriod"/>
            </a:pPr>
            <a:r>
              <a:rPr lang="en-GB" sz="20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What could someone do to help the person to stay safe?</a:t>
            </a:r>
          </a:p>
        </p:txBody>
      </p:sp>
      <p:pic>
        <p:nvPicPr>
          <p:cNvPr id="2" name="Picture 1" descr="A crowd of people in a room with a stage and a disco ball&#10;&#10;Description automatically generated">
            <a:extLst>
              <a:ext uri="{FF2B5EF4-FFF2-40B4-BE49-F238E27FC236}">
                <a16:creationId xmlns:a16="http://schemas.microsoft.com/office/drawing/2014/main" id="{CFD3CC7C-2CA3-1DF4-7182-CE530B03FE06}"/>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48203" t="67143" r="28437" b="12238"/>
          <a:stretch/>
        </p:blipFill>
        <p:spPr>
          <a:xfrm>
            <a:off x="5664840" y="4351539"/>
            <a:ext cx="3546490" cy="2086908"/>
          </a:xfrm>
          <a:prstGeom prst="ellipse">
            <a:avLst/>
          </a:prstGeom>
        </p:spPr>
      </p:pic>
      <p:sp>
        <p:nvSpPr>
          <p:cNvPr id="6" name="Content Placeholder 5">
            <a:extLst>
              <a:ext uri="{FF2B5EF4-FFF2-40B4-BE49-F238E27FC236}">
                <a16:creationId xmlns:a16="http://schemas.microsoft.com/office/drawing/2014/main" id="{8916A5DA-A6B0-C05D-6F78-6C264D981F99}"/>
              </a:ext>
            </a:extLst>
          </p:cNvPr>
          <p:cNvSpPr>
            <a:spLocks noGrp="1"/>
          </p:cNvSpPr>
          <p:nvPr>
            <p:ph sz="half" idx="10"/>
          </p:nvPr>
        </p:nvSpPr>
        <p:spPr>
          <a:xfrm>
            <a:off x="5111644" y="1304355"/>
            <a:ext cx="4652883" cy="2875440"/>
          </a:xfrm>
          <a:prstGeom prst="wedgeRoundRectCallout">
            <a:avLst>
              <a:gd name="adj1" fmla="val 12714"/>
              <a:gd name="adj2" fmla="val 66105"/>
              <a:gd name="adj3" fmla="val 16667"/>
            </a:avLst>
          </a:prstGeom>
          <a:solidFill>
            <a:srgbClr val="88C2BF"/>
          </a:solidFill>
          <a:ln w="28575">
            <a:noFill/>
          </a:ln>
        </p:spPr>
        <p:txBody>
          <a:bodyPr>
            <a:noAutofit/>
          </a:bodyPr>
          <a:lstStyle/>
          <a:p>
            <a:r>
              <a:rPr lang="en-US" kern="100" dirty="0">
                <a:solidFill>
                  <a:schemeClr val="tx1"/>
                </a:solidFill>
                <a:effectLst/>
                <a:ea typeface="Aptos" panose="020B0004020202020204" pitchFamily="34" charset="0"/>
                <a:cs typeface="Times New Roman" panose="02020603050405020304" pitchFamily="18" charset="0"/>
              </a:rPr>
              <a:t>“I don’t feel great. I can’t see my friends anymore and everything is so loud. I really need to sit down, I’m so tired. This person keeps trying to get me a drink and I’m just not interested. How am I going to get out of here?”</a:t>
            </a:r>
            <a:endParaRPr lang="en-GB" kern="100" dirty="0">
              <a:solidFill>
                <a:schemeClr val="tx1"/>
              </a:solidFill>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13290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96E9C-0558-0777-9080-255357A7F69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A60D43A-E4D0-6EFA-5B9F-507A65B335A9}"/>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83"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PSHE Association 2025</a:t>
            </a:r>
          </a:p>
        </p:txBody>
      </p:sp>
      <p:pic>
        <p:nvPicPr>
          <p:cNvPr id="14" name="Picture 13">
            <a:extLst>
              <a:ext uri="{FF2B5EF4-FFF2-40B4-BE49-F238E27FC236}">
                <a16:creationId xmlns:a16="http://schemas.microsoft.com/office/drawing/2014/main" id="{038A8836-6A11-C88B-7910-5990C104425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51202" y="6201487"/>
            <a:ext cx="364781" cy="593270"/>
          </a:xfrm>
          <a:prstGeom prst="rect">
            <a:avLst/>
          </a:prstGeom>
        </p:spPr>
      </p:pic>
      <p:pic>
        <p:nvPicPr>
          <p:cNvPr id="15" name="Picture 14">
            <a:extLst>
              <a:ext uri="{FF2B5EF4-FFF2-40B4-BE49-F238E27FC236}">
                <a16:creationId xmlns:a16="http://schemas.microsoft.com/office/drawing/2014/main" id="{65AA0D8A-8EB7-9B34-0288-93155908D3A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contrast="100000"/>
                    </a14:imgEffect>
                  </a14:imgLayer>
                </a14:imgProps>
              </a:ext>
            </a:extLst>
          </a:blip>
          <a:stretch>
            <a:fillRect/>
          </a:stretch>
        </p:blipFill>
        <p:spPr>
          <a:xfrm>
            <a:off x="425379" y="6325979"/>
            <a:ext cx="392842" cy="428919"/>
          </a:xfrm>
          <a:prstGeom prst="rect">
            <a:avLst/>
          </a:prstGeom>
        </p:spPr>
      </p:pic>
      <p:sp>
        <p:nvSpPr>
          <p:cNvPr id="17" name="Title 16">
            <a:extLst>
              <a:ext uri="{FF2B5EF4-FFF2-40B4-BE49-F238E27FC236}">
                <a16:creationId xmlns:a16="http://schemas.microsoft.com/office/drawing/2014/main" id="{57C4DC0B-C9D2-AA1E-AF5A-F7217B001775}"/>
              </a:ext>
            </a:extLst>
          </p:cNvPr>
          <p:cNvSpPr>
            <a:spLocks noGrp="1"/>
          </p:cNvSpPr>
          <p:nvPr>
            <p:ph type="title"/>
          </p:nvPr>
        </p:nvSpPr>
        <p:spPr>
          <a:xfrm>
            <a:off x="233593" y="543878"/>
            <a:ext cx="5185900" cy="694054"/>
          </a:xfrm>
        </p:spPr>
        <p:txBody>
          <a:bodyPr/>
          <a:lstStyle/>
          <a:p>
            <a:r>
              <a:rPr lang="en-US" dirty="0"/>
              <a:t>Identifying a problem</a:t>
            </a:r>
            <a:endParaRPr lang="en-GB" dirty="0"/>
          </a:p>
        </p:txBody>
      </p:sp>
      <p:pic>
        <p:nvPicPr>
          <p:cNvPr id="3" name="Picture 2" descr="A group of people dancing&#10;&#10;Description automatically generated">
            <a:extLst>
              <a:ext uri="{FF2B5EF4-FFF2-40B4-BE49-F238E27FC236}">
                <a16:creationId xmlns:a16="http://schemas.microsoft.com/office/drawing/2014/main" id="{FD03AFC6-572D-0D32-3136-715C0FF9167A}"/>
              </a:ext>
            </a:extLst>
          </p:cNvPr>
          <p:cNvPicPr>
            <a:picLocks noChangeAspect="1"/>
          </p:cNvPicPr>
          <p:nvPr/>
        </p:nvPicPr>
        <p:blipFill>
          <a:blip r:embed="rId7" cstate="print">
            <a:extLst>
              <a:ext uri="{28A0092B-C50C-407E-A947-70E740481C1C}">
                <a14:useLocalDpi xmlns:a14="http://schemas.microsoft.com/office/drawing/2010/main" val="0"/>
              </a:ext>
            </a:extLst>
          </a:blip>
          <a:srcRect l="14581" t="11359" r="11282" b="2532"/>
          <a:stretch/>
        </p:blipFill>
        <p:spPr>
          <a:xfrm>
            <a:off x="125269" y="2151052"/>
            <a:ext cx="1872184" cy="3261807"/>
          </a:xfrm>
          <a:prstGeom prst="round2DiagRect">
            <a:avLst/>
          </a:prstGeom>
        </p:spPr>
      </p:pic>
      <p:pic>
        <p:nvPicPr>
          <p:cNvPr id="5" name="Picture 4" descr="A group of people drinking and talking&#10;&#10;Description automatically generated">
            <a:extLst>
              <a:ext uri="{FF2B5EF4-FFF2-40B4-BE49-F238E27FC236}">
                <a16:creationId xmlns:a16="http://schemas.microsoft.com/office/drawing/2014/main" id="{B9829552-A0E9-20DB-9F92-B69CB65D65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67391" y="1924762"/>
            <a:ext cx="5571217" cy="3714386"/>
          </a:xfrm>
          <a:prstGeom prst="round2DiagRect">
            <a:avLst/>
          </a:prstGeom>
        </p:spPr>
      </p:pic>
      <p:pic>
        <p:nvPicPr>
          <p:cNvPr id="6" name="Picture 5" descr="A person holding a red cup and talking on a cell phone&#10;&#10;Description automatically generated">
            <a:extLst>
              <a:ext uri="{FF2B5EF4-FFF2-40B4-BE49-F238E27FC236}">
                <a16:creationId xmlns:a16="http://schemas.microsoft.com/office/drawing/2014/main" id="{56F2CFEE-7032-E64C-8C46-01BD46348DF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521" t="20023" r="21623"/>
          <a:stretch/>
        </p:blipFill>
        <p:spPr>
          <a:xfrm>
            <a:off x="7908546" y="2151053"/>
            <a:ext cx="1872185" cy="3261806"/>
          </a:xfrm>
          <a:prstGeom prst="round2DiagRect">
            <a:avLst/>
          </a:prstGeom>
        </p:spPr>
      </p:pic>
    </p:spTree>
    <p:extLst>
      <p:ext uri="{BB962C8B-B14F-4D97-AF65-F5344CB8AC3E}">
        <p14:creationId xmlns:p14="http://schemas.microsoft.com/office/powerpoint/2010/main" val="3142300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D544B-D4F1-D3B3-5381-373270EFB038}"/>
            </a:ext>
          </a:extLst>
        </p:cNvPr>
        <p:cNvGrpSpPr/>
        <p:nvPr/>
      </p:nvGrpSpPr>
      <p:grpSpPr>
        <a:xfrm>
          <a:off x="0" y="0"/>
          <a:ext cx="0" cy="0"/>
          <a:chOff x="0" y="0"/>
          <a:chExt cx="0" cy="0"/>
        </a:xfrm>
      </p:grpSpPr>
      <p:pic>
        <p:nvPicPr>
          <p:cNvPr id="7" name="Picture 6" descr="A group of people dancing&#10;&#10;Description automatically generated">
            <a:extLst>
              <a:ext uri="{FF2B5EF4-FFF2-40B4-BE49-F238E27FC236}">
                <a16:creationId xmlns:a16="http://schemas.microsoft.com/office/drawing/2014/main" id="{28A66A1E-D64E-95D9-C2E1-392E4CCD69A9}"/>
              </a:ext>
            </a:extLst>
          </p:cNvPr>
          <p:cNvPicPr>
            <a:picLocks noChangeAspect="1"/>
          </p:cNvPicPr>
          <p:nvPr/>
        </p:nvPicPr>
        <p:blipFill>
          <a:blip r:embed="rId3" cstate="print">
            <a:extLst>
              <a:ext uri="{28A0092B-C50C-407E-A947-70E740481C1C}">
                <a14:useLocalDpi xmlns:a14="http://schemas.microsoft.com/office/drawing/2010/main" val="0"/>
              </a:ext>
            </a:extLst>
          </a:blip>
          <a:srcRect l="14581" t="11359" r="11282" b="2532"/>
          <a:stretch/>
        </p:blipFill>
        <p:spPr>
          <a:xfrm>
            <a:off x="125269" y="2151052"/>
            <a:ext cx="1872184" cy="3261807"/>
          </a:xfrm>
          <a:prstGeom prst="round2DiagRect">
            <a:avLst/>
          </a:prstGeom>
        </p:spPr>
      </p:pic>
      <p:pic>
        <p:nvPicPr>
          <p:cNvPr id="8" name="Picture 7" descr="A group of people drinking and talking&#10;&#10;Description automatically generated">
            <a:extLst>
              <a:ext uri="{FF2B5EF4-FFF2-40B4-BE49-F238E27FC236}">
                <a16:creationId xmlns:a16="http://schemas.microsoft.com/office/drawing/2014/main" id="{839E7705-C420-F627-1580-0ACDC9E30D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7391" y="1924762"/>
            <a:ext cx="5571217" cy="3714386"/>
          </a:xfrm>
          <a:prstGeom prst="round2DiagRect">
            <a:avLst/>
          </a:prstGeom>
        </p:spPr>
      </p:pic>
      <p:sp>
        <p:nvSpPr>
          <p:cNvPr id="4" name="Slide Number Placeholder 3">
            <a:extLst>
              <a:ext uri="{FF2B5EF4-FFF2-40B4-BE49-F238E27FC236}">
                <a16:creationId xmlns:a16="http://schemas.microsoft.com/office/drawing/2014/main" id="{C36557D1-B6D9-8449-39B9-955FE9D24F1F}"/>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83"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PSHE Association 2025</a:t>
            </a:r>
          </a:p>
        </p:txBody>
      </p:sp>
      <p:sp>
        <p:nvSpPr>
          <p:cNvPr id="6" name="Speech Bubble: Rectangle with Corners Rounded 5">
            <a:extLst>
              <a:ext uri="{FF2B5EF4-FFF2-40B4-BE49-F238E27FC236}">
                <a16:creationId xmlns:a16="http://schemas.microsoft.com/office/drawing/2014/main" id="{98BA3F95-3D58-755C-17B7-BC8C0D1E4351}"/>
              </a:ext>
            </a:extLst>
          </p:cNvPr>
          <p:cNvSpPr/>
          <p:nvPr/>
        </p:nvSpPr>
        <p:spPr>
          <a:xfrm>
            <a:off x="91574" y="5079389"/>
            <a:ext cx="2717496" cy="1244014"/>
          </a:xfrm>
          <a:prstGeom prst="wedgeRoundRectCallout">
            <a:avLst>
              <a:gd name="adj1" fmla="val -12177"/>
              <a:gd name="adj2" fmla="val -118502"/>
              <a:gd name="adj3" fmla="val 16667"/>
            </a:avLst>
          </a:prstGeom>
          <a:solidFill>
            <a:schemeClr val="bg1"/>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2000" kern="100" dirty="0">
                <a:solidFill>
                  <a:srgbClr val="000000"/>
                </a:solidFill>
                <a:effectLst/>
                <a:latin typeface="Century Gothic" panose="020B0502020202020204" pitchFamily="34" charset="0"/>
                <a:ea typeface="Aptos" panose="020B0004020202020204" pitchFamily="34" charset="0"/>
                <a:cs typeface="Times New Roman" panose="02020603050405020304" pitchFamily="18" charset="0"/>
              </a:rPr>
              <a:t>Is this my drink? I think I picked up the right one.</a:t>
            </a:r>
            <a:endParaRPr lang="en-GB" sz="2000" kern="100" dirty="0">
              <a:effectLst/>
              <a:latin typeface="Century Gothic" panose="020B0502020202020204" pitchFamily="34" charset="0"/>
              <a:ea typeface="Aptos" panose="020B0004020202020204" pitchFamily="34" charset="0"/>
              <a:cs typeface="Times New Roman" panose="02020603050405020304" pitchFamily="18" charset="0"/>
            </a:endParaRPr>
          </a:p>
        </p:txBody>
      </p:sp>
      <p:sp>
        <p:nvSpPr>
          <p:cNvPr id="9" name="Speech Bubble: Rectangle with Corners Rounded 8">
            <a:extLst>
              <a:ext uri="{FF2B5EF4-FFF2-40B4-BE49-F238E27FC236}">
                <a16:creationId xmlns:a16="http://schemas.microsoft.com/office/drawing/2014/main" id="{463612E4-4733-B443-F468-3FE99A2F0621}"/>
              </a:ext>
            </a:extLst>
          </p:cNvPr>
          <p:cNvSpPr/>
          <p:nvPr/>
        </p:nvSpPr>
        <p:spPr>
          <a:xfrm>
            <a:off x="113609" y="437799"/>
            <a:ext cx="2897674" cy="1649155"/>
          </a:xfrm>
          <a:prstGeom prst="wedgeRoundRectCallout">
            <a:avLst>
              <a:gd name="adj1" fmla="val -30607"/>
              <a:gd name="adj2" fmla="val 76664"/>
              <a:gd name="adj3" fmla="val 16667"/>
            </a:avLst>
          </a:prstGeom>
          <a:solidFill>
            <a:schemeClr val="bg1"/>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2000" kern="100" dirty="0">
                <a:solidFill>
                  <a:srgbClr val="000000"/>
                </a:solidFill>
                <a:effectLst/>
                <a:latin typeface="Century Gothic" panose="020B0502020202020204" pitchFamily="34" charset="0"/>
                <a:ea typeface="Aptos" panose="020B0004020202020204" pitchFamily="34" charset="0"/>
                <a:cs typeface="Times New Roman" panose="02020603050405020304" pitchFamily="18" charset="0"/>
              </a:rPr>
              <a:t>Whatever I took earlier is making me feel weird. I’m so thirsty but I’ve had so much </a:t>
            </a:r>
            <a:r>
              <a:rPr lang="en-US" sz="2000" kern="100" dirty="0">
                <a:solidFill>
                  <a:srgbClr val="000000"/>
                </a:solidFill>
                <a:latin typeface="Century Gothic" panose="020B0502020202020204" pitchFamily="34" charset="0"/>
                <a:ea typeface="Aptos" panose="020B0004020202020204" pitchFamily="34" charset="0"/>
                <a:cs typeface="Times New Roman" panose="02020603050405020304" pitchFamily="18" charset="0"/>
              </a:rPr>
              <a:t>water</a:t>
            </a:r>
            <a:r>
              <a:rPr lang="en-US" sz="2000" kern="100" dirty="0">
                <a:solidFill>
                  <a:srgbClr val="000000"/>
                </a:solidFill>
                <a:effectLst/>
                <a:latin typeface="Century Gothic" panose="020B0502020202020204" pitchFamily="34" charset="0"/>
                <a:ea typeface="Aptos" panose="020B0004020202020204" pitchFamily="34" charset="0"/>
                <a:cs typeface="Times New Roman" panose="02020603050405020304" pitchFamily="18" charset="0"/>
              </a:rPr>
              <a:t>! </a:t>
            </a:r>
            <a:endParaRPr lang="en-GB" sz="2000" kern="100" dirty="0">
              <a:effectLst/>
              <a:latin typeface="Century Gothic" panose="020B0502020202020204" pitchFamily="34" charset="0"/>
              <a:ea typeface="Aptos" panose="020B0004020202020204" pitchFamily="34" charset="0"/>
              <a:cs typeface="Times New Roman" panose="02020603050405020304" pitchFamily="18" charset="0"/>
            </a:endParaRPr>
          </a:p>
        </p:txBody>
      </p:sp>
      <p:pic>
        <p:nvPicPr>
          <p:cNvPr id="13" name="Picture 12" descr="A person holding a red cup and talking on a cell phone&#10;&#10;Description automatically generated">
            <a:extLst>
              <a:ext uri="{FF2B5EF4-FFF2-40B4-BE49-F238E27FC236}">
                <a16:creationId xmlns:a16="http://schemas.microsoft.com/office/drawing/2014/main" id="{09D931EF-BE3D-8F60-4850-07B3082878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521" t="20023" r="21623"/>
          <a:stretch/>
        </p:blipFill>
        <p:spPr>
          <a:xfrm>
            <a:off x="7908546" y="2151053"/>
            <a:ext cx="1872185" cy="3261806"/>
          </a:xfrm>
          <a:prstGeom prst="round2DiagRect">
            <a:avLst/>
          </a:prstGeom>
        </p:spPr>
      </p:pic>
      <p:sp>
        <p:nvSpPr>
          <p:cNvPr id="10" name="Speech Bubble: Rectangle with Corners Rounded 9">
            <a:extLst>
              <a:ext uri="{FF2B5EF4-FFF2-40B4-BE49-F238E27FC236}">
                <a16:creationId xmlns:a16="http://schemas.microsoft.com/office/drawing/2014/main" id="{FF6696DA-D512-ED50-D616-A3A845273B38}"/>
              </a:ext>
            </a:extLst>
          </p:cNvPr>
          <p:cNvSpPr/>
          <p:nvPr/>
        </p:nvSpPr>
        <p:spPr>
          <a:xfrm>
            <a:off x="3335199" y="437799"/>
            <a:ext cx="2897674" cy="1490522"/>
          </a:xfrm>
          <a:prstGeom prst="wedgeRoundRectCallout">
            <a:avLst>
              <a:gd name="adj1" fmla="val 1100"/>
              <a:gd name="adj2" fmla="val 70237"/>
              <a:gd name="adj3" fmla="val 16667"/>
            </a:avLst>
          </a:prstGeom>
          <a:solidFill>
            <a:schemeClr val="bg1"/>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2000" kern="100" dirty="0">
                <a:solidFill>
                  <a:srgbClr val="000000"/>
                </a:solidFill>
                <a:effectLst/>
                <a:latin typeface="Century Gothic" panose="020B0502020202020204" pitchFamily="34" charset="0"/>
                <a:ea typeface="Aptos" panose="020B0004020202020204" pitchFamily="34" charset="0"/>
                <a:cs typeface="Times New Roman" panose="02020603050405020304" pitchFamily="18" charset="0"/>
              </a:rPr>
              <a:t>If I finish this drink, I’m not going to keep it down… I want to go home.</a:t>
            </a:r>
            <a:endParaRPr lang="en-GB" sz="2000" kern="100" dirty="0">
              <a:effectLst/>
              <a:latin typeface="Century Gothic" panose="020B0502020202020204" pitchFamily="34" charset="0"/>
              <a:ea typeface="Aptos" panose="020B0004020202020204" pitchFamily="34" charset="0"/>
              <a:cs typeface="Times New Roman" panose="02020603050405020304" pitchFamily="18" charset="0"/>
            </a:endParaRPr>
          </a:p>
        </p:txBody>
      </p:sp>
      <p:sp>
        <p:nvSpPr>
          <p:cNvPr id="11" name="Speech Bubble: Rectangle with Corners Rounded 10">
            <a:extLst>
              <a:ext uri="{FF2B5EF4-FFF2-40B4-BE49-F238E27FC236}">
                <a16:creationId xmlns:a16="http://schemas.microsoft.com/office/drawing/2014/main" id="{4BA00236-53EC-B5B7-DF4F-20220DC9D852}"/>
              </a:ext>
            </a:extLst>
          </p:cNvPr>
          <p:cNvSpPr/>
          <p:nvPr/>
        </p:nvSpPr>
        <p:spPr>
          <a:xfrm>
            <a:off x="6589791" y="802736"/>
            <a:ext cx="2897674" cy="1394777"/>
          </a:xfrm>
          <a:prstGeom prst="wedgeRoundRectCallout">
            <a:avLst>
              <a:gd name="adj1" fmla="val 31366"/>
              <a:gd name="adj2" fmla="val 69249"/>
              <a:gd name="adj3" fmla="val 16667"/>
            </a:avLst>
          </a:prstGeom>
          <a:solidFill>
            <a:schemeClr val="bg1"/>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2000" kern="100" dirty="0">
                <a:solidFill>
                  <a:srgbClr val="000000"/>
                </a:solidFill>
                <a:effectLst/>
                <a:latin typeface="Century Gothic" panose="020B0502020202020204" pitchFamily="34" charset="0"/>
                <a:ea typeface="Aptos" panose="020B0004020202020204" pitchFamily="34" charset="0"/>
                <a:cs typeface="Times New Roman" panose="02020603050405020304" pitchFamily="18" charset="0"/>
              </a:rPr>
              <a:t>I lost my phone. I don’t think I’ll hear it ringing over all the music… </a:t>
            </a:r>
            <a:endParaRPr lang="en-GB" sz="2000" kern="100" dirty="0">
              <a:effectLst/>
              <a:latin typeface="Century Gothic" panose="020B0502020202020204" pitchFamily="34" charset="0"/>
              <a:ea typeface="Aptos" panose="020B0004020202020204" pitchFamily="34" charset="0"/>
              <a:cs typeface="Times New Roman" panose="02020603050405020304" pitchFamily="18" charset="0"/>
            </a:endParaRPr>
          </a:p>
        </p:txBody>
      </p:sp>
      <p:sp>
        <p:nvSpPr>
          <p:cNvPr id="12" name="Speech Bubble: Rectangle with Corners Rounded 11">
            <a:extLst>
              <a:ext uri="{FF2B5EF4-FFF2-40B4-BE49-F238E27FC236}">
                <a16:creationId xmlns:a16="http://schemas.microsoft.com/office/drawing/2014/main" id="{0CC5B62E-A38E-18DD-5B66-98738A644685}"/>
              </a:ext>
            </a:extLst>
          </p:cNvPr>
          <p:cNvSpPr/>
          <p:nvPr/>
        </p:nvSpPr>
        <p:spPr>
          <a:xfrm>
            <a:off x="3504163" y="5090157"/>
            <a:ext cx="6104060" cy="1244014"/>
          </a:xfrm>
          <a:prstGeom prst="wedgeRoundRectCallout">
            <a:avLst>
              <a:gd name="adj1" fmla="val -629"/>
              <a:gd name="adj2" fmla="val -90442"/>
              <a:gd name="adj3" fmla="val 16667"/>
            </a:avLst>
          </a:prstGeom>
          <a:solidFill>
            <a:schemeClr val="bg1"/>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2000" kern="100" dirty="0">
                <a:solidFill>
                  <a:srgbClr val="000000"/>
                </a:solidFill>
                <a:effectLst/>
                <a:latin typeface="Century Gothic" panose="020B0502020202020204" pitchFamily="34" charset="0"/>
                <a:ea typeface="Aptos" panose="020B0004020202020204" pitchFamily="34" charset="0"/>
                <a:cs typeface="Times New Roman" panose="02020603050405020304" pitchFamily="18" charset="0"/>
              </a:rPr>
              <a:t>I’ve tried to tell everyone to slow down, but no one’s listening to me. I don’t drink and this game is making me uncomfortable. </a:t>
            </a:r>
            <a:endParaRPr lang="en-GB" sz="2000" kern="100" dirty="0">
              <a:effectLst/>
              <a:latin typeface="Century Gothic" panose="020B0502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0353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10" presetClass="entr" presetSubtype="0" fill="hold" grpId="1"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ntr" presetSubtype="0" fill="hold" grpId="1"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10" presetClass="entr" presetSubtype="0" fill="hold" grpId="1"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2" nodeType="clickEffect">
                                  <p:stCondLst>
                                    <p:cond delay="0"/>
                                  </p:stCondLst>
                                  <p:childTnLst>
                                    <p:set>
                                      <p:cBhvr>
                                        <p:cTn id="43" dur="1" fill="hold">
                                          <p:stCondLst>
                                            <p:cond delay="0"/>
                                          </p:stCondLst>
                                        </p:cTn>
                                        <p:tgtEl>
                                          <p:spTgt spid="9"/>
                                        </p:tgtEl>
                                        <p:attrNameLst>
                                          <p:attrName>style.visibility</p:attrName>
                                        </p:attrNameLst>
                                      </p:cBhvr>
                                      <p:to>
                                        <p:strVal val="visible"/>
                                      </p:to>
                                    </p:set>
                                  </p:childTnLst>
                                </p:cTn>
                              </p:par>
                              <p:par>
                                <p:cTn id="44" presetID="1" presetClass="entr" presetSubtype="0" fill="hold" grpId="2" nodeType="with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par>
                                <p:cTn id="46" presetID="1" presetClass="entr" presetSubtype="0" fill="hold" grpId="2" nodeType="withEffect">
                                  <p:stCondLst>
                                    <p:cond delay="0"/>
                                  </p:stCondLst>
                                  <p:childTnLst>
                                    <p:set>
                                      <p:cBhvr>
                                        <p:cTn id="47" dur="1" fill="hold">
                                          <p:stCondLst>
                                            <p:cond delay="0"/>
                                          </p:stCondLst>
                                        </p:cTn>
                                        <p:tgtEl>
                                          <p:spTgt spid="6"/>
                                        </p:tgtEl>
                                        <p:attrNameLst>
                                          <p:attrName>style.visibility</p:attrName>
                                        </p:attrNameLst>
                                      </p:cBhvr>
                                      <p:to>
                                        <p:strVal val="visible"/>
                                      </p:to>
                                    </p:set>
                                  </p:childTnLst>
                                </p:cTn>
                              </p:par>
                              <p:par>
                                <p:cTn id="48" presetID="1" presetClass="entr" presetSubtype="0" fill="hold" grpId="1" nodeType="withEffect">
                                  <p:stCondLst>
                                    <p:cond delay="0"/>
                                  </p:stCondLst>
                                  <p:childTnLst>
                                    <p:set>
                                      <p:cBhvr>
                                        <p:cTn id="49" dur="1" fill="hold">
                                          <p:stCondLst>
                                            <p:cond delay="0"/>
                                          </p:stCondLst>
                                        </p:cTn>
                                        <p:tgtEl>
                                          <p:spTgt spid="12"/>
                                        </p:tgtEl>
                                        <p:attrNameLst>
                                          <p:attrName>style.visibility</p:attrName>
                                        </p:attrNameLst>
                                      </p:cBhvr>
                                      <p:to>
                                        <p:strVal val="visible"/>
                                      </p:to>
                                    </p:set>
                                  </p:childTnLst>
                                </p:cTn>
                              </p:par>
                              <p:par>
                                <p:cTn id="50" presetID="1" presetClass="entr" presetSubtype="0" fill="hold" grpId="2" nodeType="with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standing next to a person sitting on a couch&#10;&#10;Description automatically generated">
            <a:extLst>
              <a:ext uri="{FF2B5EF4-FFF2-40B4-BE49-F238E27FC236}">
                <a16:creationId xmlns:a16="http://schemas.microsoft.com/office/drawing/2014/main" id="{B888AAF1-480E-70C2-4329-7C62E938C722}"/>
              </a:ext>
            </a:extLst>
          </p:cNvPr>
          <p:cNvPicPr>
            <a:picLocks noGrp="1" noChangeAspect="1"/>
          </p:cNvPicPr>
          <p:nvPr>
            <p:ph sz="half" idx="10"/>
          </p:nvPr>
        </p:nvPicPr>
        <p:blipFill rotWithShape="1">
          <a:blip r:embed="rId3"/>
          <a:srcRect t="8932" b="14461"/>
          <a:stretch/>
        </p:blipFill>
        <p:spPr>
          <a:xfrm>
            <a:off x="5756311" y="1753555"/>
            <a:ext cx="3386454" cy="3891401"/>
          </a:xfrm>
          <a:prstGeom prst="round2DiagRect">
            <a:avLst/>
          </a:prstGeom>
        </p:spPr>
      </p:pic>
      <p:sp>
        <p:nvSpPr>
          <p:cNvPr id="4" name="Slide Number Placeholder 3">
            <a:extLst>
              <a:ext uri="{FF2B5EF4-FFF2-40B4-BE49-F238E27FC236}">
                <a16:creationId xmlns:a16="http://schemas.microsoft.com/office/drawing/2014/main" id="{D4D23655-D68A-E1D9-9E76-17396CF91DEC}"/>
              </a:ext>
            </a:extLst>
          </p:cNvPr>
          <p:cNvSpPr>
            <a:spLocks noGrp="1"/>
          </p:cNvSpPr>
          <p:nvPr>
            <p:ph type="sldNum" sz="quarter" idx="4"/>
          </p:nvPr>
        </p:nvSpPr>
        <p:spPr/>
        <p:txBody>
          <a:bodyPr/>
          <a:lstStyle/>
          <a:p>
            <a:r>
              <a:rPr lang="en-GB" dirty="0"/>
              <a:t>© PSHE Association 2025</a:t>
            </a:r>
          </a:p>
        </p:txBody>
      </p:sp>
      <p:pic>
        <p:nvPicPr>
          <p:cNvPr id="12" name="Picture 11">
            <a:extLst>
              <a:ext uri="{FF2B5EF4-FFF2-40B4-BE49-F238E27FC236}">
                <a16:creationId xmlns:a16="http://schemas.microsoft.com/office/drawing/2014/main" id="{20B09BF7-800A-A028-84BC-2E409BF47A31}"/>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Lst>
          </a:blip>
          <a:srcRect/>
          <a:stretch/>
        </p:blipFill>
        <p:spPr>
          <a:xfrm>
            <a:off x="104733" y="6111631"/>
            <a:ext cx="408764" cy="664804"/>
          </a:xfrm>
          <a:prstGeom prst="rect">
            <a:avLst/>
          </a:prstGeom>
        </p:spPr>
      </p:pic>
      <p:pic>
        <p:nvPicPr>
          <p:cNvPr id="13" name="Picture 12">
            <a:extLst>
              <a:ext uri="{FF2B5EF4-FFF2-40B4-BE49-F238E27FC236}">
                <a16:creationId xmlns:a16="http://schemas.microsoft.com/office/drawing/2014/main" id="{1A75798B-388B-EB8B-79B6-7A7BDA5CD8A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contrast="100000"/>
                    </a14:imgEffect>
                  </a14:imgLayer>
                </a14:imgProps>
              </a:ext>
            </a:extLst>
          </a:blip>
          <a:stretch>
            <a:fillRect/>
          </a:stretch>
        </p:blipFill>
        <p:spPr>
          <a:xfrm>
            <a:off x="513497" y="6247592"/>
            <a:ext cx="440209" cy="480636"/>
          </a:xfrm>
          <a:prstGeom prst="rect">
            <a:avLst/>
          </a:prstGeom>
        </p:spPr>
      </p:pic>
      <p:sp>
        <p:nvSpPr>
          <p:cNvPr id="6" name="TextBox 5">
            <a:extLst>
              <a:ext uri="{FF2B5EF4-FFF2-40B4-BE49-F238E27FC236}">
                <a16:creationId xmlns:a16="http://schemas.microsoft.com/office/drawing/2014/main" id="{CD0B9E1E-3E6F-BCA4-981D-36B7B70CE2B6}"/>
              </a:ext>
            </a:extLst>
          </p:cNvPr>
          <p:cNvSpPr txBox="1"/>
          <p:nvPr/>
        </p:nvSpPr>
        <p:spPr>
          <a:xfrm>
            <a:off x="8450785" y="4159346"/>
            <a:ext cx="1076497" cy="442674"/>
          </a:xfrm>
          <a:prstGeom prst="roundRect">
            <a:avLst/>
          </a:prstGeom>
          <a:solidFill>
            <a:srgbClr val="BCCE96"/>
          </a:solidFill>
        </p:spPr>
        <p:txBody>
          <a:bodyPr wrap="square" rtlCol="0">
            <a:spAutoFit/>
          </a:bodyPr>
          <a:lstStyle/>
          <a:p>
            <a:pPr algn="ctr"/>
            <a:r>
              <a:rPr lang="en-US" sz="2000" dirty="0">
                <a:latin typeface="Century Gothic" panose="020B0502020202020204" pitchFamily="34" charset="0"/>
              </a:rPr>
              <a:t>Kiran</a:t>
            </a:r>
            <a:endParaRPr lang="en-GB" sz="2000" dirty="0">
              <a:latin typeface="Century Gothic" panose="020B0502020202020204" pitchFamily="34" charset="0"/>
            </a:endParaRPr>
          </a:p>
        </p:txBody>
      </p:sp>
      <p:sp>
        <p:nvSpPr>
          <p:cNvPr id="7" name="TextBox 6">
            <a:extLst>
              <a:ext uri="{FF2B5EF4-FFF2-40B4-BE49-F238E27FC236}">
                <a16:creationId xmlns:a16="http://schemas.microsoft.com/office/drawing/2014/main" id="{B8859984-DD49-CA4F-0B4E-C5E01CB5F337}"/>
              </a:ext>
            </a:extLst>
          </p:cNvPr>
          <p:cNvSpPr txBox="1"/>
          <p:nvPr/>
        </p:nvSpPr>
        <p:spPr>
          <a:xfrm>
            <a:off x="5337623" y="3429000"/>
            <a:ext cx="1537731" cy="442674"/>
          </a:xfrm>
          <a:prstGeom prst="roundRect">
            <a:avLst/>
          </a:prstGeom>
          <a:solidFill>
            <a:srgbClr val="BCCE96"/>
          </a:solidFill>
        </p:spPr>
        <p:txBody>
          <a:bodyPr wrap="square" rtlCol="0">
            <a:spAutoFit/>
          </a:bodyPr>
          <a:lstStyle/>
          <a:p>
            <a:pPr algn="ctr"/>
            <a:r>
              <a:rPr lang="en-US" sz="2000" dirty="0">
                <a:latin typeface="Century Gothic" panose="020B0502020202020204" pitchFamily="34" charset="0"/>
              </a:rPr>
              <a:t>Morgan</a:t>
            </a:r>
            <a:endParaRPr lang="en-GB" sz="2000" dirty="0">
              <a:latin typeface="Century Gothic" panose="020B0502020202020204" pitchFamily="34" charset="0"/>
            </a:endParaRPr>
          </a:p>
        </p:txBody>
      </p:sp>
      <p:sp>
        <p:nvSpPr>
          <p:cNvPr id="8" name="TextBox 7">
            <a:extLst>
              <a:ext uri="{FF2B5EF4-FFF2-40B4-BE49-F238E27FC236}">
                <a16:creationId xmlns:a16="http://schemas.microsoft.com/office/drawing/2014/main" id="{7300C801-D610-DFC7-F8B7-878F714BDCF3}"/>
              </a:ext>
            </a:extLst>
          </p:cNvPr>
          <p:cNvSpPr txBox="1"/>
          <p:nvPr/>
        </p:nvSpPr>
        <p:spPr>
          <a:xfrm>
            <a:off x="309115" y="1320368"/>
            <a:ext cx="4881331" cy="1054841"/>
          </a:xfrm>
          <a:prstGeom prst="rect">
            <a:avLst/>
          </a:prstGeom>
          <a:noFill/>
        </p:spPr>
        <p:txBody>
          <a:bodyPr wrap="square" rtlCol="0">
            <a:spAutoFit/>
          </a:bodyPr>
          <a:lstStyle/>
          <a:p>
            <a:pPr>
              <a:lnSpc>
                <a:spcPct val="107000"/>
              </a:lnSpc>
              <a:spcBef>
                <a:spcPts val="800"/>
              </a:spcBef>
              <a:spcAft>
                <a:spcPts val="1100"/>
              </a:spcAft>
            </a:pPr>
            <a:r>
              <a:rPr lang="en-US" sz="2000" dirty="0">
                <a:latin typeface="Century Gothic" panose="020B0502020202020204" pitchFamily="34" charset="0"/>
              </a:rPr>
              <a:t>Use the ‘diamond 9’ to evaluate strategies that could help Kiran to keep Morgan safe.</a:t>
            </a:r>
            <a:endParaRPr lang="en-GB" sz="2000" dirty="0">
              <a:latin typeface="Century Gothic" panose="020B0502020202020204" pitchFamily="34" charset="0"/>
            </a:endParaRPr>
          </a:p>
        </p:txBody>
      </p:sp>
      <p:grpSp>
        <p:nvGrpSpPr>
          <p:cNvPr id="24" name="Group 23">
            <a:extLst>
              <a:ext uri="{FF2B5EF4-FFF2-40B4-BE49-F238E27FC236}">
                <a16:creationId xmlns:a16="http://schemas.microsoft.com/office/drawing/2014/main" id="{078F62B2-7D00-95F4-0487-C9989209F3C9}"/>
              </a:ext>
            </a:extLst>
          </p:cNvPr>
          <p:cNvGrpSpPr/>
          <p:nvPr/>
        </p:nvGrpSpPr>
        <p:grpSpPr>
          <a:xfrm>
            <a:off x="1079363" y="2570206"/>
            <a:ext cx="3243322" cy="3541426"/>
            <a:chOff x="1036999" y="3527926"/>
            <a:chExt cx="1876254" cy="2362060"/>
          </a:xfrm>
        </p:grpSpPr>
        <p:sp>
          <p:nvSpPr>
            <p:cNvPr id="9" name="Rectangle: Rounded Corners 8">
              <a:extLst>
                <a:ext uri="{FF2B5EF4-FFF2-40B4-BE49-F238E27FC236}">
                  <a16:creationId xmlns:a16="http://schemas.microsoft.com/office/drawing/2014/main" id="{1663379D-1454-FFB6-655A-9C71C3CD8FC5}"/>
                </a:ext>
              </a:extLst>
            </p:cNvPr>
            <p:cNvSpPr/>
            <p:nvPr/>
          </p:nvSpPr>
          <p:spPr>
            <a:xfrm>
              <a:off x="1398347" y="4019600"/>
              <a:ext cx="535258" cy="380734"/>
            </a:xfrm>
            <a:prstGeom prst="roundRect">
              <a:avLst/>
            </a:prstGeom>
            <a:solidFill>
              <a:srgbClr val="BCCE96"/>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220F2034-41DA-781C-0C42-9F65400387C9}"/>
                </a:ext>
              </a:extLst>
            </p:cNvPr>
            <p:cNvSpPr/>
            <p:nvPr/>
          </p:nvSpPr>
          <p:spPr>
            <a:xfrm>
              <a:off x="1721051" y="3527926"/>
              <a:ext cx="535258" cy="380734"/>
            </a:xfrm>
            <a:prstGeom prst="roundRect">
              <a:avLst/>
            </a:prstGeom>
            <a:solidFill>
              <a:srgbClr val="BCCE96"/>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35B9BEE7-49A4-96EA-6CAE-59FD86A10729}"/>
                </a:ext>
              </a:extLst>
            </p:cNvPr>
            <p:cNvSpPr/>
            <p:nvPr/>
          </p:nvSpPr>
          <p:spPr>
            <a:xfrm>
              <a:off x="2067419" y="4019600"/>
              <a:ext cx="535258" cy="380734"/>
            </a:xfrm>
            <a:prstGeom prst="roundRect">
              <a:avLst/>
            </a:prstGeom>
            <a:solidFill>
              <a:srgbClr val="BCCE96"/>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D0427204-011E-04DA-E8DA-F3A680DFBEE3}"/>
                </a:ext>
              </a:extLst>
            </p:cNvPr>
            <p:cNvSpPr/>
            <p:nvPr/>
          </p:nvSpPr>
          <p:spPr>
            <a:xfrm>
              <a:off x="1708923" y="4525904"/>
              <a:ext cx="535258" cy="380734"/>
            </a:xfrm>
            <a:prstGeom prst="roundRect">
              <a:avLst/>
            </a:prstGeom>
            <a:solidFill>
              <a:srgbClr val="BCCE96"/>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F947011-A566-D2A8-2140-3BDCA4056D57}"/>
                </a:ext>
              </a:extLst>
            </p:cNvPr>
            <p:cNvSpPr/>
            <p:nvPr/>
          </p:nvSpPr>
          <p:spPr>
            <a:xfrm>
              <a:off x="2377995" y="4525904"/>
              <a:ext cx="535258" cy="380734"/>
            </a:xfrm>
            <a:prstGeom prst="roundRect">
              <a:avLst/>
            </a:prstGeom>
            <a:solidFill>
              <a:srgbClr val="BCCE96"/>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BCC9D72E-77A5-8DE5-1D93-59FF52274C60}"/>
                </a:ext>
              </a:extLst>
            </p:cNvPr>
            <p:cNvSpPr/>
            <p:nvPr/>
          </p:nvSpPr>
          <p:spPr>
            <a:xfrm>
              <a:off x="1036999" y="4525904"/>
              <a:ext cx="535258" cy="380734"/>
            </a:xfrm>
            <a:prstGeom prst="roundRect">
              <a:avLst/>
            </a:prstGeom>
            <a:solidFill>
              <a:srgbClr val="BCCE96"/>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4EE5953B-1B10-1D46-FF9C-5A2C1BADE361}"/>
                </a:ext>
              </a:extLst>
            </p:cNvPr>
            <p:cNvSpPr/>
            <p:nvPr/>
          </p:nvSpPr>
          <p:spPr>
            <a:xfrm>
              <a:off x="1398347" y="5017578"/>
              <a:ext cx="535258" cy="380734"/>
            </a:xfrm>
            <a:prstGeom prst="roundRect">
              <a:avLst/>
            </a:prstGeom>
            <a:solidFill>
              <a:srgbClr val="BCCE96"/>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82FC1294-6C37-CF6C-7805-056EF9BCB33C}"/>
                </a:ext>
              </a:extLst>
            </p:cNvPr>
            <p:cNvSpPr/>
            <p:nvPr/>
          </p:nvSpPr>
          <p:spPr>
            <a:xfrm>
              <a:off x="2067419" y="5017578"/>
              <a:ext cx="535258" cy="380734"/>
            </a:xfrm>
            <a:prstGeom prst="roundRect">
              <a:avLst/>
            </a:prstGeom>
            <a:solidFill>
              <a:srgbClr val="BCCE96"/>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EC89DD20-A99F-0416-C9D9-6A909F210AC5}"/>
                </a:ext>
              </a:extLst>
            </p:cNvPr>
            <p:cNvSpPr/>
            <p:nvPr/>
          </p:nvSpPr>
          <p:spPr>
            <a:xfrm>
              <a:off x="1721051" y="5509252"/>
              <a:ext cx="535258" cy="380734"/>
            </a:xfrm>
            <a:prstGeom prst="roundRect">
              <a:avLst/>
            </a:prstGeom>
            <a:solidFill>
              <a:srgbClr val="BCCE96"/>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itle 2">
            <a:extLst>
              <a:ext uri="{FF2B5EF4-FFF2-40B4-BE49-F238E27FC236}">
                <a16:creationId xmlns:a16="http://schemas.microsoft.com/office/drawing/2014/main" id="{0FDF9966-6B06-344F-CC8F-8E61C47D9F5D}"/>
              </a:ext>
            </a:extLst>
          </p:cNvPr>
          <p:cNvSpPr>
            <a:spLocks noGrp="1"/>
          </p:cNvSpPr>
          <p:nvPr>
            <p:ph type="title"/>
          </p:nvPr>
        </p:nvSpPr>
        <p:spPr/>
        <p:txBody>
          <a:bodyPr/>
          <a:lstStyle/>
          <a:p>
            <a:r>
              <a:rPr lang="en-GB" dirty="0"/>
              <a:t>Staying safe together</a:t>
            </a:r>
          </a:p>
        </p:txBody>
      </p:sp>
    </p:spTree>
    <p:extLst>
      <p:ext uri="{BB962C8B-B14F-4D97-AF65-F5344CB8AC3E}">
        <p14:creationId xmlns:p14="http://schemas.microsoft.com/office/powerpoint/2010/main" val="3382096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CD43A-BB57-AD4B-81FD-6F837D53659C}"/>
              </a:ext>
            </a:extLst>
          </p:cNvPr>
          <p:cNvSpPr>
            <a:spLocks noGrp="1"/>
          </p:cNvSpPr>
          <p:nvPr>
            <p:ph type="title"/>
          </p:nvPr>
        </p:nvSpPr>
        <p:spPr/>
        <p:txBody>
          <a:bodyPr/>
          <a:lstStyle/>
          <a:p>
            <a:r>
              <a:rPr lang="en-US" dirty="0"/>
              <a:t>A night out</a:t>
            </a:r>
            <a:endParaRPr lang="en-GB" dirty="0"/>
          </a:p>
        </p:txBody>
      </p:sp>
      <p:sp>
        <p:nvSpPr>
          <p:cNvPr id="4" name="Slide Number Placeholder 3">
            <a:extLst>
              <a:ext uri="{FF2B5EF4-FFF2-40B4-BE49-F238E27FC236}">
                <a16:creationId xmlns:a16="http://schemas.microsoft.com/office/drawing/2014/main" id="{B583BA1F-7961-3EC1-DD5B-F121439222DD}"/>
              </a:ext>
            </a:extLst>
          </p:cNvPr>
          <p:cNvSpPr>
            <a:spLocks noGrp="1"/>
          </p:cNvSpPr>
          <p:nvPr>
            <p:ph type="sldNum" sz="quarter" idx="4"/>
          </p:nvPr>
        </p:nvSpPr>
        <p:spPr/>
        <p:txBody>
          <a:bodyPr/>
          <a:lstStyle/>
          <a:p>
            <a:r>
              <a:rPr lang="en-GB" dirty="0"/>
              <a:t>© PSHE Association 2025</a:t>
            </a:r>
          </a:p>
        </p:txBody>
      </p:sp>
      <p:pic>
        <p:nvPicPr>
          <p:cNvPr id="14" name="Picture 13">
            <a:extLst>
              <a:ext uri="{FF2B5EF4-FFF2-40B4-BE49-F238E27FC236}">
                <a16:creationId xmlns:a16="http://schemas.microsoft.com/office/drawing/2014/main" id="{08B0DF21-6941-0D0B-76FD-9E578F21205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contrast="100000"/>
                    </a14:imgEffect>
                  </a14:imgLayer>
                </a14:imgProps>
              </a:ext>
            </a:extLst>
          </a:blip>
          <a:stretch>
            <a:fillRect/>
          </a:stretch>
        </p:blipFill>
        <p:spPr>
          <a:xfrm>
            <a:off x="139063" y="6266405"/>
            <a:ext cx="440209" cy="480636"/>
          </a:xfrm>
          <a:prstGeom prst="rect">
            <a:avLst/>
          </a:prstGeom>
        </p:spPr>
      </p:pic>
      <p:pic>
        <p:nvPicPr>
          <p:cNvPr id="6" name="Picture 5" descr="A crowd of people in a room with a stage and a disco ball&#10;&#10;Description automatically generated">
            <a:extLst>
              <a:ext uri="{FF2B5EF4-FFF2-40B4-BE49-F238E27FC236}">
                <a16:creationId xmlns:a16="http://schemas.microsoft.com/office/drawing/2014/main" id="{6A322752-F2B8-4D07-E6CE-D647897BCB44}"/>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l="48203" t="64143" r="28437" b="9448"/>
          <a:stretch/>
        </p:blipFill>
        <p:spPr>
          <a:xfrm>
            <a:off x="326936" y="1812324"/>
            <a:ext cx="5147753" cy="3879688"/>
          </a:xfrm>
          <a:prstGeom prst="ellipse">
            <a:avLst/>
          </a:prstGeom>
        </p:spPr>
      </p:pic>
      <p:sp>
        <p:nvSpPr>
          <p:cNvPr id="3" name="Content Placeholder 5">
            <a:extLst>
              <a:ext uri="{FF2B5EF4-FFF2-40B4-BE49-F238E27FC236}">
                <a16:creationId xmlns:a16="http://schemas.microsoft.com/office/drawing/2014/main" id="{2FF01309-36C5-E327-FBC9-8A8262EA0272}"/>
              </a:ext>
            </a:extLst>
          </p:cNvPr>
          <p:cNvSpPr>
            <a:spLocks noGrp="1"/>
          </p:cNvSpPr>
          <p:nvPr>
            <p:ph sz="half" idx="10"/>
          </p:nvPr>
        </p:nvSpPr>
        <p:spPr>
          <a:xfrm>
            <a:off x="5882639" y="1411640"/>
            <a:ext cx="3549017" cy="4394600"/>
          </a:xfrm>
          <a:prstGeom prst="wedgeRoundRectCallout">
            <a:avLst>
              <a:gd name="adj1" fmla="val -75114"/>
              <a:gd name="adj2" fmla="val -8745"/>
              <a:gd name="adj3" fmla="val 16667"/>
            </a:avLst>
          </a:prstGeom>
          <a:solidFill>
            <a:srgbClr val="F6B4A5"/>
          </a:solidFill>
          <a:ln w="28575">
            <a:noFill/>
          </a:ln>
        </p:spPr>
        <p:txBody>
          <a:bodyPr>
            <a:noAutofit/>
          </a:bodyPr>
          <a:lstStyle/>
          <a:p>
            <a:r>
              <a:rPr lang="en-US" kern="100" dirty="0">
                <a:effectLst/>
                <a:ea typeface="Aptos" panose="020B0004020202020204" pitchFamily="34" charset="0"/>
                <a:cs typeface="Times New Roman" panose="02020603050405020304" pitchFamily="18" charset="0"/>
              </a:rPr>
              <a:t>“I don’t feel great. I can’t see my friends anymore and everything is so loud. I really need to sit down, I’m so tired. This person keeps trying to get me a drink and I’m just not interested. How am I going to get out of here?”</a:t>
            </a:r>
            <a:endParaRPr lang="en-GB"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63084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CD43A-BB57-AD4B-81FD-6F837D53659C}"/>
              </a:ext>
            </a:extLst>
          </p:cNvPr>
          <p:cNvSpPr>
            <a:spLocks noGrp="1"/>
          </p:cNvSpPr>
          <p:nvPr>
            <p:ph type="title"/>
          </p:nvPr>
        </p:nvSpPr>
        <p:spPr/>
        <p:txBody>
          <a:bodyPr/>
          <a:lstStyle/>
          <a:p>
            <a:r>
              <a:rPr lang="en-US" dirty="0"/>
              <a:t>A night out</a:t>
            </a:r>
            <a:endParaRPr lang="en-GB" dirty="0"/>
          </a:p>
        </p:txBody>
      </p:sp>
      <p:sp>
        <p:nvSpPr>
          <p:cNvPr id="4" name="Slide Number Placeholder 3">
            <a:extLst>
              <a:ext uri="{FF2B5EF4-FFF2-40B4-BE49-F238E27FC236}">
                <a16:creationId xmlns:a16="http://schemas.microsoft.com/office/drawing/2014/main" id="{B583BA1F-7961-3EC1-DD5B-F121439222DD}"/>
              </a:ext>
            </a:extLst>
          </p:cNvPr>
          <p:cNvSpPr>
            <a:spLocks noGrp="1"/>
          </p:cNvSpPr>
          <p:nvPr>
            <p:ph type="sldNum" sz="quarter" idx="4"/>
          </p:nvPr>
        </p:nvSpPr>
        <p:spPr/>
        <p:txBody>
          <a:bodyPr/>
          <a:lstStyle/>
          <a:p>
            <a:r>
              <a:rPr lang="en-GB" dirty="0"/>
              <a:t>© PSHE Association 2025</a:t>
            </a:r>
          </a:p>
        </p:txBody>
      </p:sp>
      <p:sp>
        <p:nvSpPr>
          <p:cNvPr id="8" name="Speech Bubble: Rectangle with Corners Rounded 7">
            <a:extLst>
              <a:ext uri="{FF2B5EF4-FFF2-40B4-BE49-F238E27FC236}">
                <a16:creationId xmlns:a16="http://schemas.microsoft.com/office/drawing/2014/main" id="{4B3206EA-B9B6-824F-492C-8CD36E43FBC7}"/>
              </a:ext>
            </a:extLst>
          </p:cNvPr>
          <p:cNvSpPr/>
          <p:nvPr/>
        </p:nvSpPr>
        <p:spPr>
          <a:xfrm>
            <a:off x="139063" y="1376603"/>
            <a:ext cx="7204493" cy="2894726"/>
          </a:xfrm>
          <a:prstGeom prst="wedgeRoundRectCallout">
            <a:avLst>
              <a:gd name="adj1" fmla="val 55742"/>
              <a:gd name="adj2" fmla="val -14987"/>
              <a:gd name="adj3" fmla="val 16667"/>
            </a:avLst>
          </a:prstGeom>
          <a:solidFill>
            <a:srgbClr val="F9CDC3"/>
          </a:solidFill>
          <a:ln w="12700">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2000" kern="100" dirty="0">
                <a:solidFill>
                  <a:srgbClr val="000000"/>
                </a:solidFill>
                <a:effectLst/>
                <a:latin typeface="Century Gothic" panose="020B0502020202020204" pitchFamily="34" charset="0"/>
                <a:ea typeface="Aptos" panose="020B0004020202020204" pitchFamily="34" charset="0"/>
                <a:cs typeface="Times New Roman" panose="02020603050405020304" pitchFamily="18" charset="0"/>
              </a:rPr>
              <a:t>It’s my job to make sure people are acting safely on the streets. If someone starts to feel unwell on their way home from a night out, it’s important they ask someone for help. An identifiable police officer can help make sure they get on their way safely, or get medical attention if they need it. If someone wants to check an officer’s identify, they can call 101 or asking to see their warrant card.</a:t>
            </a:r>
            <a:endParaRPr lang="en-GB" sz="2000" kern="100" dirty="0">
              <a:effectLst/>
              <a:latin typeface="Century Gothic" panose="020B0502020202020204" pitchFamily="34" charset="0"/>
              <a:ea typeface="Aptos" panose="020B0004020202020204" pitchFamily="34" charset="0"/>
              <a:cs typeface="Times New Roman" panose="02020603050405020304" pitchFamily="18" charset="0"/>
            </a:endParaRPr>
          </a:p>
        </p:txBody>
      </p:sp>
      <p:sp>
        <p:nvSpPr>
          <p:cNvPr id="9" name="Speech Bubble: Rectangle with Corners Rounded 8">
            <a:extLst>
              <a:ext uri="{FF2B5EF4-FFF2-40B4-BE49-F238E27FC236}">
                <a16:creationId xmlns:a16="http://schemas.microsoft.com/office/drawing/2014/main" id="{867DFBBF-1869-2D43-04F0-1C2C334A2476}"/>
              </a:ext>
            </a:extLst>
          </p:cNvPr>
          <p:cNvSpPr/>
          <p:nvPr/>
        </p:nvSpPr>
        <p:spPr>
          <a:xfrm>
            <a:off x="3286386" y="4632960"/>
            <a:ext cx="6380550" cy="1642488"/>
          </a:xfrm>
          <a:prstGeom prst="wedgeRoundRectCallout">
            <a:avLst>
              <a:gd name="adj1" fmla="val -56198"/>
              <a:gd name="adj2" fmla="val 6947"/>
              <a:gd name="adj3" fmla="val 16667"/>
            </a:avLst>
          </a:prstGeom>
          <a:solidFill>
            <a:srgbClr val="F6B4A5"/>
          </a:solidFill>
          <a:ln w="12700">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2000" kern="100" dirty="0">
                <a:solidFill>
                  <a:srgbClr val="000000"/>
                </a:solidFill>
                <a:latin typeface="Century Gothic" panose="020B0502020202020204" pitchFamily="34" charset="0"/>
                <a:ea typeface="Aptos" panose="020B0004020202020204" pitchFamily="34" charset="0"/>
                <a:cs typeface="Times New Roman" panose="02020603050405020304" pitchFamily="18" charset="0"/>
              </a:rPr>
              <a:t>If my child is out and starts to feel unwell, they can call or message me to let me know where they are. I might be a little annoyed, but I would rather know they’re safe!</a:t>
            </a:r>
            <a:endParaRPr lang="en-GB" sz="2000" kern="100" dirty="0">
              <a:effectLst/>
              <a:latin typeface="Century Gothic" panose="020B0502020202020204" pitchFamily="34" charset="0"/>
              <a:ea typeface="Aptos" panose="020B000402020202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AD0AB429-FA84-B590-EECA-CC068937D97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contrast="100000"/>
                    </a14:imgEffect>
                  </a14:imgLayer>
                </a14:imgProps>
              </a:ext>
            </a:extLst>
          </a:blip>
          <a:stretch>
            <a:fillRect/>
          </a:stretch>
        </p:blipFill>
        <p:spPr>
          <a:xfrm>
            <a:off x="139063" y="6266405"/>
            <a:ext cx="440209" cy="480636"/>
          </a:xfrm>
          <a:prstGeom prst="rect">
            <a:avLst/>
          </a:prstGeom>
        </p:spPr>
      </p:pic>
      <p:pic>
        <p:nvPicPr>
          <p:cNvPr id="3" name="Picture 2" descr="A person in a police uniform&#10;&#10;Description automatically generated">
            <a:extLst>
              <a:ext uri="{FF2B5EF4-FFF2-40B4-BE49-F238E27FC236}">
                <a16:creationId xmlns:a16="http://schemas.microsoft.com/office/drawing/2014/main" id="{C96CFFBC-E4EC-69A1-0966-FAC7A1049357}"/>
              </a:ext>
            </a:extLst>
          </p:cNvPr>
          <p:cNvPicPr>
            <a:picLocks noChangeAspect="1"/>
          </p:cNvPicPr>
          <p:nvPr/>
        </p:nvPicPr>
        <p:blipFill>
          <a:blip r:embed="rId5">
            <a:extLst>
              <a:ext uri="{28A0092B-C50C-407E-A947-70E740481C1C}">
                <a14:useLocalDpi xmlns:a14="http://schemas.microsoft.com/office/drawing/2010/main" val="0"/>
              </a:ext>
            </a:extLst>
          </a:blip>
          <a:srcRect l="41775" t="1550" r="22606" b="35992"/>
          <a:stretch/>
        </p:blipFill>
        <p:spPr>
          <a:xfrm>
            <a:off x="7786391" y="1603832"/>
            <a:ext cx="1894537" cy="2209696"/>
          </a:xfrm>
          <a:prstGeom prst="round2DiagRect">
            <a:avLst/>
          </a:prstGeom>
          <a:ln w="19050">
            <a:solidFill>
              <a:schemeClr val="accent2"/>
            </a:solidFill>
          </a:ln>
        </p:spPr>
      </p:pic>
      <p:pic>
        <p:nvPicPr>
          <p:cNvPr id="5" name="Picture 4" descr="A person in a purple dress holding a book and a phone call&#10;&#10;Description automatically generated">
            <a:extLst>
              <a:ext uri="{FF2B5EF4-FFF2-40B4-BE49-F238E27FC236}">
                <a16:creationId xmlns:a16="http://schemas.microsoft.com/office/drawing/2014/main" id="{38860CA5-9D11-0A60-15E9-A3CCC01903FC}"/>
              </a:ext>
            </a:extLst>
          </p:cNvPr>
          <p:cNvPicPr>
            <a:picLocks noChangeAspect="1"/>
          </p:cNvPicPr>
          <p:nvPr/>
        </p:nvPicPr>
        <p:blipFill>
          <a:blip r:embed="rId6">
            <a:extLst>
              <a:ext uri="{28A0092B-C50C-407E-A947-70E740481C1C}">
                <a14:useLocalDpi xmlns:a14="http://schemas.microsoft.com/office/drawing/2010/main" val="0"/>
              </a:ext>
            </a:extLst>
          </a:blip>
          <a:srcRect l="32660" t="13048" r="25814" b="53342"/>
          <a:stretch/>
        </p:blipFill>
        <p:spPr>
          <a:xfrm>
            <a:off x="981125" y="4410000"/>
            <a:ext cx="1837103" cy="2227405"/>
          </a:xfrm>
          <a:prstGeom prst="round2DiagRect">
            <a:avLst/>
          </a:prstGeom>
          <a:ln w="19050">
            <a:solidFill>
              <a:schemeClr val="accent2"/>
            </a:solidFill>
          </a:ln>
        </p:spPr>
      </p:pic>
    </p:spTree>
    <p:extLst>
      <p:ext uri="{BB962C8B-B14F-4D97-AF65-F5344CB8AC3E}">
        <p14:creationId xmlns:p14="http://schemas.microsoft.com/office/powerpoint/2010/main" val="58857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CD43A-BB57-AD4B-81FD-6F837D53659C}"/>
              </a:ext>
            </a:extLst>
          </p:cNvPr>
          <p:cNvSpPr>
            <a:spLocks noGrp="1"/>
          </p:cNvSpPr>
          <p:nvPr>
            <p:ph type="title"/>
          </p:nvPr>
        </p:nvSpPr>
        <p:spPr/>
        <p:txBody>
          <a:bodyPr/>
          <a:lstStyle/>
          <a:p>
            <a:r>
              <a:rPr lang="en-US" dirty="0"/>
              <a:t>A night out</a:t>
            </a:r>
            <a:endParaRPr lang="en-GB" dirty="0"/>
          </a:p>
        </p:txBody>
      </p:sp>
      <p:sp>
        <p:nvSpPr>
          <p:cNvPr id="4" name="Slide Number Placeholder 3">
            <a:extLst>
              <a:ext uri="{FF2B5EF4-FFF2-40B4-BE49-F238E27FC236}">
                <a16:creationId xmlns:a16="http://schemas.microsoft.com/office/drawing/2014/main" id="{B583BA1F-7961-3EC1-DD5B-F121439222DD}"/>
              </a:ext>
            </a:extLst>
          </p:cNvPr>
          <p:cNvSpPr>
            <a:spLocks noGrp="1"/>
          </p:cNvSpPr>
          <p:nvPr>
            <p:ph type="sldNum" sz="quarter" idx="4"/>
          </p:nvPr>
        </p:nvSpPr>
        <p:spPr/>
        <p:txBody>
          <a:bodyPr/>
          <a:lstStyle/>
          <a:p>
            <a:r>
              <a:rPr lang="en-GB" dirty="0"/>
              <a:t>© PSHE Association 2025</a:t>
            </a:r>
          </a:p>
        </p:txBody>
      </p:sp>
      <p:pic>
        <p:nvPicPr>
          <p:cNvPr id="14" name="Picture 13">
            <a:extLst>
              <a:ext uri="{FF2B5EF4-FFF2-40B4-BE49-F238E27FC236}">
                <a16:creationId xmlns:a16="http://schemas.microsoft.com/office/drawing/2014/main" id="{AD0AB429-FA84-B590-EECA-CC068937D97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contrast="100000"/>
                    </a14:imgEffect>
                  </a14:imgLayer>
                </a14:imgProps>
              </a:ext>
            </a:extLst>
          </a:blip>
          <a:stretch>
            <a:fillRect/>
          </a:stretch>
        </p:blipFill>
        <p:spPr>
          <a:xfrm>
            <a:off x="139063" y="6266405"/>
            <a:ext cx="440209" cy="480636"/>
          </a:xfrm>
          <a:prstGeom prst="rect">
            <a:avLst/>
          </a:prstGeom>
        </p:spPr>
      </p:pic>
      <p:pic>
        <p:nvPicPr>
          <p:cNvPr id="5" name="Picture 4" descr="A person wearing a black jacket with yellow text on it&#10;&#10;Description automatically generated">
            <a:extLst>
              <a:ext uri="{FF2B5EF4-FFF2-40B4-BE49-F238E27FC236}">
                <a16:creationId xmlns:a16="http://schemas.microsoft.com/office/drawing/2014/main" id="{74570741-5FA4-4885-C884-F05FB650899A}"/>
              </a:ext>
            </a:extLst>
          </p:cNvPr>
          <p:cNvPicPr>
            <a:picLocks noChangeAspect="1"/>
          </p:cNvPicPr>
          <p:nvPr/>
        </p:nvPicPr>
        <p:blipFill>
          <a:blip r:embed="rId5">
            <a:extLst>
              <a:ext uri="{28A0092B-C50C-407E-A947-70E740481C1C}">
                <a14:useLocalDpi xmlns:a14="http://schemas.microsoft.com/office/drawing/2010/main" val="0"/>
              </a:ext>
            </a:extLst>
          </a:blip>
          <a:srcRect l="22250" t="10870" r="11110"/>
          <a:stretch/>
        </p:blipFill>
        <p:spPr>
          <a:xfrm>
            <a:off x="374833" y="1472729"/>
            <a:ext cx="2217538" cy="1976499"/>
          </a:xfrm>
          <a:prstGeom prst="round2DiagRect">
            <a:avLst/>
          </a:prstGeom>
          <a:ln w="19050">
            <a:solidFill>
              <a:schemeClr val="accent2"/>
            </a:solidFill>
          </a:ln>
        </p:spPr>
      </p:pic>
      <p:pic>
        <p:nvPicPr>
          <p:cNvPr id="6" name="Picture 5" descr="A person holding a shaker&#10;&#10;Description automatically generated">
            <a:extLst>
              <a:ext uri="{FF2B5EF4-FFF2-40B4-BE49-F238E27FC236}">
                <a16:creationId xmlns:a16="http://schemas.microsoft.com/office/drawing/2014/main" id="{358B0418-F8E1-FAD7-D54D-0BE0CCFA07EB}"/>
              </a:ext>
            </a:extLst>
          </p:cNvPr>
          <p:cNvPicPr>
            <a:picLocks noChangeAspect="1"/>
          </p:cNvPicPr>
          <p:nvPr/>
        </p:nvPicPr>
        <p:blipFill>
          <a:blip r:embed="rId6">
            <a:extLst>
              <a:ext uri="{28A0092B-C50C-407E-A947-70E740481C1C}">
                <a14:useLocalDpi xmlns:a14="http://schemas.microsoft.com/office/drawing/2010/main" val="0"/>
              </a:ext>
            </a:extLst>
          </a:blip>
          <a:srcRect l="30858" t="16685" r="38776" b="26667"/>
          <a:stretch/>
        </p:blipFill>
        <p:spPr>
          <a:xfrm>
            <a:off x="7864685" y="3886448"/>
            <a:ext cx="1802251" cy="2240558"/>
          </a:xfrm>
          <a:prstGeom prst="round2DiagRect">
            <a:avLst/>
          </a:prstGeom>
          <a:ln w="19050">
            <a:solidFill>
              <a:schemeClr val="accent2"/>
            </a:solidFill>
          </a:ln>
        </p:spPr>
      </p:pic>
      <p:sp>
        <p:nvSpPr>
          <p:cNvPr id="3" name="Speech Bubble: Rectangle with Corners Rounded 2">
            <a:extLst>
              <a:ext uri="{FF2B5EF4-FFF2-40B4-BE49-F238E27FC236}">
                <a16:creationId xmlns:a16="http://schemas.microsoft.com/office/drawing/2014/main" id="{7E144E72-4B58-5137-DB5F-45CE0EA79A4B}"/>
              </a:ext>
            </a:extLst>
          </p:cNvPr>
          <p:cNvSpPr/>
          <p:nvPr/>
        </p:nvSpPr>
        <p:spPr>
          <a:xfrm>
            <a:off x="3138049" y="1513186"/>
            <a:ext cx="6528887" cy="1936042"/>
          </a:xfrm>
          <a:prstGeom prst="wedgeRoundRectCallout">
            <a:avLst>
              <a:gd name="adj1" fmla="val -56861"/>
              <a:gd name="adj2" fmla="val -20387"/>
              <a:gd name="adj3" fmla="val 16667"/>
            </a:avLst>
          </a:prstGeom>
          <a:solidFill>
            <a:srgbClr val="F6B4A5"/>
          </a:solidFill>
          <a:ln w="12700">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2000" kern="100" dirty="0">
                <a:solidFill>
                  <a:srgbClr val="000000"/>
                </a:solidFill>
                <a:latin typeface="Century Gothic" panose="020B0502020202020204" pitchFamily="34" charset="0"/>
                <a:ea typeface="Aptos" panose="020B0004020202020204" pitchFamily="34" charset="0"/>
                <a:cs typeface="Times New Roman" panose="02020603050405020304" pitchFamily="18" charset="0"/>
              </a:rPr>
              <a:t>If someone thinks another person is behaving inappropriately, they can let me know and I’ll work with my colleagues to monitor the situation and take steps to maintain a safe environment.</a:t>
            </a:r>
            <a:endParaRPr lang="en-GB" sz="2000" kern="100" dirty="0">
              <a:effectLst/>
              <a:latin typeface="Century Gothic" panose="020B0502020202020204" pitchFamily="34" charset="0"/>
              <a:ea typeface="Aptos" panose="020B0004020202020204" pitchFamily="34" charset="0"/>
              <a:cs typeface="Times New Roman" panose="02020603050405020304" pitchFamily="18" charset="0"/>
            </a:endParaRPr>
          </a:p>
        </p:txBody>
      </p:sp>
      <p:sp>
        <p:nvSpPr>
          <p:cNvPr id="11" name="Speech Bubble: Rectangle with Corners Rounded 10">
            <a:extLst>
              <a:ext uri="{FF2B5EF4-FFF2-40B4-BE49-F238E27FC236}">
                <a16:creationId xmlns:a16="http://schemas.microsoft.com/office/drawing/2014/main" id="{3593E88C-D811-32DF-055A-B5AFB56D9156}"/>
              </a:ext>
            </a:extLst>
          </p:cNvPr>
          <p:cNvSpPr/>
          <p:nvPr/>
        </p:nvSpPr>
        <p:spPr>
          <a:xfrm>
            <a:off x="374833" y="3811729"/>
            <a:ext cx="7005515" cy="2389997"/>
          </a:xfrm>
          <a:prstGeom prst="wedgeRoundRectCallout">
            <a:avLst>
              <a:gd name="adj1" fmla="val 56395"/>
              <a:gd name="adj2" fmla="val -16570"/>
              <a:gd name="adj3" fmla="val 16667"/>
            </a:avLst>
          </a:prstGeom>
          <a:solidFill>
            <a:srgbClr val="F9CDC3"/>
          </a:solidFill>
          <a:ln w="12700">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2000" kern="100" dirty="0">
                <a:solidFill>
                  <a:srgbClr val="000000"/>
                </a:solidFill>
                <a:latin typeface="Century Gothic" panose="020B0502020202020204" pitchFamily="34" charset="0"/>
                <a:ea typeface="Aptos" panose="020B0004020202020204" pitchFamily="34" charset="0"/>
                <a:cs typeface="Times New Roman" panose="02020603050405020304" pitchFamily="18" charset="0"/>
              </a:rPr>
              <a:t>If someone thinks they’re not safe, has drunk or taken something they aren’t sure about, or if someone is pressuring them, they can talk to someone at the bar. Lots of bars will have a code like ‘Ask for Angela’, which someone can use to let us know they feel unsafe and need our help.</a:t>
            </a:r>
            <a:endParaRPr lang="en-GB" sz="2000" kern="100" dirty="0">
              <a:effectLst/>
              <a:latin typeface="Century Gothic" panose="020B0502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0274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6E8FAF3-2FED-1B7C-3AAC-E60E4A2A48B0}"/>
              </a:ext>
            </a:extLst>
          </p:cNvPr>
          <p:cNvSpPr>
            <a:spLocks noGrp="1"/>
          </p:cNvSpPr>
          <p:nvPr>
            <p:ph sz="half" idx="10"/>
          </p:nvPr>
        </p:nvSpPr>
        <p:spPr>
          <a:xfrm>
            <a:off x="233593" y="1333463"/>
            <a:ext cx="3972647" cy="5312266"/>
          </a:xfrm>
        </p:spPr>
        <p:txBody>
          <a:bodyPr>
            <a:normAutofit/>
          </a:bodyPr>
          <a:lstStyle/>
          <a:p>
            <a:pPr>
              <a:lnSpc>
                <a:spcPct val="107000"/>
              </a:lnSpc>
              <a:spcBef>
                <a:spcPts val="800"/>
              </a:spcBef>
              <a:spcAft>
                <a:spcPts val="1100"/>
              </a:spcAft>
            </a:pPr>
            <a:r>
              <a:rPr lang="en-US" dirty="0">
                <a:solidFill>
                  <a:schemeClr val="bg1"/>
                </a:solidFill>
              </a:rPr>
              <a:t>Look back at your answers from the beginning of the lesson. </a:t>
            </a:r>
          </a:p>
          <a:p>
            <a:pPr>
              <a:lnSpc>
                <a:spcPct val="107000"/>
              </a:lnSpc>
              <a:spcBef>
                <a:spcPts val="800"/>
              </a:spcBef>
              <a:spcAft>
                <a:spcPts val="1100"/>
              </a:spcAft>
            </a:pPr>
            <a:r>
              <a:rPr lang="en-US" dirty="0">
                <a:solidFill>
                  <a:schemeClr val="bg1"/>
                </a:solidFill>
              </a:rPr>
              <a:t>Thinking about the learning outcomes for this lesson, in a different </a:t>
            </a:r>
            <a:r>
              <a:rPr lang="en-US" dirty="0" err="1">
                <a:solidFill>
                  <a:schemeClr val="bg1"/>
                </a:solidFill>
              </a:rPr>
              <a:t>colour</a:t>
            </a:r>
            <a:r>
              <a:rPr lang="en-US" dirty="0">
                <a:solidFill>
                  <a:schemeClr val="bg1"/>
                </a:solidFill>
              </a:rPr>
              <a:t> pen, add any new learning that you can, and correct any answers you need to. </a:t>
            </a:r>
          </a:p>
        </p:txBody>
      </p:sp>
      <p:sp>
        <p:nvSpPr>
          <p:cNvPr id="5" name="Title 4">
            <a:extLst>
              <a:ext uri="{FF2B5EF4-FFF2-40B4-BE49-F238E27FC236}">
                <a16:creationId xmlns:a16="http://schemas.microsoft.com/office/drawing/2014/main" id="{DB64C03E-AA91-D37C-1080-9C3B968D5D50}"/>
              </a:ext>
            </a:extLst>
          </p:cNvPr>
          <p:cNvSpPr>
            <a:spLocks noGrp="1"/>
          </p:cNvSpPr>
          <p:nvPr>
            <p:ph type="title"/>
          </p:nvPr>
        </p:nvSpPr>
        <p:spPr>
          <a:xfrm>
            <a:off x="233592" y="584553"/>
            <a:ext cx="5466563" cy="642574"/>
          </a:xfrm>
        </p:spPr>
        <p:txBody>
          <a:bodyPr/>
          <a:lstStyle/>
          <a:p>
            <a:r>
              <a:rPr lang="en-US" dirty="0">
                <a:solidFill>
                  <a:schemeClr val="bg1"/>
                </a:solidFill>
              </a:rPr>
              <a:t>Reviewing our learning</a:t>
            </a:r>
            <a:endParaRPr lang="en-GB" dirty="0">
              <a:solidFill>
                <a:schemeClr val="bg1"/>
              </a:solidFill>
            </a:endParaRPr>
          </a:p>
        </p:txBody>
      </p:sp>
      <p:sp>
        <p:nvSpPr>
          <p:cNvPr id="7" name="Content Placeholder 3">
            <a:extLst>
              <a:ext uri="{FF2B5EF4-FFF2-40B4-BE49-F238E27FC236}">
                <a16:creationId xmlns:a16="http://schemas.microsoft.com/office/drawing/2014/main" id="{4F2FE341-8BAC-7610-2D07-495360DAF4B4}"/>
              </a:ext>
            </a:extLst>
          </p:cNvPr>
          <p:cNvSpPr txBox="1">
            <a:spLocks/>
          </p:cNvSpPr>
          <p:nvPr/>
        </p:nvSpPr>
        <p:spPr>
          <a:xfrm>
            <a:off x="4434840" y="1333463"/>
            <a:ext cx="5320774" cy="5077847"/>
          </a:xfrm>
          <a:prstGeom prst="roundRect">
            <a:avLst/>
          </a:prstGeom>
          <a:solidFill>
            <a:srgbClr val="88C2BF"/>
          </a:solidFill>
        </p:spPr>
        <p:txBody>
          <a:bodyPr/>
          <a:lstStyle>
            <a:lvl1pPr marL="247642" indent="-247642" algn="l" defTabSz="990570" rtl="0" eaLnBrk="1" latinLnBrk="0" hangingPunct="1">
              <a:lnSpc>
                <a:spcPct val="90000"/>
              </a:lnSpc>
              <a:spcBef>
                <a:spcPts val="1083"/>
              </a:spcBef>
              <a:buFont typeface="Arial" panose="020B0604020202020204" pitchFamily="34" charset="0"/>
              <a:buChar char="•"/>
              <a:defRPr sz="3033"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a:lstStyle>
          <a:p>
            <a:pPr marL="0" marR="0" lvl="0" indent="0" algn="l" defTabSz="990570" rtl="0" eaLnBrk="1" fontAlgn="auto" latinLnBrk="0" hangingPunct="1">
              <a:lnSpc>
                <a:spcPct val="107000"/>
              </a:lnSpc>
              <a:spcBef>
                <a:spcPts val="1100"/>
              </a:spcBef>
              <a:spcAft>
                <a:spcPts val="800"/>
              </a:spcAft>
              <a:buClrTx/>
              <a:buSzTx/>
              <a:buFont typeface="Arial" panose="020B0604020202020204" pitchFamily="34" charset="0"/>
              <a:buNone/>
              <a:tabLst/>
              <a:defRPr/>
            </a:pPr>
            <a:r>
              <a:rPr kumimoji="0" lang="en-US" sz="2000" b="1" i="0" u="none" strike="noStrike" kern="1200" cap="none" spc="0" normalizeH="0" baseline="0" noProof="0" dirty="0">
                <a:ln>
                  <a:noFill/>
                </a:ln>
                <a:effectLst/>
                <a:uLnTx/>
                <a:uFillTx/>
                <a:latin typeface="Century Gothic" panose="020B0502020202020204" pitchFamily="34" charset="0"/>
                <a:ea typeface="+mn-ea"/>
                <a:cs typeface="+mn-cs"/>
              </a:rPr>
              <a:t>Learning outcomes</a:t>
            </a:r>
          </a:p>
          <a:p>
            <a:pPr marL="0" marR="0" lvl="0" indent="0" algn="l" defTabSz="990570" rtl="0" eaLnBrk="1" fontAlgn="auto" latinLnBrk="0" hangingPunct="1">
              <a:lnSpc>
                <a:spcPct val="100000"/>
              </a:lnSpc>
              <a:spcBef>
                <a:spcPts val="800"/>
              </a:spcBef>
              <a:spcAft>
                <a:spcPts val="1100"/>
              </a:spcAft>
              <a:buClrTx/>
              <a:buSzTx/>
              <a:buFont typeface="Arial" panose="020B0604020202020204" pitchFamily="34" charset="0"/>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mn-cs"/>
              </a:rPr>
              <a:t>We will be able to:</a:t>
            </a:r>
          </a:p>
          <a:p>
            <a:pPr marL="342900" indent="-342900">
              <a:lnSpc>
                <a:spcPct val="100000"/>
              </a:lnSpc>
              <a:spcBef>
                <a:spcPts val="800"/>
              </a:spcBef>
              <a:spcAft>
                <a:spcPts val="1100"/>
              </a:spcAft>
              <a:buFont typeface="Arial" panose="020B0604020202020204" pitchFamily="34" charset="0"/>
              <a:buChar char="•"/>
            </a:pPr>
            <a:r>
              <a:rPr lang="en-US" sz="2000" dirty="0"/>
              <a:t>identify signs that someone’s personal safety may be at risk in situations involving alcohol and other drugs</a:t>
            </a:r>
          </a:p>
          <a:p>
            <a:pPr marL="342900" indent="-342900">
              <a:lnSpc>
                <a:spcPct val="100000"/>
              </a:lnSpc>
              <a:spcBef>
                <a:spcPts val="800"/>
              </a:spcBef>
              <a:spcAft>
                <a:spcPts val="1100"/>
              </a:spcAft>
              <a:buFont typeface="Arial" panose="020B0604020202020204" pitchFamily="34" charset="0"/>
              <a:buChar char="•"/>
            </a:pPr>
            <a:r>
              <a:rPr lang="en-US" sz="2000" dirty="0"/>
              <a:t>identify barriers to asking for help when personal safety is at risk, and explain how to overcome these</a:t>
            </a:r>
          </a:p>
          <a:p>
            <a:pPr marL="342900" indent="-342900">
              <a:lnSpc>
                <a:spcPct val="100000"/>
              </a:lnSpc>
              <a:spcBef>
                <a:spcPts val="800"/>
              </a:spcBef>
              <a:spcAft>
                <a:spcPts val="1100"/>
              </a:spcAft>
              <a:buFont typeface="Arial" panose="020B0604020202020204" pitchFamily="34" charset="0"/>
              <a:buChar char="•"/>
            </a:pPr>
            <a:r>
              <a:rPr lang="en-US" sz="2000" dirty="0"/>
              <a:t>evaluate strategies to help stay safe when using alcohol or other drugs</a:t>
            </a:r>
          </a:p>
          <a:p>
            <a:pPr marL="0" marR="0" lvl="0" indent="0" algn="l" defTabSz="990570" rtl="0" eaLnBrk="1" fontAlgn="auto" latinLnBrk="0" hangingPunct="1">
              <a:lnSpc>
                <a:spcPct val="107000"/>
              </a:lnSpc>
              <a:spcBef>
                <a:spcPts val="1100"/>
              </a:spcBef>
              <a:spcAft>
                <a:spcPts val="800"/>
              </a:spcAft>
              <a:buClrTx/>
              <a:buSzTx/>
              <a:buFont typeface="Arial" panose="020B0604020202020204" pitchFamily="34" charset="0"/>
              <a:buNone/>
              <a:tabLst/>
              <a:defRPr/>
            </a:pPr>
            <a:endParaRPr kumimoji="0" lang="en-US"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 name="Slide Number Placeholder 5">
            <a:extLst>
              <a:ext uri="{FF2B5EF4-FFF2-40B4-BE49-F238E27FC236}">
                <a16:creationId xmlns:a16="http://schemas.microsoft.com/office/drawing/2014/main" id="{B4A7F3AE-24BC-5FAD-7B2C-5C7078EE2EE0}"/>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83"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PSHE Association 2025</a:t>
            </a:r>
          </a:p>
        </p:txBody>
      </p:sp>
    </p:spTree>
    <p:extLst>
      <p:ext uri="{BB962C8B-B14F-4D97-AF65-F5344CB8AC3E}">
        <p14:creationId xmlns:p14="http://schemas.microsoft.com/office/powerpoint/2010/main" val="1957041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D841EA-ECB6-66AB-DC6B-895F0F8C5BD0}"/>
              </a:ext>
            </a:extLst>
          </p:cNvPr>
          <p:cNvSpPr>
            <a:spLocks noGrp="1"/>
          </p:cNvSpPr>
          <p:nvPr>
            <p:ph sz="half" idx="10"/>
          </p:nvPr>
        </p:nvSpPr>
        <p:spPr>
          <a:xfrm>
            <a:off x="246427" y="1291071"/>
            <a:ext cx="7498822" cy="4566366"/>
          </a:xfrm>
        </p:spPr>
        <p:txBody>
          <a:bodyPr/>
          <a:lstStyle/>
          <a:p>
            <a:pPr>
              <a:lnSpc>
                <a:spcPts val="2800"/>
              </a:lnSpc>
              <a:spcBef>
                <a:spcPts val="1100"/>
              </a:spcBef>
              <a:spcAft>
                <a:spcPts val="0"/>
              </a:spcAft>
            </a:pPr>
            <a:r>
              <a:rPr lang="en-US" dirty="0"/>
              <a:t>The slides in this presentation are divided into two sections:</a:t>
            </a:r>
          </a:p>
          <a:p>
            <a:pPr marL="234000" indent="-234000">
              <a:lnSpc>
                <a:spcPts val="2800"/>
              </a:lnSpc>
              <a:spcBef>
                <a:spcPts val="1100"/>
              </a:spcBef>
              <a:spcAft>
                <a:spcPts val="0"/>
              </a:spcAft>
              <a:buFont typeface="+mj-lt"/>
              <a:buAutoNum type="romanLcPeriod"/>
            </a:pPr>
            <a:r>
              <a:rPr lang="en-US" b="1" i="1" dirty="0"/>
              <a:t>Teacher slides (purple) </a:t>
            </a:r>
            <a:r>
              <a:rPr lang="en-US" dirty="0"/>
              <a:t>– provide key information regarding lesson preparation.</a:t>
            </a:r>
          </a:p>
          <a:p>
            <a:pPr marL="234000" indent="-234000">
              <a:lnSpc>
                <a:spcPts val="2800"/>
              </a:lnSpc>
              <a:spcBef>
                <a:spcPts val="1100"/>
              </a:spcBef>
              <a:spcAft>
                <a:spcPts val="0"/>
              </a:spcAft>
              <a:buFont typeface="+mj-lt"/>
              <a:buAutoNum type="romanLcPeriod"/>
            </a:pPr>
            <a:r>
              <a:rPr lang="en-US" b="1" i="1" dirty="0"/>
              <a:t>Student slides </a:t>
            </a:r>
            <a:r>
              <a:rPr lang="en-US" dirty="0"/>
              <a:t>– provide a visual focus point for students during the lesson and delivery notes for teachers about the activities. Click ‘notes’ to view these. </a:t>
            </a:r>
          </a:p>
          <a:p>
            <a:pPr>
              <a:lnSpc>
                <a:spcPts val="2800"/>
              </a:lnSpc>
              <a:spcBef>
                <a:spcPts val="1100"/>
              </a:spcBef>
              <a:spcAft>
                <a:spcPts val="0"/>
              </a:spcAft>
            </a:pPr>
            <a:r>
              <a:rPr lang="en-US" dirty="0"/>
              <a:t>Ensure that you select ‘Use Presenter View’ under the ‘Slide Show’ tab – this will allow you to preview the teaching notes on your monitor while the main presentation is displayed on a screen/smartboard.</a:t>
            </a:r>
          </a:p>
          <a:p>
            <a:pPr>
              <a:lnSpc>
                <a:spcPts val="2800"/>
              </a:lnSpc>
              <a:spcBef>
                <a:spcPts val="1100"/>
              </a:spcBef>
            </a:pPr>
            <a:endParaRPr lang="en-US" dirty="0"/>
          </a:p>
          <a:p>
            <a:pPr>
              <a:lnSpc>
                <a:spcPts val="2800"/>
              </a:lnSpc>
              <a:spcBef>
                <a:spcPts val="1100"/>
              </a:spcBef>
            </a:pPr>
            <a:endParaRPr lang="en-US" dirty="0"/>
          </a:p>
        </p:txBody>
      </p:sp>
      <p:sp>
        <p:nvSpPr>
          <p:cNvPr id="4" name="Slide Number Placeholder 5">
            <a:extLst>
              <a:ext uri="{FF2B5EF4-FFF2-40B4-BE49-F238E27FC236}">
                <a16:creationId xmlns:a16="http://schemas.microsoft.com/office/drawing/2014/main" id="{EB3A5DCE-84C3-2258-1D58-DAC034C41654}"/>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sp>
        <p:nvSpPr>
          <p:cNvPr id="6" name="Title 5">
            <a:extLst>
              <a:ext uri="{FF2B5EF4-FFF2-40B4-BE49-F238E27FC236}">
                <a16:creationId xmlns:a16="http://schemas.microsoft.com/office/drawing/2014/main" id="{7B9C906D-6583-8109-A627-228C516B4A8A}"/>
              </a:ext>
            </a:extLst>
          </p:cNvPr>
          <p:cNvSpPr>
            <a:spLocks noGrp="1"/>
          </p:cNvSpPr>
          <p:nvPr>
            <p:ph type="title"/>
          </p:nvPr>
        </p:nvSpPr>
        <p:spPr>
          <a:xfrm>
            <a:off x="205987" y="587217"/>
            <a:ext cx="7498822" cy="694054"/>
          </a:xfrm>
        </p:spPr>
        <p:txBody>
          <a:bodyPr/>
          <a:lstStyle/>
          <a:p>
            <a:r>
              <a:rPr lang="en-US" dirty="0"/>
              <a:t>Using this PowerPoint</a:t>
            </a:r>
          </a:p>
        </p:txBody>
      </p:sp>
    </p:spTree>
    <p:extLst>
      <p:ext uri="{BB962C8B-B14F-4D97-AF65-F5344CB8AC3E}">
        <p14:creationId xmlns:p14="http://schemas.microsoft.com/office/powerpoint/2010/main" val="2868642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6C9A99C3-4FC3-B4D2-F04A-DFEC5C5E9848}"/>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1D62C2E-0B7D-9C2C-D4AB-8DCB512BD510}"/>
              </a:ext>
            </a:extLst>
          </p:cNvPr>
          <p:cNvSpPr>
            <a:spLocks noGrp="1"/>
          </p:cNvSpPr>
          <p:nvPr>
            <p:ph sz="half" idx="10"/>
          </p:nvPr>
        </p:nvSpPr>
        <p:spPr>
          <a:xfrm>
            <a:off x="233593" y="1869537"/>
            <a:ext cx="4882010" cy="4368246"/>
          </a:xfrm>
        </p:spPr>
        <p:txBody>
          <a:bodyPr>
            <a:normAutofit lnSpcReduction="10000"/>
          </a:bodyPr>
          <a:lstStyle/>
          <a:p>
            <a:pPr>
              <a:lnSpc>
                <a:spcPct val="107000"/>
              </a:lnSpc>
              <a:spcBef>
                <a:spcPts val="800"/>
              </a:spcBef>
              <a:spcAft>
                <a:spcPts val="1100"/>
              </a:spcAft>
            </a:pPr>
            <a:r>
              <a:rPr lang="en-US" dirty="0">
                <a:solidFill>
                  <a:schemeClr val="bg1"/>
                </a:solidFill>
              </a:rPr>
              <a:t>Choose one character who we have looked at today, and create a plan they can follow to stay safe when out alone or with friends.</a:t>
            </a:r>
          </a:p>
          <a:p>
            <a:pPr>
              <a:lnSpc>
                <a:spcPct val="107000"/>
              </a:lnSpc>
              <a:spcBef>
                <a:spcPts val="800"/>
              </a:spcBef>
              <a:spcAft>
                <a:spcPts val="1100"/>
              </a:spcAft>
            </a:pPr>
            <a:r>
              <a:rPr lang="en-US" dirty="0">
                <a:solidFill>
                  <a:schemeClr val="bg1"/>
                </a:solidFill>
              </a:rPr>
              <a:t> Including the following information:</a:t>
            </a:r>
          </a:p>
          <a:p>
            <a:pPr marL="342900" indent="-342900">
              <a:lnSpc>
                <a:spcPct val="107000"/>
              </a:lnSpc>
              <a:spcBef>
                <a:spcPts val="800"/>
              </a:spcBef>
              <a:spcAft>
                <a:spcPts val="1100"/>
              </a:spcAft>
              <a:buFont typeface="Arial" panose="020B0604020202020204" pitchFamily="34" charset="0"/>
              <a:buChar char="•"/>
            </a:pPr>
            <a:r>
              <a:rPr lang="en-US" dirty="0">
                <a:solidFill>
                  <a:schemeClr val="bg1"/>
                </a:solidFill>
              </a:rPr>
              <a:t>Signs or symptoms that they might need to leave an unsafe situation, or need help or support </a:t>
            </a:r>
          </a:p>
          <a:p>
            <a:pPr marL="342900" indent="-342900">
              <a:lnSpc>
                <a:spcPct val="107000"/>
              </a:lnSpc>
              <a:spcBef>
                <a:spcPts val="800"/>
              </a:spcBef>
              <a:spcAft>
                <a:spcPts val="1100"/>
              </a:spcAft>
              <a:buFont typeface="Arial" panose="020B0604020202020204" pitchFamily="34" charset="0"/>
              <a:buChar char="•"/>
            </a:pPr>
            <a:r>
              <a:rPr lang="en-US" dirty="0">
                <a:solidFill>
                  <a:schemeClr val="bg1"/>
                </a:solidFill>
              </a:rPr>
              <a:t>Who/where they can access help</a:t>
            </a:r>
          </a:p>
          <a:p>
            <a:pPr marL="342900" indent="-342900">
              <a:lnSpc>
                <a:spcPct val="107000"/>
              </a:lnSpc>
              <a:spcBef>
                <a:spcPts val="800"/>
              </a:spcBef>
              <a:spcAft>
                <a:spcPts val="1100"/>
              </a:spcAft>
              <a:buFont typeface="Arial" panose="020B0604020202020204" pitchFamily="34" charset="0"/>
              <a:buChar char="•"/>
            </a:pPr>
            <a:r>
              <a:rPr lang="en-US" dirty="0">
                <a:solidFill>
                  <a:schemeClr val="bg1"/>
                </a:solidFill>
              </a:rPr>
              <a:t>Strategies they can use to ask for help or to reach a safe location</a:t>
            </a:r>
            <a:endParaRPr lang="en-GB" dirty="0">
              <a:solidFill>
                <a:schemeClr val="bg1"/>
              </a:solidFill>
            </a:endParaRPr>
          </a:p>
        </p:txBody>
      </p:sp>
      <p:sp>
        <p:nvSpPr>
          <p:cNvPr id="5" name="Title 4">
            <a:extLst>
              <a:ext uri="{FF2B5EF4-FFF2-40B4-BE49-F238E27FC236}">
                <a16:creationId xmlns:a16="http://schemas.microsoft.com/office/drawing/2014/main" id="{66A2DD3A-0699-5DD9-C7B8-67960B2B640B}"/>
              </a:ext>
            </a:extLst>
          </p:cNvPr>
          <p:cNvSpPr>
            <a:spLocks noGrp="1"/>
          </p:cNvSpPr>
          <p:nvPr>
            <p:ph type="title"/>
          </p:nvPr>
        </p:nvSpPr>
        <p:spPr>
          <a:xfrm>
            <a:off x="234271" y="1062862"/>
            <a:ext cx="4881332" cy="694054"/>
          </a:xfrm>
        </p:spPr>
        <p:txBody>
          <a:bodyPr/>
          <a:lstStyle/>
          <a:p>
            <a:r>
              <a:rPr lang="en-US" dirty="0">
                <a:solidFill>
                  <a:schemeClr val="bg1"/>
                </a:solidFill>
              </a:rPr>
              <a:t>Reviewing our learning</a:t>
            </a:r>
            <a:endParaRPr lang="en-GB" dirty="0">
              <a:solidFill>
                <a:schemeClr val="bg1"/>
              </a:solidFill>
            </a:endParaRPr>
          </a:p>
        </p:txBody>
      </p:sp>
      <p:sp>
        <p:nvSpPr>
          <p:cNvPr id="2" name="Slide Number Placeholder 5">
            <a:extLst>
              <a:ext uri="{FF2B5EF4-FFF2-40B4-BE49-F238E27FC236}">
                <a16:creationId xmlns:a16="http://schemas.microsoft.com/office/drawing/2014/main" id="{FBAAE423-AD33-C33F-BC7D-ABF3C4F65D7C}"/>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83"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PSHE Association 2025</a:t>
            </a:r>
          </a:p>
        </p:txBody>
      </p:sp>
      <p:pic>
        <p:nvPicPr>
          <p:cNvPr id="3" name="Picture 2" descr="A group of people drinking and talking&#10;&#10;Description automatically generated">
            <a:extLst>
              <a:ext uri="{FF2B5EF4-FFF2-40B4-BE49-F238E27FC236}">
                <a16:creationId xmlns:a16="http://schemas.microsoft.com/office/drawing/2014/main" id="{CDAD30F8-1DCE-8CDC-56ED-18A6FCFB1F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0565" y="2037229"/>
            <a:ext cx="4175041" cy="2783541"/>
          </a:xfrm>
          <a:prstGeom prst="round2DiagRect">
            <a:avLst/>
          </a:prstGeom>
        </p:spPr>
      </p:pic>
    </p:spTree>
    <p:extLst>
      <p:ext uri="{BB962C8B-B14F-4D97-AF65-F5344CB8AC3E}">
        <p14:creationId xmlns:p14="http://schemas.microsoft.com/office/powerpoint/2010/main" val="1517027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722CDC-4436-A8AE-6746-F915247D470B}"/>
              </a:ext>
            </a:extLst>
          </p:cNvPr>
          <p:cNvSpPr>
            <a:spLocks noGrp="1"/>
          </p:cNvSpPr>
          <p:nvPr>
            <p:ph sz="half" idx="10"/>
          </p:nvPr>
        </p:nvSpPr>
        <p:spPr>
          <a:xfrm>
            <a:off x="232915" y="1303304"/>
            <a:ext cx="7465344" cy="4368246"/>
          </a:xfrm>
        </p:spPr>
        <p:txBody>
          <a:bodyPr>
            <a:noAutofit/>
          </a:bodyPr>
          <a:lstStyle/>
          <a:p>
            <a:pPr marL="342900" indent="-342900">
              <a:lnSpc>
                <a:spcPct val="107000"/>
              </a:lnSpc>
              <a:spcBef>
                <a:spcPts val="800"/>
              </a:spcBef>
              <a:spcAft>
                <a:spcPts val="1100"/>
              </a:spcAft>
              <a:buFont typeface="Arial" panose="020B0604020202020204" pitchFamily="34" charset="0"/>
              <a:buChar char="•"/>
            </a:pPr>
            <a:r>
              <a:rPr lang="en-US" dirty="0"/>
              <a:t>Stay hydrated – regularly drink water or non-alcoholic drinks, especially if drinking alcohol. </a:t>
            </a:r>
          </a:p>
          <a:p>
            <a:pPr marL="342900" indent="-342900">
              <a:lnSpc>
                <a:spcPct val="107000"/>
              </a:lnSpc>
              <a:spcBef>
                <a:spcPts val="800"/>
              </a:spcBef>
              <a:spcAft>
                <a:spcPts val="1100"/>
              </a:spcAft>
              <a:buFont typeface="Arial" panose="020B0604020202020204" pitchFamily="34" charset="0"/>
              <a:buChar char="•"/>
            </a:pPr>
            <a:r>
              <a:rPr lang="en-US" dirty="0"/>
              <a:t>Don’t leave drinks unattended or accept drinks from others, without seeing the drink being prepared.</a:t>
            </a:r>
          </a:p>
          <a:p>
            <a:pPr marL="342900" indent="-342900">
              <a:lnSpc>
                <a:spcPct val="107000"/>
              </a:lnSpc>
              <a:spcBef>
                <a:spcPts val="800"/>
              </a:spcBef>
              <a:spcAft>
                <a:spcPts val="1100"/>
              </a:spcAft>
              <a:buFont typeface="Arial" panose="020B0604020202020204" pitchFamily="34" charset="0"/>
              <a:buChar char="•"/>
            </a:pPr>
            <a:r>
              <a:rPr lang="en-US" dirty="0"/>
              <a:t>Support friends and help them stay safe, e.g. by helping them get home/putting them in the recovery position/getting help if they need medical attention.</a:t>
            </a:r>
          </a:p>
          <a:p>
            <a:pPr marL="342900" indent="-342900">
              <a:lnSpc>
                <a:spcPct val="107000"/>
              </a:lnSpc>
              <a:spcBef>
                <a:spcPts val="800"/>
              </a:spcBef>
              <a:spcAft>
                <a:spcPts val="1100"/>
              </a:spcAft>
              <a:buFont typeface="Arial" panose="020B0604020202020204" pitchFamily="34" charset="0"/>
              <a:buChar char="•"/>
            </a:pPr>
            <a:r>
              <a:rPr lang="en-US" dirty="0"/>
              <a:t>Use exit strategies if feeling uncomfortable in a social situation involving alcohol or other drugs.</a:t>
            </a:r>
          </a:p>
          <a:p>
            <a:pPr marL="342900" indent="-342900">
              <a:lnSpc>
                <a:spcPct val="107000"/>
              </a:lnSpc>
              <a:spcBef>
                <a:spcPts val="800"/>
              </a:spcBef>
              <a:spcAft>
                <a:spcPts val="1100"/>
              </a:spcAft>
              <a:buFont typeface="Arial" panose="020B0604020202020204" pitchFamily="34" charset="0"/>
              <a:buChar char="•"/>
            </a:pPr>
            <a:r>
              <a:rPr lang="en-US" dirty="0"/>
              <a:t>Plan routes and check these are running before returning home.</a:t>
            </a:r>
          </a:p>
        </p:txBody>
      </p:sp>
      <p:sp>
        <p:nvSpPr>
          <p:cNvPr id="3" name="Title 2">
            <a:extLst>
              <a:ext uri="{FF2B5EF4-FFF2-40B4-BE49-F238E27FC236}">
                <a16:creationId xmlns:a16="http://schemas.microsoft.com/office/drawing/2014/main" id="{148CB9F7-B097-58F6-E66D-240D00A54FBC}"/>
              </a:ext>
            </a:extLst>
          </p:cNvPr>
          <p:cNvSpPr>
            <a:spLocks noGrp="1"/>
          </p:cNvSpPr>
          <p:nvPr>
            <p:ph type="title"/>
          </p:nvPr>
        </p:nvSpPr>
        <p:spPr>
          <a:xfrm>
            <a:off x="233592" y="543878"/>
            <a:ext cx="6624407" cy="694054"/>
          </a:xfrm>
        </p:spPr>
        <p:txBody>
          <a:bodyPr/>
          <a:lstStyle/>
          <a:p>
            <a:r>
              <a:rPr lang="en-US" dirty="0"/>
              <a:t>Top tips for staying safe</a:t>
            </a:r>
            <a:endParaRPr lang="en-GB" dirty="0"/>
          </a:p>
        </p:txBody>
      </p:sp>
      <p:sp>
        <p:nvSpPr>
          <p:cNvPr id="4" name="Slide Number Placeholder 3">
            <a:extLst>
              <a:ext uri="{FF2B5EF4-FFF2-40B4-BE49-F238E27FC236}">
                <a16:creationId xmlns:a16="http://schemas.microsoft.com/office/drawing/2014/main" id="{CA9B8AB6-3D02-3FF2-2FF0-D423DB548732}"/>
              </a:ext>
            </a:extLst>
          </p:cNvPr>
          <p:cNvSpPr>
            <a:spLocks noGrp="1"/>
          </p:cNvSpPr>
          <p:nvPr>
            <p:ph type="sldNum" sz="quarter" idx="4"/>
          </p:nvPr>
        </p:nvSpPr>
        <p:spPr/>
        <p:txBody>
          <a:bodyPr/>
          <a:lstStyle/>
          <a:p>
            <a:r>
              <a:rPr lang="en-GB"/>
              <a:t>© PSHE Association 2024</a:t>
            </a:r>
            <a:endParaRPr lang="en-GB" dirty="0"/>
          </a:p>
        </p:txBody>
      </p:sp>
    </p:spTree>
    <p:extLst>
      <p:ext uri="{BB962C8B-B14F-4D97-AF65-F5344CB8AC3E}">
        <p14:creationId xmlns:p14="http://schemas.microsoft.com/office/powerpoint/2010/main" val="164977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0CBDE14-5407-2060-C7A4-493AC7F16187}"/>
              </a:ext>
            </a:extLst>
          </p:cNvPr>
          <p:cNvSpPr>
            <a:spLocks noGrp="1"/>
          </p:cNvSpPr>
          <p:nvPr>
            <p:ph sz="half" idx="10"/>
          </p:nvPr>
        </p:nvSpPr>
        <p:spPr>
          <a:xfrm>
            <a:off x="232915" y="2211858"/>
            <a:ext cx="4882010" cy="3459691"/>
          </a:xfrm>
        </p:spPr>
        <p:txBody>
          <a:bodyPr>
            <a:normAutofit/>
          </a:bodyPr>
          <a:lstStyle/>
          <a:p>
            <a:r>
              <a:rPr lang="en-US" dirty="0"/>
              <a:t>What is a plan of action that you could use in the future to keep you, or a friend, safe in a situation involving alcohol or other drugs?</a:t>
            </a:r>
            <a:endParaRPr lang="en-GB" dirty="0"/>
          </a:p>
          <a:p>
            <a:pPr lvl="0">
              <a:lnSpc>
                <a:spcPct val="107000"/>
              </a:lnSpc>
              <a:spcBef>
                <a:spcPts val="800"/>
              </a:spcBef>
              <a:spcAft>
                <a:spcPts val="1100"/>
              </a:spcAft>
            </a:pPr>
            <a:endParaRPr lang="en-GB" dirty="0">
              <a:effectLst/>
              <a:ea typeface="Calibri" panose="020F0502020204030204" pitchFamily="34" charset="0"/>
              <a:cs typeface="Times New Roman" panose="02020603050405020304" pitchFamily="18" charset="0"/>
            </a:endParaRPr>
          </a:p>
          <a:p>
            <a:pPr>
              <a:lnSpc>
                <a:spcPts val="2100"/>
              </a:lnSpc>
              <a:spcAft>
                <a:spcPts val="1200"/>
              </a:spcAft>
            </a:pPr>
            <a:endParaRPr lang="en-GB" sz="2400" dirty="0"/>
          </a:p>
        </p:txBody>
      </p:sp>
      <p:sp>
        <p:nvSpPr>
          <p:cNvPr id="5" name="Title 4">
            <a:extLst>
              <a:ext uri="{FF2B5EF4-FFF2-40B4-BE49-F238E27FC236}">
                <a16:creationId xmlns:a16="http://schemas.microsoft.com/office/drawing/2014/main" id="{75F4BEE1-C259-80AD-8020-DEA585B8BC9F}"/>
              </a:ext>
            </a:extLst>
          </p:cNvPr>
          <p:cNvSpPr>
            <a:spLocks noGrp="1"/>
          </p:cNvSpPr>
          <p:nvPr>
            <p:ph type="title"/>
          </p:nvPr>
        </p:nvSpPr>
        <p:spPr>
          <a:xfrm>
            <a:off x="233592" y="1091294"/>
            <a:ext cx="6140313" cy="694054"/>
          </a:xfrm>
        </p:spPr>
        <p:txBody>
          <a:bodyPr/>
          <a:lstStyle/>
          <a:p>
            <a:r>
              <a:rPr lang="en-US" dirty="0"/>
              <a:t>Reflecting on our learning</a:t>
            </a:r>
            <a:endParaRPr lang="en-GB" dirty="0"/>
          </a:p>
        </p:txBody>
      </p:sp>
      <p:sp>
        <p:nvSpPr>
          <p:cNvPr id="4" name="Slide Number Placeholder 3">
            <a:extLst>
              <a:ext uri="{FF2B5EF4-FFF2-40B4-BE49-F238E27FC236}">
                <a16:creationId xmlns:a16="http://schemas.microsoft.com/office/drawing/2014/main" id="{6A1D836F-853A-1699-B7AA-47125BA04C6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83"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PSHE Association 2025</a:t>
            </a:r>
          </a:p>
        </p:txBody>
      </p:sp>
      <p:pic>
        <p:nvPicPr>
          <p:cNvPr id="2050" name="Picture 2" descr="a light bulb surrounded by many black ones">
            <a:extLst>
              <a:ext uri="{FF2B5EF4-FFF2-40B4-BE49-F238E27FC236}">
                <a16:creationId xmlns:a16="http://schemas.microsoft.com/office/drawing/2014/main" id="{17632E71-1B4D-B92E-DB51-8AF2FFE3C7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235" t="20588" b="29804"/>
          <a:stretch/>
        </p:blipFill>
        <p:spPr bwMode="auto">
          <a:xfrm>
            <a:off x="5569868" y="1785348"/>
            <a:ext cx="3736436" cy="3886202"/>
          </a:xfrm>
          <a:prstGeom prst="round2Diag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998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C8CC62-2EAF-02A1-84FC-A7EB9AF05F32}"/>
              </a:ext>
            </a:extLst>
          </p:cNvPr>
          <p:cNvSpPr>
            <a:spLocks noGrp="1"/>
          </p:cNvSpPr>
          <p:nvPr>
            <p:ph sz="half" idx="10"/>
          </p:nvPr>
        </p:nvSpPr>
        <p:spPr>
          <a:xfrm>
            <a:off x="232915" y="1303303"/>
            <a:ext cx="4720085" cy="5108007"/>
          </a:xfrm>
        </p:spPr>
        <p:txBody>
          <a:bodyPr>
            <a:noAutofit/>
          </a:bodyPr>
          <a:lstStyle/>
          <a:p>
            <a:pPr>
              <a:lnSpc>
                <a:spcPct val="100000"/>
              </a:lnSpc>
              <a:spcBef>
                <a:spcPts val="800"/>
              </a:spcBef>
              <a:spcAft>
                <a:spcPts val="1100"/>
              </a:spcAft>
            </a:pPr>
            <a:r>
              <a:rPr lang="en-US" sz="1400" dirty="0"/>
              <a:t>For further advice, guidance and support related to substance use, you can:</a:t>
            </a:r>
          </a:p>
          <a:p>
            <a:pPr marL="342900" indent="-342900">
              <a:lnSpc>
                <a:spcPct val="100000"/>
              </a:lnSpc>
              <a:spcBef>
                <a:spcPts val="800"/>
              </a:spcBef>
              <a:spcAft>
                <a:spcPts val="1100"/>
              </a:spcAft>
              <a:buFont typeface="Arial" panose="020B0604020202020204" pitchFamily="34" charset="0"/>
              <a:buChar char="•"/>
            </a:pPr>
            <a:r>
              <a:rPr lang="en-US" sz="1400" dirty="0"/>
              <a:t>Speak to a member of staff in school such as your form tutor, head of year, school nurse, or a member of the safeguarding team</a:t>
            </a:r>
          </a:p>
          <a:p>
            <a:pPr marL="342900" indent="-342900">
              <a:lnSpc>
                <a:spcPct val="100000"/>
              </a:lnSpc>
              <a:spcBef>
                <a:spcPts val="800"/>
              </a:spcBef>
              <a:spcAft>
                <a:spcPts val="1100"/>
              </a:spcAft>
              <a:buFont typeface="Arial" panose="020B0604020202020204" pitchFamily="34" charset="0"/>
              <a:buChar char="•"/>
            </a:pPr>
            <a:r>
              <a:rPr lang="en-US" sz="1400" dirty="0"/>
              <a:t>Speak to a trusted adult such as a parent/carer, family member or GP</a:t>
            </a:r>
          </a:p>
          <a:p>
            <a:pPr marL="342900" indent="-342900">
              <a:lnSpc>
                <a:spcPct val="100000"/>
              </a:lnSpc>
              <a:spcBef>
                <a:spcPts val="800"/>
              </a:spcBef>
              <a:spcAft>
                <a:spcPts val="1100"/>
              </a:spcAft>
              <a:buFont typeface="Arial" panose="020B0604020202020204" pitchFamily="34" charset="0"/>
              <a:buChar char="•"/>
            </a:pPr>
            <a:r>
              <a:rPr lang="en-US" sz="1400" dirty="0"/>
              <a:t>Visit Childline - </a:t>
            </a:r>
            <a:r>
              <a:rPr lang="en-US" sz="1400" dirty="0">
                <a:hlinkClick r:id="rId3"/>
              </a:rPr>
              <a:t>www.childline.org.uk</a:t>
            </a:r>
            <a:r>
              <a:rPr lang="en-US" sz="1400" dirty="0"/>
              <a:t>; or phone on 0800 1111</a:t>
            </a:r>
          </a:p>
          <a:p>
            <a:pPr marL="342900" indent="-342900">
              <a:lnSpc>
                <a:spcPct val="100000"/>
              </a:lnSpc>
              <a:spcBef>
                <a:spcPts val="800"/>
              </a:spcBef>
              <a:spcAft>
                <a:spcPts val="1100"/>
              </a:spcAft>
              <a:buFont typeface="Arial" panose="020B0604020202020204" pitchFamily="34" charset="0"/>
              <a:buChar char="•"/>
            </a:pPr>
            <a:r>
              <a:rPr lang="en-US" sz="1400" dirty="0"/>
              <a:t>Visit your GP or  </a:t>
            </a:r>
            <a:r>
              <a:rPr lang="en-US" sz="1400" dirty="0">
                <a:hlinkClick r:id="rId4"/>
              </a:rPr>
              <a:t>www.nhs.uk/live-well/quit-smoking/nhs-stop-smoking-services-help-you-quit/</a:t>
            </a:r>
            <a:r>
              <a:rPr lang="en-US" sz="1400" dirty="0"/>
              <a:t> for help quitting smoking</a:t>
            </a:r>
          </a:p>
          <a:p>
            <a:pPr marL="342900" indent="-342900">
              <a:lnSpc>
                <a:spcPct val="100000"/>
              </a:lnSpc>
              <a:spcBef>
                <a:spcPts val="800"/>
              </a:spcBef>
              <a:spcAft>
                <a:spcPts val="1100"/>
              </a:spcAft>
              <a:buFont typeface="Arial" panose="020B0604020202020204" pitchFamily="34" charset="0"/>
              <a:buChar char="•"/>
            </a:pPr>
            <a:r>
              <a:rPr lang="en-US" sz="1400" dirty="0"/>
              <a:t>Visit FRANK at </a:t>
            </a:r>
            <a:r>
              <a:rPr lang="en-US" sz="1400" dirty="0">
                <a:hlinkClick r:id="rId5"/>
              </a:rPr>
              <a:t>www.talktofrank.com/get-help/find-support-near-you</a:t>
            </a:r>
            <a:r>
              <a:rPr lang="en-US" sz="1400" dirty="0"/>
              <a:t> to find local support services</a:t>
            </a:r>
          </a:p>
          <a:p>
            <a:pPr marL="342900" indent="-342900">
              <a:lnSpc>
                <a:spcPct val="100000"/>
              </a:lnSpc>
              <a:spcBef>
                <a:spcPts val="800"/>
              </a:spcBef>
              <a:spcAft>
                <a:spcPts val="1100"/>
              </a:spcAft>
              <a:buFont typeface="Arial" panose="020B0604020202020204" pitchFamily="34" charset="0"/>
              <a:buChar char="•"/>
            </a:pPr>
            <a:r>
              <a:rPr lang="en-US" sz="1400" dirty="0"/>
              <a:t>Visit </a:t>
            </a:r>
            <a:r>
              <a:rPr lang="en-US" sz="1400" dirty="0">
                <a:hlinkClick r:id="rId6"/>
              </a:rPr>
              <a:t>www.talktofrank.com/get-help/what-to-do-in-an-emergency</a:t>
            </a:r>
            <a:r>
              <a:rPr lang="en-US" sz="1400" dirty="0"/>
              <a:t> for information about managing situations where someone may need medical help</a:t>
            </a:r>
          </a:p>
        </p:txBody>
      </p:sp>
      <p:sp>
        <p:nvSpPr>
          <p:cNvPr id="3" name="Title 2">
            <a:extLst>
              <a:ext uri="{FF2B5EF4-FFF2-40B4-BE49-F238E27FC236}">
                <a16:creationId xmlns:a16="http://schemas.microsoft.com/office/drawing/2014/main" id="{7A73A3C7-0CBD-C858-B903-7B19CCDDD8BB}"/>
              </a:ext>
            </a:extLst>
          </p:cNvPr>
          <p:cNvSpPr>
            <a:spLocks noGrp="1"/>
          </p:cNvSpPr>
          <p:nvPr>
            <p:ph type="title"/>
          </p:nvPr>
        </p:nvSpPr>
        <p:spPr/>
        <p:txBody>
          <a:bodyPr/>
          <a:lstStyle/>
          <a:p>
            <a:r>
              <a:rPr lang="en-US" dirty="0"/>
              <a:t>Sources of support</a:t>
            </a:r>
          </a:p>
        </p:txBody>
      </p:sp>
      <p:sp>
        <p:nvSpPr>
          <p:cNvPr id="10" name="Slide Number Placeholder 5">
            <a:extLst>
              <a:ext uri="{FF2B5EF4-FFF2-40B4-BE49-F238E27FC236}">
                <a16:creationId xmlns:a16="http://schemas.microsoft.com/office/drawing/2014/main" id="{10FF5ADA-4862-CB19-7B8C-52E4DC78B54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solidFill>
                  <a:schemeClr val="bg1"/>
                </a:solidFill>
              </a:rPr>
              <a:t>© PSHE Association 2025</a:t>
            </a:r>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0887F6EA-5EDB-6084-C8F4-4BE559FEC38E}"/>
              </a:ext>
            </a:extLst>
          </p:cNvPr>
          <p:cNvPicPr>
            <a:picLocks noChangeAspect="1"/>
          </p:cNvPicPr>
          <p:nvPr/>
        </p:nvPicPr>
        <p:blipFill>
          <a:blip r:embed="rId7"/>
          <a:stretch>
            <a:fillRect/>
          </a:stretch>
        </p:blipFill>
        <p:spPr>
          <a:xfrm>
            <a:off x="5348520" y="3007096"/>
            <a:ext cx="3943279" cy="1497708"/>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7787CADB-D92B-F331-B3FE-8CF6142453E1}"/>
              </a:ext>
            </a:extLst>
          </p:cNvPr>
          <p:cNvPicPr>
            <a:picLocks noChangeAspect="1"/>
          </p:cNvPicPr>
          <p:nvPr/>
        </p:nvPicPr>
        <p:blipFill>
          <a:blip r:embed="rId8"/>
          <a:stretch>
            <a:fillRect/>
          </a:stretch>
        </p:blipFill>
        <p:spPr>
          <a:xfrm>
            <a:off x="5624584" y="4583699"/>
            <a:ext cx="3943279" cy="1691102"/>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AC6EE3D9-BC38-E9F7-087C-4080B76C24D4}"/>
              </a:ext>
            </a:extLst>
          </p:cNvPr>
          <p:cNvPicPr>
            <a:picLocks noChangeAspect="1"/>
          </p:cNvPicPr>
          <p:nvPr/>
        </p:nvPicPr>
        <p:blipFill>
          <a:blip r:embed="rId8"/>
          <a:stretch>
            <a:fillRect/>
          </a:stretch>
        </p:blipFill>
        <p:spPr>
          <a:xfrm>
            <a:off x="6071474" y="1428750"/>
            <a:ext cx="3496389" cy="1499450"/>
          </a:xfrm>
          <a:prstGeom prst="rect">
            <a:avLst/>
          </a:prstGeom>
        </p:spPr>
      </p:pic>
      <p:sp>
        <p:nvSpPr>
          <p:cNvPr id="14" name="Google Shape;436;p25">
            <a:extLst>
              <a:ext uri="{FF2B5EF4-FFF2-40B4-BE49-F238E27FC236}">
                <a16:creationId xmlns:a16="http://schemas.microsoft.com/office/drawing/2014/main" id="{70DDFCB0-0CBB-60C0-C032-D08117C3B726}"/>
              </a:ext>
            </a:extLst>
          </p:cNvPr>
          <p:cNvSpPr txBox="1"/>
          <p:nvPr/>
        </p:nvSpPr>
        <p:spPr>
          <a:xfrm>
            <a:off x="5645234" y="3222163"/>
            <a:ext cx="3349853" cy="937720"/>
          </a:xfrm>
          <a:prstGeom prst="rect">
            <a:avLst/>
          </a:prstGeom>
          <a:noFill/>
          <a:ln>
            <a:noFill/>
          </a:ln>
        </p:spPr>
        <p:txBody>
          <a:bodyPr spcFirstLastPara="1" wrap="square" lIns="91425" tIns="45700" rIns="91425" bIns="45700" anchor="t" anchorCtr="0">
            <a:noAutofit/>
          </a:bodyPr>
          <a:lstStyle/>
          <a:p>
            <a:pPr marL="0" marR="0" lvl="0" indent="0" algn="l" rtl="0">
              <a:lnSpc>
                <a:spcPts val="2800"/>
              </a:lnSpc>
              <a:spcBef>
                <a:spcPts val="0"/>
              </a:spcBef>
              <a:spcAft>
                <a:spcPts val="0"/>
              </a:spcAft>
              <a:buClr>
                <a:schemeClr val="lt1"/>
              </a:buClr>
              <a:buSzPts val="2000"/>
              <a:buFont typeface="Arial"/>
              <a:buNone/>
            </a:pPr>
            <a:r>
              <a:rPr lang="en-US" sz="2000" dirty="0">
                <a:solidFill>
                  <a:schemeClr val="tx1"/>
                </a:solidFill>
                <a:latin typeface="Century Gothic"/>
                <a:ea typeface="Century Gothic"/>
                <a:cs typeface="Century Gothic"/>
                <a:sym typeface="Century Gothic"/>
              </a:rPr>
              <a:t>Something's worrying me,</a:t>
            </a:r>
            <a:br>
              <a:rPr lang="en-US" sz="2000" dirty="0">
                <a:solidFill>
                  <a:schemeClr val="tx1"/>
                </a:solidFill>
                <a:latin typeface="Century Gothic"/>
                <a:ea typeface="Century Gothic"/>
                <a:cs typeface="Century Gothic"/>
                <a:sym typeface="Century Gothic"/>
              </a:rPr>
            </a:br>
            <a:r>
              <a:rPr lang="en-US" sz="2000" dirty="0">
                <a:solidFill>
                  <a:schemeClr val="tx1"/>
                </a:solidFill>
                <a:latin typeface="Century Gothic"/>
                <a:ea typeface="Century Gothic"/>
                <a:cs typeface="Century Gothic"/>
                <a:sym typeface="Century Gothic"/>
              </a:rPr>
              <a:t>can I talk to you?</a:t>
            </a:r>
            <a:endParaRPr sz="2000" dirty="0">
              <a:solidFill>
                <a:schemeClr val="tx1"/>
              </a:solidFill>
            </a:endParaRPr>
          </a:p>
        </p:txBody>
      </p:sp>
      <p:sp>
        <p:nvSpPr>
          <p:cNvPr id="15" name="Google Shape;437;p25">
            <a:extLst>
              <a:ext uri="{FF2B5EF4-FFF2-40B4-BE49-F238E27FC236}">
                <a16:creationId xmlns:a16="http://schemas.microsoft.com/office/drawing/2014/main" id="{3D072A1F-6997-8982-9865-1D296ECF839A}"/>
              </a:ext>
            </a:extLst>
          </p:cNvPr>
          <p:cNvSpPr txBox="1"/>
          <p:nvPr/>
        </p:nvSpPr>
        <p:spPr>
          <a:xfrm>
            <a:off x="6378575" y="1581174"/>
            <a:ext cx="2999342" cy="937720"/>
          </a:xfrm>
          <a:prstGeom prst="rect">
            <a:avLst/>
          </a:prstGeom>
          <a:noFill/>
          <a:ln>
            <a:noFill/>
          </a:ln>
        </p:spPr>
        <p:txBody>
          <a:bodyPr spcFirstLastPara="1" wrap="square" lIns="91425" tIns="45700" rIns="91425" bIns="45700" anchor="t" anchorCtr="0">
            <a:noAutofit/>
          </a:bodyPr>
          <a:lstStyle/>
          <a:p>
            <a:pPr marL="0" marR="0" lvl="0" indent="0" algn="l" rtl="0">
              <a:lnSpc>
                <a:spcPts val="2800"/>
              </a:lnSpc>
              <a:spcBef>
                <a:spcPts val="0"/>
              </a:spcBef>
              <a:spcAft>
                <a:spcPts val="0"/>
              </a:spcAft>
              <a:buClr>
                <a:schemeClr val="lt1"/>
              </a:buClr>
              <a:buSzPts val="2000"/>
              <a:buFont typeface="Arial"/>
              <a:buNone/>
            </a:pPr>
            <a:r>
              <a:rPr lang="en-US" sz="2000" dirty="0">
                <a:solidFill>
                  <a:schemeClr val="tx1"/>
                </a:solidFill>
                <a:latin typeface="Century Gothic"/>
                <a:ea typeface="Century Gothic"/>
                <a:cs typeface="Century Gothic"/>
                <a:sym typeface="Century Gothic"/>
              </a:rPr>
              <a:t>I need your help with something . . . </a:t>
            </a:r>
            <a:endParaRPr sz="2000" dirty="0">
              <a:solidFill>
                <a:schemeClr val="tx1"/>
              </a:solidFill>
            </a:endParaRPr>
          </a:p>
        </p:txBody>
      </p:sp>
      <p:sp>
        <p:nvSpPr>
          <p:cNvPr id="16" name="Google Shape;438;p25">
            <a:extLst>
              <a:ext uri="{FF2B5EF4-FFF2-40B4-BE49-F238E27FC236}">
                <a16:creationId xmlns:a16="http://schemas.microsoft.com/office/drawing/2014/main" id="{84272AEE-F184-417B-8010-960FDFB7C03B}"/>
              </a:ext>
            </a:extLst>
          </p:cNvPr>
          <p:cNvSpPr txBox="1"/>
          <p:nvPr/>
        </p:nvSpPr>
        <p:spPr>
          <a:xfrm>
            <a:off x="6028064" y="4834430"/>
            <a:ext cx="3349853" cy="937720"/>
          </a:xfrm>
          <a:prstGeom prst="rect">
            <a:avLst/>
          </a:prstGeom>
          <a:noFill/>
          <a:ln>
            <a:noFill/>
          </a:ln>
        </p:spPr>
        <p:txBody>
          <a:bodyPr spcFirstLastPara="1" wrap="square" lIns="91425" tIns="45700" rIns="91425" bIns="45700" anchor="t" anchorCtr="0">
            <a:noAutofit/>
          </a:bodyPr>
          <a:lstStyle/>
          <a:p>
            <a:pPr marL="0" marR="0" lvl="0" indent="0" algn="l" rtl="0">
              <a:lnSpc>
                <a:spcPts val="2800"/>
              </a:lnSpc>
              <a:spcBef>
                <a:spcPts val="0"/>
              </a:spcBef>
              <a:spcAft>
                <a:spcPts val="0"/>
              </a:spcAft>
              <a:buClr>
                <a:schemeClr val="lt1"/>
              </a:buClr>
              <a:buSzPts val="2000"/>
              <a:buFont typeface="Arial"/>
              <a:buNone/>
            </a:pPr>
            <a:r>
              <a:rPr lang="en-US" sz="2000" dirty="0">
                <a:solidFill>
                  <a:schemeClr val="tx1"/>
                </a:solidFill>
                <a:latin typeface="Century Gothic"/>
                <a:ea typeface="Century Gothic"/>
                <a:cs typeface="Century Gothic"/>
                <a:sym typeface="Century Gothic"/>
              </a:rPr>
              <a:t>I have something that’s been bothering me . . .</a:t>
            </a:r>
            <a:endParaRPr sz="2000" dirty="0">
              <a:solidFill>
                <a:schemeClr val="tx1"/>
              </a:solidFill>
            </a:endParaRPr>
          </a:p>
        </p:txBody>
      </p:sp>
    </p:spTree>
    <p:extLst>
      <p:ext uri="{BB962C8B-B14F-4D97-AF65-F5344CB8AC3E}">
        <p14:creationId xmlns:p14="http://schemas.microsoft.com/office/powerpoint/2010/main" val="1145813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712F6E-BEEB-6D68-A817-45632DAB6658}"/>
              </a:ext>
            </a:extLst>
          </p:cNvPr>
          <p:cNvSpPr>
            <a:spLocks noGrp="1"/>
          </p:cNvSpPr>
          <p:nvPr>
            <p:ph sz="half" idx="10"/>
          </p:nvPr>
        </p:nvSpPr>
        <p:spPr>
          <a:xfrm>
            <a:off x="232915" y="1303304"/>
            <a:ext cx="4882010" cy="4895384"/>
          </a:xfrm>
        </p:spPr>
        <p:txBody>
          <a:bodyPr>
            <a:normAutofit/>
          </a:bodyPr>
          <a:lstStyle/>
          <a:p>
            <a:pPr>
              <a:lnSpc>
                <a:spcPct val="107000"/>
              </a:lnSpc>
              <a:spcBef>
                <a:spcPts val="800"/>
              </a:spcBef>
              <a:spcAft>
                <a:spcPts val="1100"/>
              </a:spcAft>
            </a:pPr>
            <a:r>
              <a:rPr lang="en-US" dirty="0"/>
              <a:t>Write down your personal safety plan.</a:t>
            </a:r>
          </a:p>
          <a:p>
            <a:pPr>
              <a:lnSpc>
                <a:spcPct val="107000"/>
              </a:lnSpc>
              <a:spcBef>
                <a:spcPts val="800"/>
              </a:spcBef>
              <a:spcAft>
                <a:spcPts val="1100"/>
              </a:spcAft>
            </a:pPr>
            <a:r>
              <a:rPr lang="en-US" dirty="0"/>
              <a:t> You could write it on a small card that can fit in a phone case.</a:t>
            </a:r>
          </a:p>
          <a:p>
            <a:pPr>
              <a:lnSpc>
                <a:spcPct val="107000"/>
              </a:lnSpc>
              <a:spcBef>
                <a:spcPts val="800"/>
              </a:spcBef>
              <a:spcAft>
                <a:spcPts val="1100"/>
              </a:spcAft>
            </a:pPr>
            <a:r>
              <a:rPr lang="en-US" dirty="0"/>
              <a:t>You might include, for example:</a:t>
            </a:r>
          </a:p>
          <a:p>
            <a:pPr marL="342900" indent="-342900">
              <a:lnSpc>
                <a:spcPct val="107000"/>
              </a:lnSpc>
              <a:spcBef>
                <a:spcPts val="800"/>
              </a:spcBef>
              <a:spcAft>
                <a:spcPts val="1100"/>
              </a:spcAft>
              <a:buFont typeface="Arial" panose="020B0604020202020204" pitchFamily="34" charset="0"/>
              <a:buChar char="•"/>
            </a:pPr>
            <a:r>
              <a:rPr lang="en-US" dirty="0"/>
              <a:t>emergency contacts</a:t>
            </a:r>
          </a:p>
          <a:p>
            <a:pPr marL="342900" indent="-342900">
              <a:lnSpc>
                <a:spcPct val="107000"/>
              </a:lnSpc>
              <a:spcBef>
                <a:spcPts val="800"/>
              </a:spcBef>
              <a:spcAft>
                <a:spcPts val="1100"/>
              </a:spcAft>
              <a:buFont typeface="Arial" panose="020B0604020202020204" pitchFamily="34" charset="0"/>
              <a:buChar char="•"/>
            </a:pPr>
            <a:r>
              <a:rPr lang="en-US" dirty="0"/>
              <a:t>phone numbers of local taxi companies</a:t>
            </a:r>
          </a:p>
          <a:p>
            <a:pPr marL="342900" indent="-342900">
              <a:lnSpc>
                <a:spcPct val="107000"/>
              </a:lnSpc>
              <a:spcBef>
                <a:spcPts val="800"/>
              </a:spcBef>
              <a:spcAft>
                <a:spcPts val="1100"/>
              </a:spcAft>
              <a:buFont typeface="Arial" panose="020B0604020202020204" pitchFamily="34" charset="0"/>
              <a:buChar char="•"/>
            </a:pPr>
            <a:r>
              <a:rPr lang="en-US" dirty="0"/>
              <a:t>night bus routes</a:t>
            </a:r>
          </a:p>
          <a:p>
            <a:pPr marL="342900" indent="-342900">
              <a:lnSpc>
                <a:spcPct val="107000"/>
              </a:lnSpc>
              <a:spcBef>
                <a:spcPts val="800"/>
              </a:spcBef>
              <a:spcAft>
                <a:spcPts val="1100"/>
              </a:spcAft>
              <a:buFont typeface="Arial" panose="020B0604020202020204" pitchFamily="34" charset="0"/>
              <a:buChar char="•"/>
            </a:pPr>
            <a:r>
              <a:rPr lang="en-US" dirty="0"/>
              <a:t>details of a safe location where help is available.</a:t>
            </a:r>
            <a:endParaRPr lang="en-GB" dirty="0"/>
          </a:p>
        </p:txBody>
      </p:sp>
      <p:sp>
        <p:nvSpPr>
          <p:cNvPr id="12" name="Title 11">
            <a:extLst>
              <a:ext uri="{FF2B5EF4-FFF2-40B4-BE49-F238E27FC236}">
                <a16:creationId xmlns:a16="http://schemas.microsoft.com/office/drawing/2014/main" id="{6AEA44F9-B5B0-2884-3EBB-6AA26756635D}"/>
              </a:ext>
            </a:extLst>
          </p:cNvPr>
          <p:cNvSpPr>
            <a:spLocks noGrp="1"/>
          </p:cNvSpPr>
          <p:nvPr>
            <p:ph type="title"/>
          </p:nvPr>
        </p:nvSpPr>
        <p:spPr/>
        <p:txBody>
          <a:bodyPr/>
          <a:lstStyle/>
          <a:p>
            <a:r>
              <a:rPr lang="en-US" dirty="0"/>
              <a:t>Personal safety plan</a:t>
            </a:r>
            <a:endParaRPr lang="en-GB" dirty="0"/>
          </a:p>
        </p:txBody>
      </p:sp>
      <p:sp>
        <p:nvSpPr>
          <p:cNvPr id="4" name="Slide Number Placeholder 3">
            <a:extLst>
              <a:ext uri="{FF2B5EF4-FFF2-40B4-BE49-F238E27FC236}">
                <a16:creationId xmlns:a16="http://schemas.microsoft.com/office/drawing/2014/main" id="{B5164AB9-1BB1-E25E-7F20-B2D2D61A25B9}"/>
              </a:ext>
            </a:extLst>
          </p:cNvPr>
          <p:cNvSpPr>
            <a:spLocks noGrp="1"/>
          </p:cNvSpPr>
          <p:nvPr>
            <p:ph type="sldNum" sz="quarter" idx="4"/>
          </p:nvPr>
        </p:nvSpPr>
        <p:spPr/>
        <p:txBody>
          <a:bodyPr/>
          <a:lstStyle/>
          <a:p>
            <a:r>
              <a:rPr lang="en-GB" dirty="0"/>
              <a:t>© PSHE Association 2025</a:t>
            </a:r>
          </a:p>
        </p:txBody>
      </p:sp>
      <p:pic>
        <p:nvPicPr>
          <p:cNvPr id="5" name="Picture 4" descr="A white paper and a pencil on a wooden surface&#10;&#10;Description automatically generated">
            <a:extLst>
              <a:ext uri="{FF2B5EF4-FFF2-40B4-BE49-F238E27FC236}">
                <a16:creationId xmlns:a16="http://schemas.microsoft.com/office/drawing/2014/main" id="{45F2B94A-6A00-0A42-103F-7ECA82CAE5E9}"/>
              </a:ext>
            </a:extLst>
          </p:cNvPr>
          <p:cNvPicPr>
            <a:picLocks noChangeAspect="1"/>
          </p:cNvPicPr>
          <p:nvPr/>
        </p:nvPicPr>
        <p:blipFill>
          <a:blip r:embed="rId3"/>
          <a:srcRect l="36462" t="14231" r="7384" b="25769"/>
          <a:stretch/>
        </p:blipFill>
        <p:spPr>
          <a:xfrm>
            <a:off x="5380686" y="2285451"/>
            <a:ext cx="4114800" cy="2931090"/>
          </a:xfrm>
          <a:prstGeom prst="round2DiagRect">
            <a:avLst/>
          </a:prstGeom>
        </p:spPr>
      </p:pic>
    </p:spTree>
    <p:extLst>
      <p:ext uri="{BB962C8B-B14F-4D97-AF65-F5344CB8AC3E}">
        <p14:creationId xmlns:p14="http://schemas.microsoft.com/office/powerpoint/2010/main" val="3881475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DFB8DD-8EFF-7D86-477D-ABA544EDFF18}"/>
              </a:ext>
            </a:extLst>
          </p:cNvPr>
          <p:cNvSpPr>
            <a:spLocks noGrp="1"/>
          </p:cNvSpPr>
          <p:nvPr>
            <p:ph type="title"/>
          </p:nvPr>
        </p:nvSpPr>
        <p:spPr/>
        <p:txBody>
          <a:bodyPr/>
          <a:lstStyle/>
          <a:p>
            <a:r>
              <a:rPr lang="en-US" dirty="0"/>
              <a:t>Support and challenge</a:t>
            </a:r>
          </a:p>
        </p:txBody>
      </p:sp>
      <p:sp>
        <p:nvSpPr>
          <p:cNvPr id="5" name="Slide Number Placeholder 5">
            <a:extLst>
              <a:ext uri="{FF2B5EF4-FFF2-40B4-BE49-F238E27FC236}">
                <a16:creationId xmlns:a16="http://schemas.microsoft.com/office/drawing/2014/main" id="{D8FAFFB4-9251-B657-395C-DDE1AE6284F6}"/>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9" name="Picture 8">
            <a:extLst>
              <a:ext uri="{FF2B5EF4-FFF2-40B4-BE49-F238E27FC236}">
                <a16:creationId xmlns:a16="http://schemas.microsoft.com/office/drawing/2014/main" id="{FCBBBBF2-140F-5DAA-5A93-3A4AA8B1B72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20005" y="4750212"/>
            <a:ext cx="817747" cy="932045"/>
          </a:xfrm>
          <a:prstGeom prst="rect">
            <a:avLst/>
          </a:prstGeom>
        </p:spPr>
      </p:pic>
      <p:pic>
        <p:nvPicPr>
          <p:cNvPr id="10" name="Picture 9">
            <a:extLst>
              <a:ext uri="{FF2B5EF4-FFF2-40B4-BE49-F238E27FC236}">
                <a16:creationId xmlns:a16="http://schemas.microsoft.com/office/drawing/2014/main" id="{74D7163A-920B-F3D5-0FB3-F8E4FEBC10C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682231">
            <a:off x="6821370" y="4979817"/>
            <a:ext cx="702439" cy="1404878"/>
          </a:xfrm>
          <a:prstGeom prst="rect">
            <a:avLst/>
          </a:prstGeom>
        </p:spPr>
      </p:pic>
      <p:sp>
        <p:nvSpPr>
          <p:cNvPr id="11" name="TextBox 10">
            <a:extLst>
              <a:ext uri="{FF2B5EF4-FFF2-40B4-BE49-F238E27FC236}">
                <a16:creationId xmlns:a16="http://schemas.microsoft.com/office/drawing/2014/main" id="{22C058CF-B1C6-AA5D-C792-ED99EBCAD116}"/>
              </a:ext>
            </a:extLst>
          </p:cNvPr>
          <p:cNvSpPr txBox="1"/>
          <p:nvPr/>
        </p:nvSpPr>
        <p:spPr>
          <a:xfrm>
            <a:off x="7773777" y="4207594"/>
            <a:ext cx="1386585" cy="375666"/>
          </a:xfrm>
          <a:prstGeom prst="rect">
            <a:avLst/>
          </a:prstGeom>
          <a:noFill/>
        </p:spPr>
        <p:txBody>
          <a:bodyPr wrap="square" rtlCol="0">
            <a:spAutoFit/>
          </a:bodyPr>
          <a:lstStyle/>
          <a:p>
            <a:pPr algn="ctr"/>
            <a:r>
              <a:rPr lang="en-GB" b="1" dirty="0">
                <a:latin typeface="Century Gothic" panose="020B0502020202020204" pitchFamily="34" charset="0"/>
              </a:rPr>
              <a:t>Challenge</a:t>
            </a:r>
          </a:p>
        </p:txBody>
      </p:sp>
      <p:sp>
        <p:nvSpPr>
          <p:cNvPr id="12" name="TextBox 11">
            <a:extLst>
              <a:ext uri="{FF2B5EF4-FFF2-40B4-BE49-F238E27FC236}">
                <a16:creationId xmlns:a16="http://schemas.microsoft.com/office/drawing/2014/main" id="{842AEAFA-2DC6-AF51-FD55-C1B8F0CCDC91}"/>
              </a:ext>
            </a:extLst>
          </p:cNvPr>
          <p:cNvSpPr txBox="1"/>
          <p:nvPr/>
        </p:nvSpPr>
        <p:spPr>
          <a:xfrm rot="20700000">
            <a:off x="6199828" y="4517940"/>
            <a:ext cx="1386585" cy="375666"/>
          </a:xfrm>
          <a:prstGeom prst="rect">
            <a:avLst/>
          </a:prstGeom>
          <a:noFill/>
        </p:spPr>
        <p:txBody>
          <a:bodyPr wrap="square" rtlCol="0">
            <a:spAutoFit/>
          </a:bodyPr>
          <a:lstStyle/>
          <a:p>
            <a:pPr algn="ctr"/>
            <a:r>
              <a:rPr lang="en-GB" b="1">
                <a:latin typeface="Century Gothic" panose="020B0502020202020204" pitchFamily="34" charset="0"/>
              </a:rPr>
              <a:t>Support</a:t>
            </a:r>
          </a:p>
        </p:txBody>
      </p:sp>
      <p:sp>
        <p:nvSpPr>
          <p:cNvPr id="13" name="Content Placeholder 12">
            <a:extLst>
              <a:ext uri="{FF2B5EF4-FFF2-40B4-BE49-F238E27FC236}">
                <a16:creationId xmlns:a16="http://schemas.microsoft.com/office/drawing/2014/main" id="{C6B0E203-A0FC-F97F-2F42-96FC644AE25E}"/>
              </a:ext>
            </a:extLst>
          </p:cNvPr>
          <p:cNvSpPr>
            <a:spLocks noGrp="1"/>
          </p:cNvSpPr>
          <p:nvPr>
            <p:ph sz="half" idx="13"/>
          </p:nvPr>
        </p:nvSpPr>
        <p:spPr>
          <a:xfrm>
            <a:off x="4239895" y="1333463"/>
            <a:ext cx="3748405" cy="3578584"/>
          </a:xfrm>
        </p:spPr>
        <p:txBody>
          <a:bodyPr/>
          <a:lstStyle/>
          <a:p>
            <a:r>
              <a:rPr lang="en-US" b="1" i="1" dirty="0"/>
              <a:t>Challenge activities </a:t>
            </a:r>
            <a:r>
              <a:rPr lang="en-US" dirty="0"/>
              <a:t>deepen and extend learning for those who need more challenge or who finish the activity quickly.</a:t>
            </a:r>
          </a:p>
          <a:p>
            <a:r>
              <a:rPr lang="en-US" dirty="0"/>
              <a:t>Look for these icons on the student slides. See delivery notes for details of the activities.</a:t>
            </a:r>
          </a:p>
          <a:p>
            <a:endParaRPr lang="en-US" dirty="0"/>
          </a:p>
          <a:p>
            <a:endParaRPr lang="en-US" dirty="0"/>
          </a:p>
          <a:p>
            <a:endParaRPr lang="en-US" dirty="0"/>
          </a:p>
          <a:p>
            <a:endParaRPr lang="en-US" dirty="0"/>
          </a:p>
        </p:txBody>
      </p:sp>
      <p:sp>
        <p:nvSpPr>
          <p:cNvPr id="15" name="Content Placeholder 14">
            <a:extLst>
              <a:ext uri="{FF2B5EF4-FFF2-40B4-BE49-F238E27FC236}">
                <a16:creationId xmlns:a16="http://schemas.microsoft.com/office/drawing/2014/main" id="{A5E62C91-E60B-0450-B4D6-480CD06CE927}"/>
              </a:ext>
            </a:extLst>
          </p:cNvPr>
          <p:cNvSpPr>
            <a:spLocks noGrp="1"/>
          </p:cNvSpPr>
          <p:nvPr>
            <p:ph sz="half" idx="12"/>
          </p:nvPr>
        </p:nvSpPr>
        <p:spPr/>
        <p:txBody>
          <a:bodyPr/>
          <a:lstStyle/>
          <a:p>
            <a:r>
              <a:rPr lang="en-US" dirty="0"/>
              <a:t>The lesson includes suggestions for challenge and support activities, to help you differentiate appropriately for your class.  </a:t>
            </a:r>
          </a:p>
          <a:p>
            <a:r>
              <a:rPr lang="en-US" b="1" i="1" dirty="0"/>
              <a:t>Support activities </a:t>
            </a:r>
            <a:r>
              <a:rPr lang="en-US" dirty="0"/>
              <a:t>are adapted to be more accessible for those who need it.</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762753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DFAB1DA-D5B9-13E2-9945-13991E9BF716}"/>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sp>
        <p:nvSpPr>
          <p:cNvPr id="10" name="Content Placeholder 9">
            <a:extLst>
              <a:ext uri="{FF2B5EF4-FFF2-40B4-BE49-F238E27FC236}">
                <a16:creationId xmlns:a16="http://schemas.microsoft.com/office/drawing/2014/main" id="{B8AD5F36-49C1-6FB1-287B-8204BA271278}"/>
              </a:ext>
            </a:extLst>
          </p:cNvPr>
          <p:cNvSpPr>
            <a:spLocks noGrp="1"/>
          </p:cNvSpPr>
          <p:nvPr>
            <p:ph sz="half" idx="10"/>
          </p:nvPr>
        </p:nvSpPr>
        <p:spPr/>
        <p:txBody>
          <a:bodyPr/>
          <a:lstStyle/>
          <a:p>
            <a:r>
              <a:rPr lang="en-US" dirty="0"/>
              <a:t>This is the fourth of five lessons for key stage 5 on understanding the risks and consequences of substance use and making informed decisions about alcohol and other drugs</a:t>
            </a:r>
            <a:r>
              <a:rPr lang="en-US"/>
              <a:t>. </a:t>
            </a:r>
          </a:p>
          <a:p>
            <a:r>
              <a:rPr lang="en-US"/>
              <a:t>This </a:t>
            </a:r>
            <a:r>
              <a:rPr lang="en-US" dirty="0"/>
              <a:t>lesson explores how to maintain personal safety in situations involving alcohol or other drugs, including how to help friends to stay safe and ask for help. </a:t>
            </a:r>
          </a:p>
        </p:txBody>
      </p:sp>
      <p:sp>
        <p:nvSpPr>
          <p:cNvPr id="12" name="Title 11">
            <a:extLst>
              <a:ext uri="{FF2B5EF4-FFF2-40B4-BE49-F238E27FC236}">
                <a16:creationId xmlns:a16="http://schemas.microsoft.com/office/drawing/2014/main" id="{FC38B9C6-B310-00C2-0925-3DA1549DED16}"/>
              </a:ext>
            </a:extLst>
          </p:cNvPr>
          <p:cNvSpPr>
            <a:spLocks noGrp="1"/>
          </p:cNvSpPr>
          <p:nvPr>
            <p:ph type="title"/>
          </p:nvPr>
        </p:nvSpPr>
        <p:spPr/>
        <p:txBody>
          <a:bodyPr/>
          <a:lstStyle/>
          <a:p>
            <a:r>
              <a:rPr lang="en-GB" dirty="0"/>
              <a:t>Context</a:t>
            </a:r>
            <a:endParaRPr lang="en-US" dirty="0"/>
          </a:p>
        </p:txBody>
      </p:sp>
    </p:spTree>
    <p:extLst>
      <p:ext uri="{BB962C8B-B14F-4D97-AF65-F5344CB8AC3E}">
        <p14:creationId xmlns:p14="http://schemas.microsoft.com/office/powerpoint/2010/main" val="2453988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DFAB1DA-D5B9-13E2-9945-13991E9BF716}"/>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sp>
        <p:nvSpPr>
          <p:cNvPr id="10" name="Content Placeholder 9">
            <a:extLst>
              <a:ext uri="{FF2B5EF4-FFF2-40B4-BE49-F238E27FC236}">
                <a16:creationId xmlns:a16="http://schemas.microsoft.com/office/drawing/2014/main" id="{B8AD5F36-49C1-6FB1-287B-8204BA271278}"/>
              </a:ext>
            </a:extLst>
          </p:cNvPr>
          <p:cNvSpPr>
            <a:spLocks noGrp="1"/>
          </p:cNvSpPr>
          <p:nvPr>
            <p:ph sz="half" idx="10"/>
          </p:nvPr>
        </p:nvSpPr>
        <p:spPr/>
        <p:txBody>
          <a:bodyPr/>
          <a:lstStyle/>
          <a:p>
            <a:r>
              <a:rPr lang="en-US" dirty="0"/>
              <a:t>Key information on content related to these lessons can be found in the key stage 5 Knowledge </a:t>
            </a:r>
            <a:r>
              <a:rPr lang="en-US" dirty="0" err="1"/>
              <a:t>Organiser</a:t>
            </a:r>
            <a:r>
              <a:rPr lang="en-US" dirty="0"/>
              <a:t>.</a:t>
            </a:r>
          </a:p>
          <a:p>
            <a:r>
              <a:rPr lang="en-US" dirty="0"/>
              <a:t>Advice on safe practice, dispelling common misconceptions, visitors to the classroom and other important information can be found in </a:t>
            </a:r>
            <a:r>
              <a:rPr lang="en-US" i="1" dirty="0"/>
              <a:t>Teacher Guidance: Drug and alcohol education.</a:t>
            </a:r>
          </a:p>
          <a:p>
            <a:r>
              <a:rPr lang="en-US" dirty="0"/>
              <a:t>Data sources to inform your planning can be found in our document that outlines the approach of these lessons: </a:t>
            </a:r>
            <a:r>
              <a:rPr lang="en-US" i="1" dirty="0"/>
              <a:t>Evidence Review: Effective drug and alcohol education.</a:t>
            </a:r>
            <a:endParaRPr lang="en-US" dirty="0"/>
          </a:p>
        </p:txBody>
      </p:sp>
      <p:sp>
        <p:nvSpPr>
          <p:cNvPr id="12" name="Title 11">
            <a:extLst>
              <a:ext uri="{FF2B5EF4-FFF2-40B4-BE49-F238E27FC236}">
                <a16:creationId xmlns:a16="http://schemas.microsoft.com/office/drawing/2014/main" id="{FC38B9C6-B310-00C2-0925-3DA1549DED16}"/>
              </a:ext>
            </a:extLst>
          </p:cNvPr>
          <p:cNvSpPr>
            <a:spLocks noGrp="1"/>
          </p:cNvSpPr>
          <p:nvPr>
            <p:ph type="title"/>
          </p:nvPr>
        </p:nvSpPr>
        <p:spPr/>
        <p:txBody>
          <a:bodyPr/>
          <a:lstStyle/>
          <a:p>
            <a:r>
              <a:rPr lang="en-GB" dirty="0"/>
              <a:t>Developing subject knowledge</a:t>
            </a:r>
            <a:endParaRPr lang="en-US" dirty="0"/>
          </a:p>
        </p:txBody>
      </p:sp>
    </p:spTree>
    <p:extLst>
      <p:ext uri="{BB962C8B-B14F-4D97-AF65-F5344CB8AC3E}">
        <p14:creationId xmlns:p14="http://schemas.microsoft.com/office/powerpoint/2010/main" val="3935407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CD801F7-CFF5-4CC1-BA0F-8495ACEE7B1C}"/>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sp>
        <p:nvSpPr>
          <p:cNvPr id="5" name="Content Placeholder 4">
            <a:extLst>
              <a:ext uri="{FF2B5EF4-FFF2-40B4-BE49-F238E27FC236}">
                <a16:creationId xmlns:a16="http://schemas.microsoft.com/office/drawing/2014/main" id="{F1FBCFA1-6283-9032-5858-B8C2F9781A65}"/>
              </a:ext>
            </a:extLst>
          </p:cNvPr>
          <p:cNvSpPr>
            <a:spLocks noGrp="1"/>
          </p:cNvSpPr>
          <p:nvPr>
            <p:ph sz="half" idx="12"/>
          </p:nvPr>
        </p:nvSpPr>
        <p:spPr/>
        <p:txBody>
          <a:bodyPr/>
          <a:lstStyle/>
          <a:p>
            <a:r>
              <a:rPr lang="en-US" dirty="0"/>
              <a:t>To learn how alcohol and other drugs can affect personal safety.</a:t>
            </a:r>
          </a:p>
        </p:txBody>
      </p:sp>
      <p:sp>
        <p:nvSpPr>
          <p:cNvPr id="6" name="Content Placeholder 5">
            <a:extLst>
              <a:ext uri="{FF2B5EF4-FFF2-40B4-BE49-F238E27FC236}">
                <a16:creationId xmlns:a16="http://schemas.microsoft.com/office/drawing/2014/main" id="{E84B8912-EEB7-F52E-745A-3D184A1C6C25}"/>
              </a:ext>
            </a:extLst>
          </p:cNvPr>
          <p:cNvSpPr>
            <a:spLocks noGrp="1"/>
          </p:cNvSpPr>
          <p:nvPr>
            <p:ph sz="half" idx="13"/>
          </p:nvPr>
        </p:nvSpPr>
        <p:spPr>
          <a:xfrm>
            <a:off x="4067944" y="1333463"/>
            <a:ext cx="5142963" cy="5279210"/>
          </a:xfrm>
        </p:spPr>
        <p:txBody>
          <a:bodyPr/>
          <a:lstStyle/>
          <a:p>
            <a:r>
              <a:rPr lang="en-US" dirty="0"/>
              <a:t>Students will be able to:</a:t>
            </a:r>
          </a:p>
          <a:p>
            <a:pPr marL="342900" indent="-342900">
              <a:buFont typeface="Arial" panose="020B0604020202020204" pitchFamily="34" charset="0"/>
              <a:buChar char="•"/>
            </a:pPr>
            <a:r>
              <a:rPr lang="en-US" dirty="0"/>
              <a:t>identify signs that someone’s personal safety may be at risk, in situations involving alcohol and other drugs</a:t>
            </a:r>
          </a:p>
          <a:p>
            <a:pPr marL="342900" indent="-342900">
              <a:buFont typeface="Arial" panose="020B0604020202020204" pitchFamily="34" charset="0"/>
              <a:buChar char="•"/>
            </a:pPr>
            <a:r>
              <a:rPr lang="en-US" dirty="0"/>
              <a:t>identify barriers to asking for help when personal safety is at risk, and explain how to overcome these</a:t>
            </a:r>
          </a:p>
          <a:p>
            <a:pPr marL="342900" indent="-342900">
              <a:buFont typeface="Arial" panose="020B0604020202020204" pitchFamily="34" charset="0"/>
              <a:buChar char="•"/>
            </a:pPr>
            <a:r>
              <a:rPr lang="en-US" dirty="0"/>
              <a:t>evaluate strategies to help stay safe when using alcohol or other drugs</a:t>
            </a:r>
          </a:p>
        </p:txBody>
      </p:sp>
    </p:spTree>
    <p:extLst>
      <p:ext uri="{BB962C8B-B14F-4D97-AF65-F5344CB8AC3E}">
        <p14:creationId xmlns:p14="http://schemas.microsoft.com/office/powerpoint/2010/main" val="4020953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DE9F85-B36F-4CFE-6E0C-34BCBB75AD8E}"/>
              </a:ext>
            </a:extLst>
          </p:cNvPr>
          <p:cNvSpPr>
            <a:spLocks noGrp="1"/>
          </p:cNvSpPr>
          <p:nvPr>
            <p:ph sz="half" idx="12"/>
          </p:nvPr>
        </p:nvSpPr>
        <p:spPr/>
        <p:txBody>
          <a:bodyPr>
            <a:normAutofit/>
          </a:bodyPr>
          <a:lstStyle/>
          <a:p>
            <a:pPr marL="285750" lvl="0" indent="-285750">
              <a:lnSpc>
                <a:spcPct val="120000"/>
              </a:lnSpc>
              <a:spcBef>
                <a:spcPts val="500"/>
              </a:spcBef>
              <a:spcAft>
                <a:spcPts val="500"/>
              </a:spcAft>
              <a:buFont typeface="Arial" panose="020B0604020202020204" pitchFamily="34" charset="0"/>
              <a:buChar char="•"/>
              <a:tabLst>
                <a:tab pos="228600" algn="l"/>
                <a:tab pos="457200" algn="l"/>
              </a:tabLst>
            </a:pPr>
            <a:r>
              <a:rPr lang="en-GB" sz="1800" dirty="0">
                <a:effectLst/>
                <a:ea typeface="Calibri" panose="020F0502020204030204" pitchFamily="34" charset="0"/>
                <a:cs typeface="Times New Roman" panose="02020603050405020304" pitchFamily="18" charset="0"/>
              </a:rPr>
              <a:t>Box or envelope for questions </a:t>
            </a:r>
          </a:p>
          <a:p>
            <a:pPr marL="285750" lvl="0" indent="-285750">
              <a:lnSpc>
                <a:spcPct val="120000"/>
              </a:lnSpc>
              <a:spcBef>
                <a:spcPts val="500"/>
              </a:spcBef>
              <a:spcAft>
                <a:spcPts val="500"/>
              </a:spcAft>
              <a:buFont typeface="Arial" panose="020B0604020202020204" pitchFamily="34" charset="0"/>
              <a:buChar char="•"/>
              <a:tabLst>
                <a:tab pos="228600" algn="l"/>
                <a:tab pos="457200" algn="l"/>
              </a:tabLst>
            </a:pPr>
            <a:r>
              <a:rPr lang="en-US" sz="1800" dirty="0">
                <a:effectLst/>
                <a:ea typeface="Calibri" panose="020F0502020204030204" pitchFamily="34" charset="0"/>
                <a:cs typeface="Times New Roman" panose="02020603050405020304" pitchFamily="18" charset="0"/>
              </a:rPr>
              <a:t>Resource 1: </a:t>
            </a:r>
            <a:r>
              <a:rPr lang="en-US" sz="1800" i="1" dirty="0">
                <a:effectLst/>
                <a:ea typeface="Calibri" panose="020F0502020204030204" pitchFamily="34" charset="0"/>
                <a:cs typeface="Times New Roman" panose="02020603050405020304" pitchFamily="18" charset="0"/>
              </a:rPr>
              <a:t>Staying safe </a:t>
            </a:r>
            <a:r>
              <a:rPr lang="en-US" sz="1800" dirty="0">
                <a:effectLst/>
                <a:ea typeface="Calibri" panose="020F0502020204030204" pitchFamily="34" charset="0"/>
                <a:cs typeface="Times New Roman" panose="02020603050405020304" pitchFamily="18" charset="0"/>
              </a:rPr>
              <a:t>[1 per student]</a:t>
            </a:r>
          </a:p>
          <a:p>
            <a:pPr marL="285750" lvl="0" indent="-285750">
              <a:lnSpc>
                <a:spcPct val="120000"/>
              </a:lnSpc>
              <a:spcBef>
                <a:spcPts val="500"/>
              </a:spcBef>
              <a:spcAft>
                <a:spcPts val="500"/>
              </a:spcAft>
              <a:buFont typeface="Arial" panose="020B0604020202020204" pitchFamily="34" charset="0"/>
              <a:buChar char="•"/>
              <a:tabLst>
                <a:tab pos="228600" algn="l"/>
                <a:tab pos="457200" algn="l"/>
              </a:tabLst>
            </a:pPr>
            <a:r>
              <a:rPr lang="en-US" sz="1800" dirty="0">
                <a:effectLst/>
                <a:ea typeface="Calibri" panose="020F0502020204030204" pitchFamily="34" charset="0"/>
                <a:cs typeface="Times New Roman" panose="02020603050405020304" pitchFamily="18" charset="0"/>
              </a:rPr>
              <a:t>Resource 2: </a:t>
            </a:r>
            <a:r>
              <a:rPr lang="en-US" sz="1800" i="1" dirty="0">
                <a:effectLst/>
                <a:ea typeface="Calibri" panose="020F0502020204030204" pitchFamily="34" charset="0"/>
                <a:cs typeface="Times New Roman" panose="02020603050405020304" pitchFamily="18" charset="0"/>
              </a:rPr>
              <a:t>House party </a:t>
            </a:r>
            <a:r>
              <a:rPr lang="en-US" sz="1800" dirty="0">
                <a:effectLst/>
                <a:ea typeface="Calibri" panose="020F0502020204030204" pitchFamily="34" charset="0"/>
                <a:cs typeface="Times New Roman" panose="02020603050405020304" pitchFamily="18" charset="0"/>
              </a:rPr>
              <a:t>[1 per pair]</a:t>
            </a:r>
          </a:p>
          <a:p>
            <a:pPr marL="285750" lvl="0" indent="-285750">
              <a:lnSpc>
                <a:spcPct val="120000"/>
              </a:lnSpc>
              <a:spcBef>
                <a:spcPts val="500"/>
              </a:spcBef>
              <a:spcAft>
                <a:spcPts val="500"/>
              </a:spcAft>
              <a:buFont typeface="Arial" panose="020B0604020202020204" pitchFamily="34" charset="0"/>
              <a:buChar char="•"/>
              <a:tabLst>
                <a:tab pos="228600" algn="l"/>
                <a:tab pos="457200" algn="l"/>
              </a:tabLst>
            </a:pPr>
            <a:r>
              <a:rPr lang="en-US" sz="1800" dirty="0">
                <a:effectLst/>
                <a:ea typeface="Calibri" panose="020F0502020204030204" pitchFamily="34" charset="0"/>
                <a:cs typeface="Times New Roman" panose="02020603050405020304" pitchFamily="18" charset="0"/>
              </a:rPr>
              <a:t>Resource 2a: </a:t>
            </a:r>
            <a:r>
              <a:rPr lang="en-US" sz="1800" i="1" dirty="0">
                <a:effectLst/>
                <a:ea typeface="Calibri" panose="020F0502020204030204" pitchFamily="34" charset="0"/>
                <a:cs typeface="Times New Roman" panose="02020603050405020304" pitchFamily="18" charset="0"/>
              </a:rPr>
              <a:t>House party – hints </a:t>
            </a:r>
            <a:r>
              <a:rPr lang="en-US" sz="1800" dirty="0">
                <a:effectLst/>
                <a:ea typeface="Calibri" panose="020F0502020204030204" pitchFamily="34" charset="0"/>
                <a:cs typeface="Times New Roman" panose="02020603050405020304" pitchFamily="18" charset="0"/>
              </a:rPr>
              <a:t>[support option, as required]</a:t>
            </a:r>
          </a:p>
          <a:p>
            <a:pPr marL="285750" lvl="0" indent="-285750">
              <a:lnSpc>
                <a:spcPct val="120000"/>
              </a:lnSpc>
              <a:spcBef>
                <a:spcPts val="500"/>
              </a:spcBef>
              <a:spcAft>
                <a:spcPts val="500"/>
              </a:spcAft>
              <a:buFont typeface="Arial" panose="020B0604020202020204" pitchFamily="34" charset="0"/>
              <a:buChar char="•"/>
              <a:tabLst>
                <a:tab pos="228600" algn="l"/>
                <a:tab pos="457200" algn="l"/>
              </a:tabLst>
            </a:pPr>
            <a:r>
              <a:rPr lang="en-US" sz="1800" dirty="0">
                <a:effectLst/>
                <a:ea typeface="Calibri" panose="020F0502020204030204" pitchFamily="34" charset="0"/>
                <a:cs typeface="Times New Roman" panose="02020603050405020304" pitchFamily="18" charset="0"/>
              </a:rPr>
              <a:t>Resource 2b: </a:t>
            </a:r>
            <a:r>
              <a:rPr lang="en-US" sz="1800" i="1" dirty="0">
                <a:effectLst/>
                <a:ea typeface="Calibri" panose="020F0502020204030204" pitchFamily="34" charset="0"/>
                <a:cs typeface="Times New Roman" panose="02020603050405020304" pitchFamily="18" charset="0"/>
              </a:rPr>
              <a:t>House party – answers </a:t>
            </a:r>
            <a:r>
              <a:rPr lang="en-US" sz="1800" dirty="0">
                <a:effectLst/>
                <a:ea typeface="Calibri" panose="020F0502020204030204" pitchFamily="34" charset="0"/>
                <a:cs typeface="Times New Roman" panose="02020603050405020304" pitchFamily="18" charset="0"/>
              </a:rPr>
              <a:t>[1 </a:t>
            </a:r>
            <a:r>
              <a:rPr lang="en-US" sz="1800" dirty="0">
                <a:ea typeface="Calibri" panose="020F0502020204030204" pitchFamily="34" charset="0"/>
                <a:cs typeface="Times New Roman" panose="02020603050405020304" pitchFamily="18" charset="0"/>
              </a:rPr>
              <a:t>teacher</a:t>
            </a:r>
            <a:r>
              <a:rPr lang="en-US" sz="1800" dirty="0">
                <a:effectLst/>
                <a:ea typeface="Calibri" panose="020F0502020204030204" pitchFamily="34" charset="0"/>
                <a:cs typeface="Times New Roman" panose="02020603050405020304" pitchFamily="18" charset="0"/>
              </a:rPr>
              <a:t> copy]</a:t>
            </a:r>
          </a:p>
          <a:p>
            <a:pPr marL="285750" lvl="0" indent="-285750">
              <a:lnSpc>
                <a:spcPct val="120000"/>
              </a:lnSpc>
              <a:spcBef>
                <a:spcPts val="500"/>
              </a:spcBef>
              <a:spcAft>
                <a:spcPts val="500"/>
              </a:spcAft>
              <a:buFont typeface="Arial" panose="020B0604020202020204" pitchFamily="34" charset="0"/>
              <a:buChar char="•"/>
              <a:tabLst>
                <a:tab pos="228600" algn="l"/>
                <a:tab pos="457200" algn="l"/>
              </a:tabLst>
            </a:pPr>
            <a:r>
              <a:rPr lang="en-US" sz="1800" dirty="0">
                <a:effectLst/>
                <a:ea typeface="Calibri" panose="020F0502020204030204" pitchFamily="34" charset="0"/>
                <a:cs typeface="Times New Roman" panose="02020603050405020304" pitchFamily="18" charset="0"/>
              </a:rPr>
              <a:t>Resource 3: </a:t>
            </a:r>
            <a:r>
              <a:rPr lang="en-US" sz="1800" i="1" dirty="0">
                <a:effectLst/>
                <a:ea typeface="Calibri" panose="020F0502020204030204" pitchFamily="34" charset="0"/>
                <a:cs typeface="Times New Roman" panose="02020603050405020304" pitchFamily="18" charset="0"/>
              </a:rPr>
              <a:t>Keeping friends safe </a:t>
            </a:r>
            <a:r>
              <a:rPr lang="en-US" sz="1800" dirty="0">
                <a:effectLst/>
                <a:ea typeface="Calibri" panose="020F0502020204030204" pitchFamily="34" charset="0"/>
                <a:cs typeface="Times New Roman" panose="02020603050405020304" pitchFamily="18" charset="0"/>
              </a:rPr>
              <a:t>[1 per pair]</a:t>
            </a:r>
          </a:p>
          <a:p>
            <a:pPr marL="285750" lvl="0" indent="-285750">
              <a:lnSpc>
                <a:spcPct val="120000"/>
              </a:lnSpc>
              <a:spcBef>
                <a:spcPts val="500"/>
              </a:spcBef>
              <a:spcAft>
                <a:spcPts val="500"/>
              </a:spcAft>
              <a:buFont typeface="Arial" panose="020B0604020202020204" pitchFamily="34" charset="0"/>
              <a:buChar char="•"/>
              <a:tabLst>
                <a:tab pos="228600" algn="l"/>
                <a:tab pos="457200" algn="l"/>
              </a:tabLst>
            </a:pPr>
            <a:r>
              <a:rPr lang="en-US" sz="1800" dirty="0">
                <a:effectLst/>
                <a:ea typeface="Calibri" panose="020F0502020204030204" pitchFamily="34" charset="0"/>
                <a:cs typeface="Times New Roman" panose="02020603050405020304" pitchFamily="18" charset="0"/>
              </a:rPr>
              <a:t>Resource 4: </a:t>
            </a:r>
            <a:r>
              <a:rPr lang="en-US" sz="1800" i="1" dirty="0">
                <a:effectLst/>
                <a:ea typeface="Calibri" panose="020F0502020204030204" pitchFamily="34" charset="0"/>
                <a:cs typeface="Times New Roman" panose="02020603050405020304" pitchFamily="18" charset="0"/>
              </a:rPr>
              <a:t>A night out </a:t>
            </a:r>
            <a:r>
              <a:rPr lang="en-US" sz="1800" dirty="0">
                <a:effectLst/>
                <a:ea typeface="Calibri" panose="020F0502020204030204" pitchFamily="34" charset="0"/>
                <a:cs typeface="Times New Roman" panose="02020603050405020304" pitchFamily="18" charset="0"/>
              </a:rPr>
              <a:t>[1 per group]</a:t>
            </a:r>
          </a:p>
          <a:p>
            <a:pPr marL="285750" lvl="0" indent="-285750">
              <a:lnSpc>
                <a:spcPct val="120000"/>
              </a:lnSpc>
              <a:spcBef>
                <a:spcPts val="500"/>
              </a:spcBef>
              <a:spcAft>
                <a:spcPts val="500"/>
              </a:spcAft>
              <a:buFont typeface="Arial" panose="020B0604020202020204" pitchFamily="34" charset="0"/>
              <a:buChar char="•"/>
              <a:tabLst>
                <a:tab pos="228600" algn="l"/>
                <a:tab pos="457200" algn="l"/>
              </a:tabLst>
            </a:pPr>
            <a:endParaRPr lang="en-GB" sz="1800" dirty="0">
              <a:effectLst/>
              <a:ea typeface="Calibri" panose="020F0502020204030204" pitchFamily="34"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7DDEB449-AF80-3F40-DE9B-1645C56CA84F}"/>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spTree>
    <p:extLst>
      <p:ext uri="{BB962C8B-B14F-4D97-AF65-F5344CB8AC3E}">
        <p14:creationId xmlns:p14="http://schemas.microsoft.com/office/powerpoint/2010/main" val="934196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180C3-C45D-8953-A402-38BF7B4934A0}"/>
              </a:ext>
            </a:extLst>
          </p:cNvPr>
          <p:cNvSpPr>
            <a:spLocks noGrp="1"/>
          </p:cNvSpPr>
          <p:nvPr>
            <p:ph type="title"/>
          </p:nvPr>
        </p:nvSpPr>
        <p:spPr>
          <a:xfrm>
            <a:off x="205987" y="592977"/>
            <a:ext cx="7498822" cy="694054"/>
          </a:xfrm>
        </p:spPr>
        <p:txBody>
          <a:bodyPr/>
          <a:lstStyle/>
          <a:p>
            <a:r>
              <a:rPr lang="en-GB" sz="4000"/>
              <a:t>Lesson summary</a:t>
            </a:r>
            <a:endParaRPr lang="en-US"/>
          </a:p>
        </p:txBody>
      </p:sp>
      <p:graphicFrame>
        <p:nvGraphicFramePr>
          <p:cNvPr id="3" name="Table 2">
            <a:extLst>
              <a:ext uri="{FF2B5EF4-FFF2-40B4-BE49-F238E27FC236}">
                <a16:creationId xmlns:a16="http://schemas.microsoft.com/office/drawing/2014/main" id="{09D9BA57-D907-9617-004A-5DFDB57B9A36}"/>
              </a:ext>
            </a:extLst>
          </p:cNvPr>
          <p:cNvGraphicFramePr>
            <a:graphicFrameLocks noGrp="1"/>
          </p:cNvGraphicFramePr>
          <p:nvPr>
            <p:extLst>
              <p:ext uri="{D42A27DB-BD31-4B8C-83A1-F6EECF244321}">
                <p14:modId xmlns:p14="http://schemas.microsoft.com/office/powerpoint/2010/main" val="977610872"/>
              </p:ext>
            </p:extLst>
          </p:nvPr>
        </p:nvGraphicFramePr>
        <p:xfrm>
          <a:off x="205987" y="1402497"/>
          <a:ext cx="9529028" cy="5083420"/>
        </p:xfrm>
        <a:graphic>
          <a:graphicData uri="http://schemas.openxmlformats.org/drawingml/2006/table">
            <a:tbl>
              <a:tblPr firstRow="1" bandRow="1">
                <a:tableStyleId>{F5AB1C69-6EDB-4FF4-983F-18BD219EF322}</a:tableStyleId>
              </a:tblPr>
              <a:tblGrid>
                <a:gridCol w="1500150">
                  <a:extLst>
                    <a:ext uri="{9D8B030D-6E8A-4147-A177-3AD203B41FA5}">
                      <a16:colId xmlns:a16="http://schemas.microsoft.com/office/drawing/2014/main" val="2495411842"/>
                    </a:ext>
                  </a:extLst>
                </a:gridCol>
                <a:gridCol w="7170234">
                  <a:extLst>
                    <a:ext uri="{9D8B030D-6E8A-4147-A177-3AD203B41FA5}">
                      <a16:colId xmlns:a16="http://schemas.microsoft.com/office/drawing/2014/main" val="3888252853"/>
                    </a:ext>
                  </a:extLst>
                </a:gridCol>
                <a:gridCol w="858644">
                  <a:extLst>
                    <a:ext uri="{9D8B030D-6E8A-4147-A177-3AD203B41FA5}">
                      <a16:colId xmlns:a16="http://schemas.microsoft.com/office/drawing/2014/main" val="1961446416"/>
                    </a:ext>
                  </a:extLst>
                </a:gridCol>
              </a:tblGrid>
              <a:tr h="526664">
                <a:tc>
                  <a:txBody>
                    <a:bodyPr/>
                    <a:lstStyle/>
                    <a:p>
                      <a:pPr marL="0" indent="0" algn="l">
                        <a:buFont typeface="Arial" panose="020B0604020202020204" pitchFamily="34" charset="0"/>
                        <a:buNone/>
                      </a:pPr>
                      <a:r>
                        <a:rPr lang="en-GB" sz="1400" dirty="0">
                          <a:solidFill>
                            <a:schemeClr val="accent2"/>
                          </a:solidFill>
                          <a:latin typeface="Century Gothic" panose="020B0502020202020204" pitchFamily="34" charset="0"/>
                        </a:rPr>
                        <a:t>Activity</a:t>
                      </a:r>
                    </a:p>
                  </a:txBody>
                  <a:tcPr marL="72000" marR="72000" marT="72000" marB="7200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dirty="0">
                          <a:solidFill>
                            <a:schemeClr val="accent2"/>
                          </a:solidFill>
                          <a:latin typeface="Century Gothic" panose="020B0502020202020204" pitchFamily="34" charset="0"/>
                        </a:rPr>
                        <a:t>Description</a:t>
                      </a:r>
                    </a:p>
                  </a:txBody>
                  <a:tcPr marL="144000" marR="72000" marT="72000" marB="72000" anchor="ctr">
                    <a:lnL w="12700" cmpd="sng">
                      <a:noFill/>
                    </a:lnL>
                    <a:lnR w="12700" cmpd="sng">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accent2"/>
                          </a:solidFill>
                          <a:latin typeface="Century Gothic" panose="020B0502020202020204" pitchFamily="34" charset="0"/>
                        </a:rPr>
                        <a:t>Timing</a:t>
                      </a:r>
                    </a:p>
                  </a:txBody>
                  <a:tcPr marL="72000" marR="72000" marT="72000" marB="7200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8068731"/>
                  </a:ext>
                </a:extLst>
              </a:tr>
              <a:tr h="643167">
                <a:tc>
                  <a:txBody>
                    <a:bodyPr/>
                    <a:lstStyle/>
                    <a:p>
                      <a:pPr marL="0" lvl="0" indent="0">
                        <a:lnSpc>
                          <a:spcPts val="1600"/>
                        </a:lnSpc>
                        <a:spcBef>
                          <a:spcPts val="600"/>
                        </a:spcBef>
                        <a:spcAft>
                          <a:spcPts val="1200"/>
                        </a:spcAft>
                        <a:buFont typeface="+mj-lt"/>
                        <a:buNone/>
                        <a:tabLst>
                          <a:tab pos="767715" algn="l"/>
                        </a:tabLst>
                      </a:pPr>
                      <a:r>
                        <a:rPr lang="en-GB" sz="12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Introduction</a:t>
                      </a:r>
                    </a:p>
                  </a:txBody>
                  <a:tcPr marL="68580" marR="68580" marT="17780" marB="71755">
                    <a:lnL w="9525"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Bef>
                          <a:spcPts val="600"/>
                        </a:spcBef>
                        <a:spcAft>
                          <a:spcPts val="1200"/>
                        </a:spcAft>
                      </a:pPr>
                      <a:r>
                        <a:rPr lang="en-GB" sz="12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Introduce the learning objective and outcomes and revisit ground rules.</a:t>
                      </a:r>
                    </a:p>
                  </a:txBody>
                  <a:tcPr marL="68580" marR="68580" marT="17780" marB="71755">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600"/>
                        </a:spcBef>
                        <a:spcAft>
                          <a:spcPts val="1200"/>
                        </a:spcAft>
                      </a:pPr>
                      <a:r>
                        <a:rPr lang="en-GB" sz="1200" b="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2 mins</a:t>
                      </a:r>
                    </a:p>
                  </a:txBody>
                  <a:tcPr marL="68580" marR="68580" marT="17780" marB="71755">
                    <a:lnL w="12700" cmpd="sng">
                      <a:noFill/>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9017373"/>
                  </a:ext>
                </a:extLst>
              </a:tr>
              <a:tr h="643167">
                <a:tc>
                  <a:txBody>
                    <a:bodyPr/>
                    <a:lstStyle/>
                    <a:p>
                      <a:pPr marL="0" lvl="0" indent="0">
                        <a:lnSpc>
                          <a:spcPts val="1600"/>
                        </a:lnSpc>
                        <a:spcBef>
                          <a:spcPts val="600"/>
                        </a:spcBef>
                        <a:spcAft>
                          <a:spcPts val="1200"/>
                        </a:spcAft>
                        <a:buFont typeface="+mj-lt"/>
                        <a:buNone/>
                        <a:tabLst>
                          <a:tab pos="767715" algn="l"/>
                        </a:tabLst>
                      </a:pPr>
                      <a:r>
                        <a:rPr lang="en-GB" sz="1200" b="0" u="none"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Baseline assessment</a:t>
                      </a:r>
                    </a:p>
                  </a:txBody>
                  <a:tcPr marL="68580" marR="68580" marT="17780" marB="71755">
                    <a:lnL w="9525"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Bef>
                          <a:spcPts val="600"/>
                        </a:spcBef>
                        <a:spcAft>
                          <a:spcPts val="1200"/>
                        </a:spcAft>
                      </a:pPr>
                      <a:r>
                        <a:rPr lang="en-GB" sz="1200" b="0" u="none"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Students respond to questions about how someone can keep themselves or someone else safe.</a:t>
                      </a:r>
                    </a:p>
                  </a:txBody>
                  <a:tcPr marL="68580" marR="68580" marT="17780" marB="71755">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600"/>
                        </a:spcBef>
                        <a:spcAft>
                          <a:spcPts val="1200"/>
                        </a:spcAft>
                      </a:pPr>
                      <a:r>
                        <a:rPr lang="en-GB" sz="1200" b="0" u="none">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5 mins</a:t>
                      </a:r>
                    </a:p>
                  </a:txBody>
                  <a:tcPr marL="68580" marR="68580" marT="17780" marB="71755">
                    <a:lnL w="12700" cmpd="sng">
                      <a:noFill/>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0622251"/>
                  </a:ext>
                </a:extLst>
              </a:tr>
              <a:tr h="643167">
                <a:tc>
                  <a:txBody>
                    <a:bodyPr/>
                    <a:lstStyle/>
                    <a:p>
                      <a:pPr marL="0" lvl="0" indent="0">
                        <a:lnSpc>
                          <a:spcPts val="1600"/>
                        </a:lnSpc>
                        <a:spcBef>
                          <a:spcPts val="600"/>
                        </a:spcBef>
                        <a:spcAft>
                          <a:spcPts val="1200"/>
                        </a:spcAft>
                        <a:buFont typeface="+mj-lt"/>
                        <a:buNone/>
                        <a:tabLst>
                          <a:tab pos="767715" algn="l"/>
                        </a:tabLst>
                      </a:pPr>
                      <a:r>
                        <a:rPr lang="en-GB" sz="1200" b="0" u="none"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Identifying a problem</a:t>
                      </a:r>
                    </a:p>
                  </a:txBody>
                  <a:tcPr marL="68580" marR="68580" marT="17780" marB="71755">
                    <a:lnL w="9525"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Bef>
                          <a:spcPts val="600"/>
                        </a:spcBef>
                        <a:spcAft>
                          <a:spcPts val="1200"/>
                        </a:spcAft>
                      </a:pPr>
                      <a:r>
                        <a:rPr lang="en-GB" sz="1200" b="0" u="none"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Pairs identify potential risks or concerns relating to personal safety and suggest possible solutions.  </a:t>
                      </a:r>
                    </a:p>
                  </a:txBody>
                  <a:tcPr marL="68580" marR="68580" marT="17780" marB="71755">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600"/>
                        </a:spcBef>
                        <a:spcAft>
                          <a:spcPts val="1200"/>
                        </a:spcAft>
                      </a:pPr>
                      <a:r>
                        <a:rPr lang="en-GB" sz="1200" b="0" u="none">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15 mins</a:t>
                      </a:r>
                    </a:p>
                  </a:txBody>
                  <a:tcPr marL="68580" marR="68580" marT="17780" marB="71755">
                    <a:lnL w="12700" cmpd="sng">
                      <a:noFill/>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0075071"/>
                  </a:ext>
                </a:extLst>
              </a:tr>
              <a:tr h="643167">
                <a:tc>
                  <a:txBody>
                    <a:bodyPr/>
                    <a:lstStyle/>
                    <a:p>
                      <a:pPr marL="0" lvl="0" indent="0">
                        <a:lnSpc>
                          <a:spcPts val="1600"/>
                        </a:lnSpc>
                        <a:spcBef>
                          <a:spcPts val="600"/>
                        </a:spcBef>
                        <a:spcAft>
                          <a:spcPts val="1200"/>
                        </a:spcAft>
                        <a:buFont typeface="+mj-lt"/>
                        <a:buNone/>
                        <a:tabLst>
                          <a:tab pos="767715" algn="l"/>
                        </a:tabLst>
                      </a:pPr>
                      <a:r>
                        <a:rPr lang="en-GB" sz="1200" b="0" u="none"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Staying safe together</a:t>
                      </a:r>
                    </a:p>
                  </a:txBody>
                  <a:tcPr marL="68580" marR="68580" marT="17780" marB="71755">
                    <a:lnL w="9525"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Bef>
                          <a:spcPts val="600"/>
                        </a:spcBef>
                        <a:spcAft>
                          <a:spcPts val="1200"/>
                        </a:spcAft>
                      </a:pPr>
                      <a:r>
                        <a:rPr lang="en-GB" sz="1200" b="0" u="none"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Pairs evaluate how a young person might encourage a friend to make safer decisions relating to alcohol and travel.</a:t>
                      </a:r>
                    </a:p>
                  </a:txBody>
                  <a:tcPr marL="68580" marR="68580" marT="17780" marB="71755">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a:lnSpc>
                          <a:spcPts val="1600"/>
                        </a:lnSpc>
                        <a:spcBef>
                          <a:spcPts val="600"/>
                        </a:spcBef>
                        <a:spcAft>
                          <a:spcPts val="1200"/>
                        </a:spcAft>
                      </a:pPr>
                      <a:r>
                        <a:rPr lang="en-GB" sz="1200" b="0" u="none"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10 mins</a:t>
                      </a:r>
                    </a:p>
                  </a:txBody>
                  <a:tcPr marL="68580" marR="68580" marT="17780" marB="71755">
                    <a:lnL w="12700" cmpd="sng">
                      <a:noFill/>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4210135"/>
                  </a:ext>
                </a:extLst>
              </a:tr>
              <a:tr h="643167">
                <a:tc>
                  <a:txBody>
                    <a:bodyPr/>
                    <a:lstStyle/>
                    <a:p>
                      <a:pPr marL="0" lvl="0" indent="0">
                        <a:lnSpc>
                          <a:spcPts val="1600"/>
                        </a:lnSpc>
                        <a:spcBef>
                          <a:spcPts val="600"/>
                        </a:spcBef>
                        <a:spcAft>
                          <a:spcPts val="1200"/>
                        </a:spcAft>
                        <a:buFont typeface="+mj-lt"/>
                        <a:buNone/>
                        <a:tabLst>
                          <a:tab pos="767715" algn="l"/>
                        </a:tabLst>
                      </a:pPr>
                      <a:r>
                        <a:rPr lang="en-GB" sz="1200" b="0" u="none"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Safety strategies</a:t>
                      </a:r>
                    </a:p>
                  </a:txBody>
                  <a:tcPr marL="68580" marR="68580" marT="17780" marB="71755">
                    <a:lnL w="9525"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Bef>
                          <a:spcPts val="600"/>
                        </a:spcBef>
                        <a:spcAft>
                          <a:spcPts val="1200"/>
                        </a:spcAft>
                      </a:pPr>
                      <a:r>
                        <a:rPr lang="en-GB" sz="1200" b="0" u="none"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Groups consider possible challenges a young person might face when asking for help related to personal safety and assess the benefits of speaking to a trusted adult.</a:t>
                      </a:r>
                    </a:p>
                  </a:txBody>
                  <a:tcPr marL="68580" marR="68580" marT="17780" marB="71755">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a:lnSpc>
                          <a:spcPts val="1600"/>
                        </a:lnSpc>
                        <a:spcBef>
                          <a:spcPts val="600"/>
                        </a:spcBef>
                        <a:spcAft>
                          <a:spcPts val="1200"/>
                        </a:spcAft>
                      </a:pPr>
                      <a:r>
                        <a:rPr lang="en-GB" sz="1200" b="0" u="none"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10 mins</a:t>
                      </a:r>
                    </a:p>
                  </a:txBody>
                  <a:tcPr marL="68580" marR="68580" marT="17780" marB="71755">
                    <a:lnL w="12700" cmpd="sng">
                      <a:noFill/>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9879350"/>
                  </a:ext>
                </a:extLst>
              </a:tr>
              <a:tr h="697754">
                <a:tc>
                  <a:txBody>
                    <a:bodyPr/>
                    <a:lstStyle/>
                    <a:p>
                      <a:pPr marL="0" lvl="0" indent="0">
                        <a:lnSpc>
                          <a:spcPts val="1600"/>
                        </a:lnSpc>
                        <a:spcBef>
                          <a:spcPts val="600"/>
                        </a:spcBef>
                        <a:spcAft>
                          <a:spcPts val="1200"/>
                        </a:spcAft>
                        <a:buFont typeface="+mj-lt"/>
                        <a:buNone/>
                        <a:tabLst>
                          <a:tab pos="767715" algn="l"/>
                        </a:tabLst>
                      </a:pPr>
                      <a:r>
                        <a:rPr lang="en-GB" sz="1200" b="0" u="none"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Reflection and endpoint assessment</a:t>
                      </a:r>
                    </a:p>
                  </a:txBody>
                  <a:tcPr marL="68580" marR="68580" marT="17780" marB="71755">
                    <a:lnL w="9525"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Bef>
                          <a:spcPts val="600"/>
                        </a:spcBef>
                        <a:spcAft>
                          <a:spcPts val="1200"/>
                        </a:spcAft>
                      </a:pPr>
                      <a:r>
                        <a:rPr lang="en-GB" sz="1200" b="0" u="none"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Students return to the baseline assessment and add new learning</a:t>
                      </a:r>
                      <a:r>
                        <a:rPr lang="en-GB" sz="1000" b="0" u="none"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200" b="0" u="none"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before creating a plan that someone can use to keep themselves safe.</a:t>
                      </a:r>
                    </a:p>
                  </a:txBody>
                  <a:tcPr marL="68580" marR="68580" marT="17780" marB="71755">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600"/>
                        </a:spcBef>
                        <a:spcAft>
                          <a:spcPts val="1200"/>
                        </a:spcAft>
                      </a:pPr>
                      <a:r>
                        <a:rPr lang="en-GB" sz="1200" b="0" u="none"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15 mins</a:t>
                      </a:r>
                    </a:p>
                  </a:txBody>
                  <a:tcPr marL="68580" marR="68580" marT="17780" marB="71755">
                    <a:lnL w="12700" cmpd="sng">
                      <a:noFill/>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9356398"/>
                  </a:ext>
                </a:extLst>
              </a:tr>
              <a:tr h="643167">
                <a:tc>
                  <a:txBody>
                    <a:bodyPr/>
                    <a:lstStyle/>
                    <a:p>
                      <a:pPr marL="0" lvl="0" indent="0">
                        <a:lnSpc>
                          <a:spcPts val="1600"/>
                        </a:lnSpc>
                        <a:spcBef>
                          <a:spcPts val="600"/>
                        </a:spcBef>
                        <a:spcAft>
                          <a:spcPts val="1200"/>
                        </a:spcAft>
                        <a:buFont typeface="+mj-lt"/>
                        <a:buNone/>
                        <a:tabLst>
                          <a:tab pos="767715" algn="l"/>
                        </a:tabLst>
                      </a:pPr>
                      <a:r>
                        <a:rPr lang="en-GB" sz="1200" b="0" u="none"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Signpost support</a:t>
                      </a:r>
                    </a:p>
                  </a:txBody>
                  <a:tcPr marL="68580" marR="68580" marT="17780" marB="71755">
                    <a:lnL w="9525"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Bef>
                          <a:spcPts val="600"/>
                        </a:spcBef>
                        <a:spcAft>
                          <a:spcPts val="1200"/>
                        </a:spcAft>
                      </a:pPr>
                      <a:r>
                        <a:rPr lang="en-GB" sz="1200" b="0" u="none"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Respond to student questions and remind them how to access further advice, guidance and support, in relation to substance use.</a:t>
                      </a:r>
                    </a:p>
                  </a:txBody>
                  <a:tcPr marL="68580" marR="68580" marT="17780" marB="71755">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600"/>
                        </a:spcBef>
                        <a:spcAft>
                          <a:spcPts val="1200"/>
                        </a:spcAft>
                      </a:pPr>
                      <a:r>
                        <a:rPr lang="en-GB" sz="1200" b="0" u="none"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3 mins</a:t>
                      </a:r>
                    </a:p>
                  </a:txBody>
                  <a:tcPr marL="68580" marR="68580" marT="17780" marB="71755">
                    <a:lnL w="12700" cmpd="sng">
                      <a:noFill/>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8216848"/>
                  </a:ext>
                </a:extLst>
              </a:tr>
            </a:tbl>
          </a:graphicData>
        </a:graphic>
      </p:graphicFrame>
      <p:sp>
        <p:nvSpPr>
          <p:cNvPr id="4" name="Slide Number Placeholder 5">
            <a:extLst>
              <a:ext uri="{FF2B5EF4-FFF2-40B4-BE49-F238E27FC236}">
                <a16:creationId xmlns:a16="http://schemas.microsoft.com/office/drawing/2014/main" id="{0CFC328E-5112-5431-FA93-8B6310F43AE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spTree>
    <p:extLst>
      <p:ext uri="{BB962C8B-B14F-4D97-AF65-F5344CB8AC3E}">
        <p14:creationId xmlns:p14="http://schemas.microsoft.com/office/powerpoint/2010/main" val="1469003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650CD0-9CB1-2FC6-EC31-BDC3DFC5DCDD}"/>
              </a:ext>
            </a:extLst>
          </p:cNvPr>
          <p:cNvSpPr>
            <a:spLocks noGrp="1"/>
          </p:cNvSpPr>
          <p:nvPr>
            <p:ph type="body" sz="quarter" idx="15"/>
          </p:nvPr>
        </p:nvSpPr>
        <p:spPr/>
        <p:txBody>
          <a:bodyPr/>
          <a:lstStyle/>
          <a:p>
            <a:r>
              <a:rPr lang="en-US" dirty="0"/>
              <a:t>Lesson 4</a:t>
            </a:r>
          </a:p>
        </p:txBody>
      </p:sp>
      <p:sp>
        <p:nvSpPr>
          <p:cNvPr id="5" name="Title 4">
            <a:extLst>
              <a:ext uri="{FF2B5EF4-FFF2-40B4-BE49-F238E27FC236}">
                <a16:creationId xmlns:a16="http://schemas.microsoft.com/office/drawing/2014/main" id="{B21B06BF-F8B1-0FF4-D78C-1659EA64500F}"/>
              </a:ext>
            </a:extLst>
          </p:cNvPr>
          <p:cNvSpPr>
            <a:spLocks noGrp="1"/>
          </p:cNvSpPr>
          <p:nvPr>
            <p:ph type="title"/>
          </p:nvPr>
        </p:nvSpPr>
        <p:spPr>
          <a:xfrm>
            <a:off x="232081" y="1271142"/>
            <a:ext cx="5811879" cy="1325563"/>
          </a:xfrm>
        </p:spPr>
        <p:txBody>
          <a:bodyPr>
            <a:normAutofit/>
          </a:bodyPr>
          <a:lstStyle/>
          <a:p>
            <a:r>
              <a:rPr lang="en-US" dirty="0"/>
              <a:t>Keeping safe</a:t>
            </a:r>
          </a:p>
        </p:txBody>
      </p:sp>
      <p:sp>
        <p:nvSpPr>
          <p:cNvPr id="7" name="Slide Number Placeholder 5">
            <a:extLst>
              <a:ext uri="{FF2B5EF4-FFF2-40B4-BE49-F238E27FC236}">
                <a16:creationId xmlns:a16="http://schemas.microsoft.com/office/drawing/2014/main" id="{65FEE908-4594-313B-B0DF-4A6C74B2252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4" name="Picture 3" descr="A group of people drinking and talking&#10;&#10;Description automatically generated">
            <a:extLst>
              <a:ext uri="{FF2B5EF4-FFF2-40B4-BE49-F238E27FC236}">
                <a16:creationId xmlns:a16="http://schemas.microsoft.com/office/drawing/2014/main" id="{71A5C22D-8964-27A8-08E9-EC102233DD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8757" y="2822712"/>
            <a:ext cx="4796600" cy="3197941"/>
          </a:xfrm>
          <a:prstGeom prst="ellipse">
            <a:avLst/>
          </a:prstGeom>
        </p:spPr>
      </p:pic>
    </p:spTree>
    <p:extLst>
      <p:ext uri="{BB962C8B-B14F-4D97-AF65-F5344CB8AC3E}">
        <p14:creationId xmlns:p14="http://schemas.microsoft.com/office/powerpoint/2010/main" val="1009419754"/>
      </p:ext>
    </p:extLst>
  </p:cSld>
  <p:clrMapOvr>
    <a:masterClrMapping/>
  </p:clrMapOvr>
</p:sld>
</file>

<file path=ppt/theme/theme1.xml><?xml version="1.0" encoding="utf-8"?>
<a:theme xmlns:a="http://schemas.openxmlformats.org/drawingml/2006/main" name="Teacher slides">
  <a:themeElements>
    <a:clrScheme name="PSHE">
      <a:dk1>
        <a:srgbClr val="000000"/>
      </a:dk1>
      <a:lt1>
        <a:srgbClr val="FFFFFF"/>
      </a:lt1>
      <a:dk2>
        <a:srgbClr val="64235E"/>
      </a:dk2>
      <a:lt2>
        <a:srgbClr val="FFFFFF"/>
      </a:lt2>
      <a:accent1>
        <a:srgbClr val="799B2B"/>
      </a:accent1>
      <a:accent2>
        <a:srgbClr val="ED694B"/>
      </a:accent2>
      <a:accent3>
        <a:srgbClr val="0B837F"/>
      </a:accent3>
      <a:accent4>
        <a:srgbClr val="A63679"/>
      </a:accent4>
      <a:accent5>
        <a:srgbClr val="00A099"/>
      </a:accent5>
      <a:accent6>
        <a:srgbClr val="000000"/>
      </a:accent6>
      <a:hlink>
        <a:srgbClr val="FFFFFF"/>
      </a:hlink>
      <a:folHlink>
        <a:srgbClr val="FF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Pupil slides ">
  <a:themeElements>
    <a:clrScheme name="PSHE-V2">
      <a:dk1>
        <a:srgbClr val="000000"/>
      </a:dk1>
      <a:lt1>
        <a:srgbClr val="FFFFFF"/>
      </a:lt1>
      <a:dk2>
        <a:srgbClr val="64235E"/>
      </a:dk2>
      <a:lt2>
        <a:srgbClr val="FFFFFF"/>
      </a:lt2>
      <a:accent1>
        <a:srgbClr val="799B2C"/>
      </a:accent1>
      <a:accent2>
        <a:srgbClr val="EC694A"/>
      </a:accent2>
      <a:accent3>
        <a:srgbClr val="10837E"/>
      </a:accent3>
      <a:accent4>
        <a:srgbClr val="A63679"/>
      </a:accent4>
      <a:accent5>
        <a:srgbClr val="5B5B58"/>
      </a:accent5>
      <a:accent6>
        <a:srgbClr val="000000"/>
      </a:accent6>
      <a:hlink>
        <a:srgbClr val="FFFFFF"/>
      </a:hlink>
      <a:folHlink>
        <a:srgbClr val="FF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8f9c89a-407a-49b7-9ca1-7578c3d06dfc" xsi:nil="true"/>
    <lcf76f155ced4ddcb4097134ff3c332f xmlns="6ded5182-507a-430e-922d-50a9575e5a4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78CD5EEA548FA42A79E02DE2A5D37FC" ma:contentTypeVersion="18" ma:contentTypeDescription="Create a new document." ma:contentTypeScope="" ma:versionID="e06c6bcb223fcddc8567383f75746fa2">
  <xsd:schema xmlns:xsd="http://www.w3.org/2001/XMLSchema" xmlns:xs="http://www.w3.org/2001/XMLSchema" xmlns:p="http://schemas.microsoft.com/office/2006/metadata/properties" xmlns:ns2="6ded5182-507a-430e-922d-50a9575e5a4a" xmlns:ns3="88f9c89a-407a-49b7-9ca1-7578c3d06dfc" targetNamespace="http://schemas.microsoft.com/office/2006/metadata/properties" ma:root="true" ma:fieldsID="ef8efee9fcfbd5aa4f0db65f2e9e8e16" ns2:_="" ns3:_="">
    <xsd:import namespace="6ded5182-507a-430e-922d-50a9575e5a4a"/>
    <xsd:import namespace="88f9c89a-407a-49b7-9ca1-7578c3d06d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ed5182-507a-430e-922d-50a9575e5a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7c8dee8-8c22-4243-a021-e169b2d8d25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f9c89a-407a-49b7-9ca1-7578c3d06df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1d29111-9521-4e7f-9445-78934f361fc7}" ma:internalName="TaxCatchAll" ma:showField="CatchAllData" ma:web="88f9c89a-407a-49b7-9ca1-7578c3d06d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2DD3E0-FF10-4F7A-B115-FBEC4D627520}">
  <ds:schemaRefs>
    <ds:schemaRef ds:uri="http://schemas.microsoft.com/sharepoint/v3/contenttype/forms"/>
  </ds:schemaRefs>
</ds:datastoreItem>
</file>

<file path=customXml/itemProps2.xml><?xml version="1.0" encoding="utf-8"?>
<ds:datastoreItem xmlns:ds="http://schemas.openxmlformats.org/officeDocument/2006/customXml" ds:itemID="{DCC0E2A9-F3BF-405C-BD8F-B8D7E62A97F4}">
  <ds:schemaRefs>
    <ds:schemaRef ds:uri="http://purl.org/dc/terms/"/>
    <ds:schemaRef ds:uri="http://schemas.openxmlformats.org/package/2006/metadata/core-properties"/>
    <ds:schemaRef ds:uri="http://purl.org/dc/dcmitype/"/>
    <ds:schemaRef ds:uri="http://schemas.microsoft.com/office/2006/documentManagement/types"/>
    <ds:schemaRef ds:uri="88f9c89a-407a-49b7-9ca1-7578c3d06dfc"/>
    <ds:schemaRef ds:uri="http://schemas.microsoft.com/office/infopath/2007/PartnerControls"/>
    <ds:schemaRef ds:uri="http://purl.org/dc/elements/1.1/"/>
    <ds:schemaRef ds:uri="6ded5182-507a-430e-922d-50a9575e5a4a"/>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E85811E8-CD25-40FF-998B-36D4D2A71E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ed5182-507a-430e-922d-50a9575e5a4a"/>
    <ds:schemaRef ds:uri="88f9c89a-407a-49b7-9ca1-7578c3d06d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0</TotalTime>
  <Words>4908</Words>
  <Application>Microsoft Office PowerPoint</Application>
  <PresentationFormat>A4 Paper (210x297 mm)</PresentationFormat>
  <Paragraphs>276</Paragraphs>
  <Slides>24</Slides>
  <Notes>18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Aptos</vt:lpstr>
      <vt:lpstr>Arial</vt:lpstr>
      <vt:lpstr>Calibri</vt:lpstr>
      <vt:lpstr>Century Gothic</vt:lpstr>
      <vt:lpstr>Outfit</vt:lpstr>
      <vt:lpstr>Outfit SemiBold</vt:lpstr>
      <vt:lpstr>Slack-Lato</vt:lpstr>
      <vt:lpstr>Symbol</vt:lpstr>
      <vt:lpstr>Teacher slides</vt:lpstr>
      <vt:lpstr>Pupil slides </vt:lpstr>
      <vt:lpstr>Drug education</vt:lpstr>
      <vt:lpstr>Using this PowerPoint</vt:lpstr>
      <vt:lpstr>Support and challenge</vt:lpstr>
      <vt:lpstr>Context</vt:lpstr>
      <vt:lpstr>Developing subject knowledge</vt:lpstr>
      <vt:lpstr>PowerPoint Presentation</vt:lpstr>
      <vt:lpstr>PowerPoint Presentation</vt:lpstr>
      <vt:lpstr>Lesson summary</vt:lpstr>
      <vt:lpstr>Keeping safe</vt:lpstr>
      <vt:lpstr>PowerPoint Presentation</vt:lpstr>
      <vt:lpstr>PowerPoint Presentation</vt:lpstr>
      <vt:lpstr>Staying safe</vt:lpstr>
      <vt:lpstr>Identifying a problem</vt:lpstr>
      <vt:lpstr>PowerPoint Presentation</vt:lpstr>
      <vt:lpstr>Staying safe together</vt:lpstr>
      <vt:lpstr>A night out</vt:lpstr>
      <vt:lpstr>A night out</vt:lpstr>
      <vt:lpstr>A night out</vt:lpstr>
      <vt:lpstr>Reviewing our learning</vt:lpstr>
      <vt:lpstr>Reviewing our learning</vt:lpstr>
      <vt:lpstr>Top tips for staying safe</vt:lpstr>
      <vt:lpstr>Reflecting on our learning</vt:lpstr>
      <vt:lpstr>Sources of support</vt:lpstr>
      <vt:lpstr>Personal safety plan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Ferg Ashby</dc:creator>
  <cp:lastModifiedBy>Jenny Barksfield</cp:lastModifiedBy>
  <cp:revision>21</cp:revision>
  <dcterms:created xsi:type="dcterms:W3CDTF">2023-05-19T09:34:20Z</dcterms:created>
  <dcterms:modified xsi:type="dcterms:W3CDTF">2024-11-21T16:05:05Z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0x010100078CD5EEA548FA42A79E02DE2A5D37FC</vt:lpwstr>
  </property>
  <property fmtid="{D5CDD505-2E9C-101B-9397-08002B2CF9AE}" pid="3" name="MediaServiceImageTags">
    <vt:lpwstr/>
  </property>
</Properties>
</file>