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6858000" cx="12192000"/>
  <p:notesSz cx="6858000" cy="9144000"/>
  <p:embeddedFontLst>
    <p:embeddedFont>
      <p:font typeface="Lato"/>
      <p:regular r:id="rId23"/>
      <p:bold r:id="rId24"/>
      <p:italic r:id="rId25"/>
      <p:boldItalic r:id="rId26"/>
    </p:embeddedFont>
    <p:embeddedFont>
      <p:font typeface="Lato Black"/>
      <p:bold r:id="rId27"/>
      <p:boldItalic r:id="rId28"/>
    </p:embeddedFont>
    <p:embeddedFont>
      <p:font typeface="Helvetica Neue"/>
      <p:regular r:id="rId29"/>
      <p:bold r:id="rId30"/>
      <p:italic r:id="rId31"/>
      <p:boldItalic r:id="rId32"/>
    </p:embeddedFont>
    <p:embeddedFont>
      <p:font typeface="Century Gothic"/>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37" roundtripDataSignature="AMtx7mjLiKPIlOxm2vs9P3h7IlL71k2u3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Lato-bold.fntdata"/><Relationship Id="rId23" Type="http://schemas.openxmlformats.org/officeDocument/2006/relationships/font" Target="fonts/Lato-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ato-boldItalic.fntdata"/><Relationship Id="rId25" Type="http://schemas.openxmlformats.org/officeDocument/2006/relationships/font" Target="fonts/Lato-italic.fntdata"/><Relationship Id="rId28" Type="http://schemas.openxmlformats.org/officeDocument/2006/relationships/font" Target="fonts/LatoBlack-boldItalic.fntdata"/><Relationship Id="rId27" Type="http://schemas.openxmlformats.org/officeDocument/2006/relationships/font" Target="fonts/LatoBlack-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HelveticaNeue-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HelveticaNeue-italic.fntdata"/><Relationship Id="rId30" Type="http://schemas.openxmlformats.org/officeDocument/2006/relationships/font" Target="fonts/HelveticaNeue-bold.fntdata"/><Relationship Id="rId11" Type="http://schemas.openxmlformats.org/officeDocument/2006/relationships/slide" Target="slides/slide6.xml"/><Relationship Id="rId33" Type="http://schemas.openxmlformats.org/officeDocument/2006/relationships/font" Target="fonts/CenturyGothic-regular.fntdata"/><Relationship Id="rId10" Type="http://schemas.openxmlformats.org/officeDocument/2006/relationships/slide" Target="slides/slide5.xml"/><Relationship Id="rId32" Type="http://schemas.openxmlformats.org/officeDocument/2006/relationships/font" Target="fonts/HelveticaNeue-boldItalic.fntdata"/><Relationship Id="rId13" Type="http://schemas.openxmlformats.org/officeDocument/2006/relationships/slide" Target="slides/slide8.xml"/><Relationship Id="rId35" Type="http://schemas.openxmlformats.org/officeDocument/2006/relationships/font" Target="fonts/CenturyGothic-italic.fntdata"/><Relationship Id="rId12" Type="http://schemas.openxmlformats.org/officeDocument/2006/relationships/slide" Target="slides/slide7.xml"/><Relationship Id="rId34" Type="http://schemas.openxmlformats.org/officeDocument/2006/relationships/font" Target="fonts/CenturyGothic-bold.fntdata"/><Relationship Id="rId15" Type="http://schemas.openxmlformats.org/officeDocument/2006/relationships/slide" Target="slides/slide10.xml"/><Relationship Id="rId37" Type="http://customschemas.google.com/relationships/presentationmetadata" Target="metadata"/><Relationship Id="rId14" Type="http://schemas.openxmlformats.org/officeDocument/2006/relationships/slide" Target="slides/slide9.xml"/><Relationship Id="rId36" Type="http://schemas.openxmlformats.org/officeDocument/2006/relationships/font" Target="fonts/CenturyGothic-bold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1pPr>
            <a:lvl2pPr indent="-228600" lvl="1" marL="9144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2pPr>
            <a:lvl3pPr indent="-228600" lvl="2" marL="13716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3pPr>
            <a:lvl4pPr indent="-228600" lvl="3" marL="18288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4pPr>
            <a:lvl5pPr indent="-228600" lvl="4" marL="22860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5pPr>
            <a:lvl6pPr indent="-228600" lvl="5" marL="27432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6pPr>
            <a:lvl7pPr indent="-228600" lvl="6" marL="32004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7pPr>
            <a:lvl8pPr indent="-228600" lvl="7" marL="36576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8pPr>
            <a:lvl9pPr indent="-228600" lvl="8" marL="41148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9" name="Google Shape;99;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3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
        <p:nvSpPr>
          <p:cNvPr id="207" name="Google Shape;207;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
        <p:nvSpPr>
          <p:cNvPr id="215" name="Google Shape;215;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3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
        <p:nvSpPr>
          <p:cNvPr id="223" name="Google Shape;223;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3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
        <p:nvSpPr>
          <p:cNvPr id="232" name="Google Shape;232;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
        <p:nvSpPr>
          <p:cNvPr id="243" name="Google Shape;243;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3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
        <p:nvSpPr>
          <p:cNvPr id="254" name="Google Shape;254;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4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
        <p:nvSpPr>
          <p:cNvPr id="264" name="Google Shape;264;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4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
        <p:nvSpPr>
          <p:cNvPr id="273" name="Google Shape;273;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2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
        <p:nvSpPr>
          <p:cNvPr id="106" name="Google Shape;106;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3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
        <p:nvSpPr>
          <p:cNvPr id="114" name="Google Shape;114;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
        <p:nvSpPr>
          <p:cNvPr id="122" name="Google Shape;12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3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
        <p:nvSpPr>
          <p:cNvPr id="132" name="Google Shape;132;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3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
        <p:nvSpPr>
          <p:cNvPr id="144" name="Google Shape;144;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3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lang="en-US">
                <a:solidFill>
                  <a:schemeClr val="dk1"/>
                </a:solidFill>
                <a:latin typeface="Lato"/>
                <a:ea typeface="Lato"/>
                <a:cs typeface="Lato"/>
                <a:sym typeface="Lato"/>
              </a:rPr>
              <a:t>This slide is animated, click to reveal</a:t>
            </a:r>
            <a:endParaRPr>
              <a:solidFill>
                <a:schemeClr val="dk1"/>
              </a:solidFill>
              <a:latin typeface="Lato"/>
              <a:ea typeface="Lato"/>
              <a:cs typeface="Lato"/>
              <a:sym typeface="Lato"/>
            </a:endParaRPr>
          </a:p>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
        <p:nvSpPr>
          <p:cNvPr id="153" name="Google Shape;153;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3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
        <p:nvSpPr>
          <p:cNvPr id="178" name="Google Shape;178;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3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lang="en-US">
                <a:solidFill>
                  <a:schemeClr val="dk1"/>
                </a:solidFill>
                <a:latin typeface="Lato"/>
                <a:ea typeface="Lato"/>
                <a:cs typeface="Lato"/>
                <a:sym typeface="Lato"/>
              </a:rPr>
              <a:t>This slide is animated, click to reveal</a:t>
            </a:r>
            <a:endParaRPr>
              <a:solidFill>
                <a:schemeClr val="dk1"/>
              </a:solidFill>
              <a:latin typeface="Lato"/>
              <a:ea typeface="Lato"/>
              <a:cs typeface="Lato"/>
              <a:sym typeface="Lato"/>
            </a:endParaRPr>
          </a:p>
          <a:p>
            <a:pPr indent="0" lvl="0" marL="0" rtl="0" algn="l">
              <a:lnSpc>
                <a:spcPct val="117999"/>
              </a:lnSpc>
              <a:spcBef>
                <a:spcPts val="0"/>
              </a:spcBef>
              <a:spcAft>
                <a:spcPts val="0"/>
              </a:spcAft>
              <a:buSzPts val="1400"/>
              <a:buNone/>
            </a:pPr>
            <a:r>
              <a:t/>
            </a:r>
            <a:endParaRPr>
              <a:latin typeface="Lato"/>
              <a:ea typeface="Lato"/>
              <a:cs typeface="Lato"/>
              <a:sym typeface="Lato"/>
            </a:endParaRPr>
          </a:p>
        </p:txBody>
      </p:sp>
      <p:sp>
        <p:nvSpPr>
          <p:cNvPr id="188" name="Google Shape;188;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11.png"/><Relationship Id="rId4" Type="http://schemas.openxmlformats.org/officeDocument/2006/relationships/image" Target="../media/image1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type="title">
  <p:cSld name="TITLE">
    <p:spTree>
      <p:nvGrpSpPr>
        <p:cNvPr id="11" name="Shape 11"/>
        <p:cNvGrpSpPr/>
        <p:nvPr/>
      </p:nvGrpSpPr>
      <p:grpSpPr>
        <a:xfrm>
          <a:off x="0" y="0"/>
          <a:ext cx="0" cy="0"/>
          <a:chOff x="0" y="0"/>
          <a:chExt cx="0" cy="0"/>
        </a:xfrm>
      </p:grpSpPr>
      <p:pic>
        <p:nvPicPr>
          <p:cNvPr descr="A white paper with black text&#10;&#10;Description automatically generated" id="12" name="Google Shape;12;p43"/>
          <p:cNvPicPr preferRelativeResize="0"/>
          <p:nvPr/>
        </p:nvPicPr>
        <p:blipFill rotWithShape="1">
          <a:blip r:embed="rId2">
            <a:alphaModFix/>
          </a:blip>
          <a:srcRect b="0" l="0" r="0" t="0"/>
          <a:stretch/>
        </p:blipFill>
        <p:spPr>
          <a:xfrm>
            <a:off x="0" y="0"/>
            <a:ext cx="12192000" cy="6858000"/>
          </a:xfrm>
          <a:prstGeom prst="rect">
            <a:avLst/>
          </a:prstGeom>
          <a:noFill/>
          <a:ln>
            <a:noFill/>
          </a:ln>
        </p:spPr>
      </p:pic>
      <p:sp>
        <p:nvSpPr>
          <p:cNvPr id="13" name="Google Shape;13;p43"/>
          <p:cNvSpPr txBox="1"/>
          <p:nvPr>
            <p:ph type="ctrTitle"/>
          </p:nvPr>
        </p:nvSpPr>
        <p:spPr>
          <a:xfrm>
            <a:off x="838201" y="1041400"/>
            <a:ext cx="6986286" cy="238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282828"/>
              </a:buClr>
              <a:buSzPts val="4050"/>
              <a:buFont typeface="Arial"/>
              <a:buNone/>
              <a:defRPr sz="405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43"/>
          <p:cNvSpPr txBox="1"/>
          <p:nvPr>
            <p:ph idx="1" type="subTitle"/>
          </p:nvPr>
        </p:nvSpPr>
        <p:spPr>
          <a:xfrm>
            <a:off x="838200" y="3624262"/>
            <a:ext cx="6866681"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750"/>
              </a:spcBef>
              <a:spcAft>
                <a:spcPts val="0"/>
              </a:spcAft>
              <a:buClr>
                <a:srgbClr val="282828"/>
              </a:buClr>
              <a:buSzPts val="1800"/>
              <a:buNone/>
              <a:defRPr b="0" i="0" sz="1800">
                <a:latin typeface="Lato"/>
                <a:ea typeface="Lato"/>
                <a:cs typeface="Lato"/>
                <a:sym typeface="Lato"/>
              </a:defRPr>
            </a:lvl1pPr>
            <a:lvl2pPr lvl="1" algn="ctr">
              <a:lnSpc>
                <a:spcPct val="90000"/>
              </a:lnSpc>
              <a:spcBef>
                <a:spcPts val="375"/>
              </a:spcBef>
              <a:spcAft>
                <a:spcPts val="0"/>
              </a:spcAft>
              <a:buClr>
                <a:srgbClr val="282828"/>
              </a:buClr>
              <a:buSzPts val="1500"/>
              <a:buNone/>
              <a:defRPr sz="1500"/>
            </a:lvl2pPr>
            <a:lvl3pPr lvl="2" algn="ctr">
              <a:lnSpc>
                <a:spcPct val="90000"/>
              </a:lnSpc>
              <a:spcBef>
                <a:spcPts val="375"/>
              </a:spcBef>
              <a:spcAft>
                <a:spcPts val="0"/>
              </a:spcAft>
              <a:buClr>
                <a:srgbClr val="282828"/>
              </a:buClr>
              <a:buSzPts val="1350"/>
              <a:buNone/>
              <a:defRPr sz="1350"/>
            </a:lvl3pPr>
            <a:lvl4pPr lvl="3" algn="ctr">
              <a:lnSpc>
                <a:spcPct val="90000"/>
              </a:lnSpc>
              <a:spcBef>
                <a:spcPts val="375"/>
              </a:spcBef>
              <a:spcAft>
                <a:spcPts val="0"/>
              </a:spcAft>
              <a:buClr>
                <a:srgbClr val="282828"/>
              </a:buClr>
              <a:buSzPts val="1200"/>
              <a:buNone/>
              <a:defRPr sz="1200"/>
            </a:lvl4pPr>
            <a:lvl5pPr lvl="4" algn="ctr">
              <a:lnSpc>
                <a:spcPct val="90000"/>
              </a:lnSpc>
              <a:spcBef>
                <a:spcPts val="375"/>
              </a:spcBef>
              <a:spcAft>
                <a:spcPts val="0"/>
              </a:spcAft>
              <a:buClr>
                <a:srgbClr val="282828"/>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cxnSp>
        <p:nvCxnSpPr>
          <p:cNvPr id="15" name="Google Shape;15;p43"/>
          <p:cNvCxnSpPr/>
          <p:nvPr/>
        </p:nvCxnSpPr>
        <p:spPr>
          <a:xfrm>
            <a:off x="838201" y="3429783"/>
            <a:ext cx="6060311" cy="0"/>
          </a:xfrm>
          <a:prstGeom prst="straightConnector1">
            <a:avLst/>
          </a:prstGeom>
          <a:noFill/>
          <a:ln cap="flat" cmpd="sng" w="28575">
            <a:solidFill>
              <a:srgbClr val="282828"/>
            </a:solidFill>
            <a:prstDash val="solid"/>
            <a:miter lim="800000"/>
            <a:headEnd len="sm" w="sm" type="none"/>
            <a:tailEnd len="sm" w="sm" type="none"/>
          </a:ln>
        </p:spPr>
      </p:cxnSp>
      <p:pic>
        <p:nvPicPr>
          <p:cNvPr descr="A picture containing text, vector graphics&#10;&#10;Description automatically generated" id="16" name="Google Shape;16;p43"/>
          <p:cNvPicPr preferRelativeResize="0"/>
          <p:nvPr/>
        </p:nvPicPr>
        <p:blipFill rotWithShape="1">
          <a:blip r:embed="rId3">
            <a:alphaModFix/>
          </a:blip>
          <a:srcRect b="0" l="0" r="0" t="0"/>
          <a:stretch/>
        </p:blipFill>
        <p:spPr>
          <a:xfrm>
            <a:off x="6096002" y="727148"/>
            <a:ext cx="6168255" cy="4630347"/>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3" name="Shape 63"/>
        <p:cNvGrpSpPr/>
        <p:nvPr/>
      </p:nvGrpSpPr>
      <p:grpSpPr>
        <a:xfrm>
          <a:off x="0" y="0"/>
          <a:ext cx="0" cy="0"/>
          <a:chOff x="0" y="0"/>
          <a:chExt cx="0" cy="0"/>
        </a:xfrm>
      </p:grpSpPr>
      <p:sp>
        <p:nvSpPr>
          <p:cNvPr id="64" name="Google Shape;64;p52"/>
          <p:cNvSpPr txBox="1"/>
          <p:nvPr>
            <p:ph type="title"/>
          </p:nvPr>
        </p:nvSpPr>
        <p:spPr>
          <a:xfrm>
            <a:off x="838200" y="365126"/>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82828"/>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52"/>
          <p:cNvSpPr txBox="1"/>
          <p:nvPr>
            <p:ph idx="10" type="dt"/>
          </p:nvPr>
        </p:nvSpPr>
        <p:spPr>
          <a:xfrm>
            <a:off x="838200" y="6356351"/>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
        <p:nvSpPr>
          <p:cNvPr id="66" name="Google Shape;66;p52"/>
          <p:cNvSpPr txBox="1"/>
          <p:nvPr>
            <p:ph idx="11" type="ftr"/>
          </p:nvPr>
        </p:nvSpPr>
        <p:spPr>
          <a:xfrm>
            <a:off x="4038600" y="6356351"/>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7" name="Shape 67"/>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8" name="Shape 68"/>
        <p:cNvGrpSpPr/>
        <p:nvPr/>
      </p:nvGrpSpPr>
      <p:grpSpPr>
        <a:xfrm>
          <a:off x="0" y="0"/>
          <a:ext cx="0" cy="0"/>
          <a:chOff x="0" y="0"/>
          <a:chExt cx="0" cy="0"/>
        </a:xfrm>
      </p:grpSpPr>
      <p:sp>
        <p:nvSpPr>
          <p:cNvPr id="69" name="Google Shape;69;p5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282828"/>
              </a:buClr>
              <a:buSzPts val="2400"/>
              <a:buFont typeface="Arial"/>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54"/>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750"/>
              </a:spcBef>
              <a:spcAft>
                <a:spcPts val="0"/>
              </a:spcAft>
              <a:buClr>
                <a:srgbClr val="282828"/>
              </a:buClr>
              <a:buSzPts val="2400"/>
              <a:buChar char="•"/>
              <a:defRPr sz="2400"/>
            </a:lvl1pPr>
            <a:lvl2pPr indent="-361950" lvl="1" marL="914400" algn="l">
              <a:lnSpc>
                <a:spcPct val="90000"/>
              </a:lnSpc>
              <a:spcBef>
                <a:spcPts val="375"/>
              </a:spcBef>
              <a:spcAft>
                <a:spcPts val="0"/>
              </a:spcAft>
              <a:buClr>
                <a:srgbClr val="282828"/>
              </a:buClr>
              <a:buSzPts val="2100"/>
              <a:buChar char="•"/>
              <a:defRPr sz="2100"/>
            </a:lvl2pPr>
            <a:lvl3pPr indent="-342900" lvl="2" marL="1371600" algn="l">
              <a:lnSpc>
                <a:spcPct val="90000"/>
              </a:lnSpc>
              <a:spcBef>
                <a:spcPts val="375"/>
              </a:spcBef>
              <a:spcAft>
                <a:spcPts val="0"/>
              </a:spcAft>
              <a:buClr>
                <a:srgbClr val="282828"/>
              </a:buClr>
              <a:buSzPts val="1800"/>
              <a:buChar char="•"/>
              <a:defRPr b="0" i="0" sz="1800">
                <a:latin typeface="Lato"/>
                <a:ea typeface="Lato"/>
                <a:cs typeface="Lato"/>
                <a:sym typeface="Lato"/>
              </a:defRPr>
            </a:lvl3pPr>
            <a:lvl4pPr indent="-323850" lvl="3" marL="1828800" algn="l">
              <a:lnSpc>
                <a:spcPct val="90000"/>
              </a:lnSpc>
              <a:spcBef>
                <a:spcPts val="375"/>
              </a:spcBef>
              <a:spcAft>
                <a:spcPts val="0"/>
              </a:spcAft>
              <a:buClr>
                <a:srgbClr val="282828"/>
              </a:buClr>
              <a:buSzPts val="1500"/>
              <a:buChar char="•"/>
              <a:defRPr b="0" i="0" sz="1500">
                <a:latin typeface="Lato"/>
                <a:ea typeface="Lato"/>
                <a:cs typeface="Lato"/>
                <a:sym typeface="Lato"/>
              </a:defRPr>
            </a:lvl4pPr>
            <a:lvl5pPr indent="-323850" lvl="4" marL="2286000" algn="l">
              <a:lnSpc>
                <a:spcPct val="90000"/>
              </a:lnSpc>
              <a:spcBef>
                <a:spcPts val="375"/>
              </a:spcBef>
              <a:spcAft>
                <a:spcPts val="0"/>
              </a:spcAft>
              <a:buClr>
                <a:srgbClr val="282828"/>
              </a:buClr>
              <a:buSzPts val="1500"/>
              <a:buChar char="•"/>
              <a:defRPr b="0" i="0" sz="1500">
                <a:latin typeface="Lato"/>
                <a:ea typeface="Lato"/>
                <a:cs typeface="Lato"/>
                <a:sym typeface="Lato"/>
              </a:defRPr>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71" name="Google Shape;71;p5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rgbClr val="282828"/>
              </a:buClr>
              <a:buSzPts val="1200"/>
              <a:buNone/>
              <a:defRPr sz="1200"/>
            </a:lvl1pPr>
            <a:lvl2pPr indent="-228600" lvl="1" marL="914400" algn="l">
              <a:lnSpc>
                <a:spcPct val="90000"/>
              </a:lnSpc>
              <a:spcBef>
                <a:spcPts val="375"/>
              </a:spcBef>
              <a:spcAft>
                <a:spcPts val="0"/>
              </a:spcAft>
              <a:buClr>
                <a:srgbClr val="282828"/>
              </a:buClr>
              <a:buSzPts val="1050"/>
              <a:buNone/>
              <a:defRPr sz="1050"/>
            </a:lvl2pPr>
            <a:lvl3pPr indent="-228600" lvl="2" marL="1371600" algn="l">
              <a:lnSpc>
                <a:spcPct val="90000"/>
              </a:lnSpc>
              <a:spcBef>
                <a:spcPts val="375"/>
              </a:spcBef>
              <a:spcAft>
                <a:spcPts val="0"/>
              </a:spcAft>
              <a:buClr>
                <a:srgbClr val="282828"/>
              </a:buClr>
              <a:buSzPts val="900"/>
              <a:buNone/>
              <a:defRPr sz="900"/>
            </a:lvl3pPr>
            <a:lvl4pPr indent="-228600" lvl="3" marL="1828800" algn="l">
              <a:lnSpc>
                <a:spcPct val="90000"/>
              </a:lnSpc>
              <a:spcBef>
                <a:spcPts val="375"/>
              </a:spcBef>
              <a:spcAft>
                <a:spcPts val="0"/>
              </a:spcAft>
              <a:buClr>
                <a:srgbClr val="282828"/>
              </a:buClr>
              <a:buSzPts val="750"/>
              <a:buNone/>
              <a:defRPr sz="750"/>
            </a:lvl4pPr>
            <a:lvl5pPr indent="-228600" lvl="4" marL="2286000" algn="l">
              <a:lnSpc>
                <a:spcPct val="90000"/>
              </a:lnSpc>
              <a:spcBef>
                <a:spcPts val="375"/>
              </a:spcBef>
              <a:spcAft>
                <a:spcPts val="0"/>
              </a:spcAft>
              <a:buClr>
                <a:srgbClr val="282828"/>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72" name="Google Shape;72;p54"/>
          <p:cNvSpPr txBox="1"/>
          <p:nvPr>
            <p:ph idx="10" type="dt"/>
          </p:nvPr>
        </p:nvSpPr>
        <p:spPr>
          <a:xfrm>
            <a:off x="838200" y="6356351"/>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
        <p:nvSpPr>
          <p:cNvPr id="73" name="Google Shape;73;p54"/>
          <p:cNvSpPr txBox="1"/>
          <p:nvPr>
            <p:ph idx="11" type="ftr"/>
          </p:nvPr>
        </p:nvSpPr>
        <p:spPr>
          <a:xfrm>
            <a:off x="4038600" y="6356351"/>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4" name="Shape 74"/>
        <p:cNvGrpSpPr/>
        <p:nvPr/>
      </p:nvGrpSpPr>
      <p:grpSpPr>
        <a:xfrm>
          <a:off x="0" y="0"/>
          <a:ext cx="0" cy="0"/>
          <a:chOff x="0" y="0"/>
          <a:chExt cx="0" cy="0"/>
        </a:xfrm>
      </p:grpSpPr>
      <p:sp>
        <p:nvSpPr>
          <p:cNvPr id="75" name="Google Shape;75;p5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282828"/>
              </a:buClr>
              <a:buSzPts val="2400"/>
              <a:buFont typeface="Arial"/>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55"/>
          <p:cNvSpPr/>
          <p:nvPr>
            <p:ph idx="2" type="pic"/>
          </p:nvPr>
        </p:nvSpPr>
        <p:spPr>
          <a:xfrm>
            <a:off x="5183188" y="987425"/>
            <a:ext cx="6172200" cy="4873625"/>
          </a:xfrm>
          <a:prstGeom prst="rect">
            <a:avLst/>
          </a:prstGeom>
          <a:noFill/>
          <a:ln>
            <a:noFill/>
          </a:ln>
        </p:spPr>
      </p:sp>
      <p:sp>
        <p:nvSpPr>
          <p:cNvPr id="77" name="Google Shape;77;p5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rgbClr val="282828"/>
              </a:buClr>
              <a:buSzPts val="1200"/>
              <a:buNone/>
              <a:defRPr sz="1200"/>
            </a:lvl1pPr>
            <a:lvl2pPr indent="-228600" lvl="1" marL="914400" algn="l">
              <a:lnSpc>
                <a:spcPct val="90000"/>
              </a:lnSpc>
              <a:spcBef>
                <a:spcPts val="375"/>
              </a:spcBef>
              <a:spcAft>
                <a:spcPts val="0"/>
              </a:spcAft>
              <a:buClr>
                <a:srgbClr val="282828"/>
              </a:buClr>
              <a:buSzPts val="1050"/>
              <a:buNone/>
              <a:defRPr sz="1050"/>
            </a:lvl2pPr>
            <a:lvl3pPr indent="-228600" lvl="2" marL="1371600" algn="l">
              <a:lnSpc>
                <a:spcPct val="90000"/>
              </a:lnSpc>
              <a:spcBef>
                <a:spcPts val="375"/>
              </a:spcBef>
              <a:spcAft>
                <a:spcPts val="0"/>
              </a:spcAft>
              <a:buClr>
                <a:srgbClr val="282828"/>
              </a:buClr>
              <a:buSzPts val="900"/>
              <a:buNone/>
              <a:defRPr sz="900"/>
            </a:lvl3pPr>
            <a:lvl4pPr indent="-228600" lvl="3" marL="1828800" algn="l">
              <a:lnSpc>
                <a:spcPct val="90000"/>
              </a:lnSpc>
              <a:spcBef>
                <a:spcPts val="375"/>
              </a:spcBef>
              <a:spcAft>
                <a:spcPts val="0"/>
              </a:spcAft>
              <a:buClr>
                <a:srgbClr val="282828"/>
              </a:buClr>
              <a:buSzPts val="750"/>
              <a:buNone/>
              <a:defRPr sz="750"/>
            </a:lvl4pPr>
            <a:lvl5pPr indent="-228600" lvl="4" marL="2286000" algn="l">
              <a:lnSpc>
                <a:spcPct val="90000"/>
              </a:lnSpc>
              <a:spcBef>
                <a:spcPts val="375"/>
              </a:spcBef>
              <a:spcAft>
                <a:spcPts val="0"/>
              </a:spcAft>
              <a:buClr>
                <a:srgbClr val="282828"/>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78" name="Google Shape;78;p55"/>
          <p:cNvSpPr txBox="1"/>
          <p:nvPr>
            <p:ph idx="10" type="dt"/>
          </p:nvPr>
        </p:nvSpPr>
        <p:spPr>
          <a:xfrm>
            <a:off x="838200" y="6356351"/>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
        <p:nvSpPr>
          <p:cNvPr id="79" name="Google Shape;79;p55"/>
          <p:cNvSpPr txBox="1"/>
          <p:nvPr>
            <p:ph idx="11" type="ftr"/>
          </p:nvPr>
        </p:nvSpPr>
        <p:spPr>
          <a:xfrm>
            <a:off x="4038600" y="6356351"/>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80" name="Shape 80"/>
        <p:cNvGrpSpPr/>
        <p:nvPr/>
      </p:nvGrpSpPr>
      <p:grpSpPr>
        <a:xfrm>
          <a:off x="0" y="0"/>
          <a:ext cx="0" cy="0"/>
          <a:chOff x="0" y="0"/>
          <a:chExt cx="0" cy="0"/>
        </a:xfrm>
      </p:grpSpPr>
      <p:sp>
        <p:nvSpPr>
          <p:cNvPr id="81" name="Google Shape;81;p56"/>
          <p:cNvSpPr txBox="1"/>
          <p:nvPr>
            <p:ph type="title"/>
          </p:nvPr>
        </p:nvSpPr>
        <p:spPr>
          <a:xfrm>
            <a:off x="838200" y="365126"/>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82828"/>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56"/>
          <p:cNvSpPr txBox="1"/>
          <p:nvPr>
            <p:ph idx="1" type="body"/>
          </p:nvPr>
        </p:nvSpPr>
        <p:spPr>
          <a:xfrm rot="5400000">
            <a:off x="4247355" y="-1583529"/>
            <a:ext cx="3697290"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rgbClr val="282828"/>
              </a:buClr>
              <a:buSzPts val="1800"/>
              <a:buChar char="•"/>
              <a:defRPr/>
            </a:lvl1pPr>
            <a:lvl2pPr indent="-342900" lvl="1" marL="914400" algn="l">
              <a:lnSpc>
                <a:spcPct val="90000"/>
              </a:lnSpc>
              <a:spcBef>
                <a:spcPts val="375"/>
              </a:spcBef>
              <a:spcAft>
                <a:spcPts val="0"/>
              </a:spcAft>
              <a:buClr>
                <a:srgbClr val="282828"/>
              </a:buClr>
              <a:buSzPts val="1800"/>
              <a:buChar char="•"/>
              <a:defRPr/>
            </a:lvl2pPr>
            <a:lvl3pPr indent="-323850" lvl="2" marL="1371600" algn="l">
              <a:lnSpc>
                <a:spcPct val="90000"/>
              </a:lnSpc>
              <a:spcBef>
                <a:spcPts val="375"/>
              </a:spcBef>
              <a:spcAft>
                <a:spcPts val="0"/>
              </a:spcAft>
              <a:buClr>
                <a:srgbClr val="282828"/>
              </a:buClr>
              <a:buSzPts val="1500"/>
              <a:buChar char="•"/>
              <a:defRPr b="0" i="0">
                <a:latin typeface="Lato"/>
                <a:ea typeface="Lato"/>
                <a:cs typeface="Lato"/>
                <a:sym typeface="Lato"/>
              </a:defRPr>
            </a:lvl3pPr>
            <a:lvl4pPr indent="-314325" lvl="3" marL="1828800" algn="l">
              <a:lnSpc>
                <a:spcPct val="90000"/>
              </a:lnSpc>
              <a:spcBef>
                <a:spcPts val="375"/>
              </a:spcBef>
              <a:spcAft>
                <a:spcPts val="0"/>
              </a:spcAft>
              <a:buClr>
                <a:srgbClr val="282828"/>
              </a:buClr>
              <a:buSzPts val="1350"/>
              <a:buChar char="•"/>
              <a:defRPr b="0" i="0">
                <a:latin typeface="Lato"/>
                <a:ea typeface="Lato"/>
                <a:cs typeface="Lato"/>
                <a:sym typeface="Lato"/>
              </a:defRPr>
            </a:lvl4pPr>
            <a:lvl5pPr indent="-314325" lvl="4" marL="2286000" algn="l">
              <a:lnSpc>
                <a:spcPct val="90000"/>
              </a:lnSpc>
              <a:spcBef>
                <a:spcPts val="375"/>
              </a:spcBef>
              <a:spcAft>
                <a:spcPts val="0"/>
              </a:spcAft>
              <a:buClr>
                <a:srgbClr val="282828"/>
              </a:buClr>
              <a:buSzPts val="1350"/>
              <a:buChar char="•"/>
              <a:defRPr b="0" i="0">
                <a:latin typeface="Lato"/>
                <a:ea typeface="Lato"/>
                <a:cs typeface="Lato"/>
                <a:sym typeface="Lato"/>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83" name="Google Shape;83;p56"/>
          <p:cNvSpPr txBox="1"/>
          <p:nvPr>
            <p:ph idx="10" type="dt"/>
          </p:nvPr>
        </p:nvSpPr>
        <p:spPr>
          <a:xfrm>
            <a:off x="838200" y="6356351"/>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
        <p:nvSpPr>
          <p:cNvPr id="84" name="Google Shape;84;p56"/>
          <p:cNvSpPr txBox="1"/>
          <p:nvPr>
            <p:ph idx="11" type="ftr"/>
          </p:nvPr>
        </p:nvSpPr>
        <p:spPr>
          <a:xfrm>
            <a:off x="4038600" y="6356351"/>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5" name="Shape 85"/>
        <p:cNvGrpSpPr/>
        <p:nvPr/>
      </p:nvGrpSpPr>
      <p:grpSpPr>
        <a:xfrm>
          <a:off x="0" y="0"/>
          <a:ext cx="0" cy="0"/>
          <a:chOff x="0" y="0"/>
          <a:chExt cx="0" cy="0"/>
        </a:xfrm>
      </p:grpSpPr>
      <p:sp>
        <p:nvSpPr>
          <p:cNvPr id="86" name="Google Shape;86;p57"/>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82828"/>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57"/>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rgbClr val="282828"/>
              </a:buClr>
              <a:buSzPts val="1800"/>
              <a:buChar char="•"/>
              <a:defRPr/>
            </a:lvl1pPr>
            <a:lvl2pPr indent="-342900" lvl="1" marL="914400" algn="l">
              <a:lnSpc>
                <a:spcPct val="90000"/>
              </a:lnSpc>
              <a:spcBef>
                <a:spcPts val="375"/>
              </a:spcBef>
              <a:spcAft>
                <a:spcPts val="0"/>
              </a:spcAft>
              <a:buClr>
                <a:srgbClr val="282828"/>
              </a:buClr>
              <a:buSzPts val="1800"/>
              <a:buChar char="•"/>
              <a:defRPr/>
            </a:lvl2pPr>
            <a:lvl3pPr indent="-323850" lvl="2" marL="1371600" algn="l">
              <a:lnSpc>
                <a:spcPct val="90000"/>
              </a:lnSpc>
              <a:spcBef>
                <a:spcPts val="375"/>
              </a:spcBef>
              <a:spcAft>
                <a:spcPts val="0"/>
              </a:spcAft>
              <a:buClr>
                <a:srgbClr val="282828"/>
              </a:buClr>
              <a:buSzPts val="1500"/>
              <a:buChar char="•"/>
              <a:defRPr b="0" i="0">
                <a:latin typeface="Lato"/>
                <a:ea typeface="Lato"/>
                <a:cs typeface="Lato"/>
                <a:sym typeface="Lato"/>
              </a:defRPr>
            </a:lvl3pPr>
            <a:lvl4pPr indent="-314325" lvl="3" marL="1828800" algn="l">
              <a:lnSpc>
                <a:spcPct val="90000"/>
              </a:lnSpc>
              <a:spcBef>
                <a:spcPts val="375"/>
              </a:spcBef>
              <a:spcAft>
                <a:spcPts val="0"/>
              </a:spcAft>
              <a:buClr>
                <a:srgbClr val="282828"/>
              </a:buClr>
              <a:buSzPts val="1350"/>
              <a:buChar char="•"/>
              <a:defRPr b="0" i="0">
                <a:latin typeface="Lato"/>
                <a:ea typeface="Lato"/>
                <a:cs typeface="Lato"/>
                <a:sym typeface="Lato"/>
              </a:defRPr>
            </a:lvl4pPr>
            <a:lvl5pPr indent="-314325" lvl="4" marL="2286000" algn="l">
              <a:lnSpc>
                <a:spcPct val="90000"/>
              </a:lnSpc>
              <a:spcBef>
                <a:spcPts val="375"/>
              </a:spcBef>
              <a:spcAft>
                <a:spcPts val="0"/>
              </a:spcAft>
              <a:buClr>
                <a:srgbClr val="282828"/>
              </a:buClr>
              <a:buSzPts val="1350"/>
              <a:buChar char="•"/>
              <a:defRPr b="0" i="0">
                <a:latin typeface="Lato"/>
                <a:ea typeface="Lato"/>
                <a:cs typeface="Lato"/>
                <a:sym typeface="Lato"/>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88" name="Google Shape;88;p57"/>
          <p:cNvSpPr txBox="1"/>
          <p:nvPr>
            <p:ph idx="10" type="dt"/>
          </p:nvPr>
        </p:nvSpPr>
        <p:spPr>
          <a:xfrm>
            <a:off x="838200" y="6356351"/>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
        <p:nvSpPr>
          <p:cNvPr id="89" name="Google Shape;89;p57"/>
          <p:cNvSpPr txBox="1"/>
          <p:nvPr>
            <p:ph idx="11" type="ftr"/>
          </p:nvPr>
        </p:nvSpPr>
        <p:spPr>
          <a:xfrm>
            <a:off x="4038600" y="6356351"/>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90" name="Shape 90"/>
        <p:cNvGrpSpPr/>
        <p:nvPr/>
      </p:nvGrpSpPr>
      <p:grpSpPr>
        <a:xfrm>
          <a:off x="0" y="0"/>
          <a:ext cx="0" cy="0"/>
          <a:chOff x="0" y="0"/>
          <a:chExt cx="0" cy="0"/>
        </a:xfrm>
      </p:grpSpPr>
      <p:sp>
        <p:nvSpPr>
          <p:cNvPr id="91" name="Google Shape;91;p58"/>
          <p:cNvSpPr txBox="1"/>
          <p:nvPr>
            <p:ph type="title"/>
          </p:nvPr>
        </p:nvSpPr>
        <p:spPr>
          <a:xfrm>
            <a:off x="838200" y="365126"/>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82828"/>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A black and white logo&#10;&#10;Description automatically generated" id="92" name="Google Shape;92;p58"/>
          <p:cNvPicPr preferRelativeResize="0"/>
          <p:nvPr/>
        </p:nvPicPr>
        <p:blipFill rotWithShape="1">
          <a:blip r:embed="rId2">
            <a:alphaModFix/>
          </a:blip>
          <a:srcRect b="0" l="0" r="0" t="0"/>
          <a:stretch/>
        </p:blipFill>
        <p:spPr>
          <a:xfrm>
            <a:off x="2340994" y="5857270"/>
            <a:ext cx="957792" cy="543843"/>
          </a:xfrm>
          <a:prstGeom prst="rect">
            <a:avLst/>
          </a:prstGeom>
          <a:noFill/>
          <a:ln>
            <a:noFill/>
          </a:ln>
        </p:spPr>
      </p:pic>
      <p:pic>
        <p:nvPicPr>
          <p:cNvPr descr="A black letter on a black background&#10;&#10;Description automatically generated" id="93" name="Google Shape;93;p58"/>
          <p:cNvPicPr preferRelativeResize="0"/>
          <p:nvPr/>
        </p:nvPicPr>
        <p:blipFill rotWithShape="1">
          <a:blip r:embed="rId3">
            <a:alphaModFix/>
          </a:blip>
          <a:srcRect b="0" l="0" r="0" t="0"/>
          <a:stretch/>
        </p:blipFill>
        <p:spPr>
          <a:xfrm>
            <a:off x="3702947" y="5993077"/>
            <a:ext cx="2049671" cy="408036"/>
          </a:xfrm>
          <a:prstGeom prst="rect">
            <a:avLst/>
          </a:prstGeom>
          <a:noFill/>
          <a:ln>
            <a:noFill/>
          </a:ln>
        </p:spPr>
      </p:pic>
      <p:pic>
        <p:nvPicPr>
          <p:cNvPr descr="A black background with white text&#10;&#10;Description automatically generated" id="94" name="Google Shape;94;p58"/>
          <p:cNvPicPr preferRelativeResize="0"/>
          <p:nvPr/>
        </p:nvPicPr>
        <p:blipFill rotWithShape="1">
          <a:blip r:embed="rId4">
            <a:alphaModFix/>
          </a:blip>
          <a:srcRect b="0" l="0" r="0" t="0"/>
          <a:stretch/>
        </p:blipFill>
        <p:spPr>
          <a:xfrm>
            <a:off x="6156779" y="5732189"/>
            <a:ext cx="2193415" cy="668924"/>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p:cSld name="1_Blank">
    <p:spTree>
      <p:nvGrpSpPr>
        <p:cNvPr id="95" name="Shape 95"/>
        <p:cNvGrpSpPr/>
        <p:nvPr/>
      </p:nvGrpSpPr>
      <p:grpSpPr>
        <a:xfrm>
          <a:off x="0" y="0"/>
          <a:ext cx="0" cy="0"/>
          <a:chOff x="0" y="0"/>
          <a:chExt cx="0" cy="0"/>
        </a:xfrm>
      </p:grpSpPr>
      <p:sp>
        <p:nvSpPr>
          <p:cNvPr id="96" name="Google Shape;96;p59"/>
          <p:cNvSpPr/>
          <p:nvPr/>
        </p:nvSpPr>
        <p:spPr>
          <a:xfrm>
            <a:off x="0" y="0"/>
            <a:ext cx="12192000" cy="6858000"/>
          </a:xfrm>
          <a:prstGeom prst="rect">
            <a:avLst/>
          </a:prstGeom>
          <a:solidFill>
            <a:srgbClr val="FEF1D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72"/>
              <a:buFont typeface="Arial"/>
              <a:buNone/>
            </a:pPr>
            <a:r>
              <a:t/>
            </a:r>
            <a:endParaRPr b="0" i="0" sz="1172" u="none" cap="none" strike="noStrike">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type="tx">
  <p:cSld name="TITLE_AND_BODY">
    <p:bg>
      <p:bgPr>
        <a:solidFill>
          <a:srgbClr val="FEF1DA"/>
        </a:solidFill>
      </p:bgPr>
    </p:bg>
    <p:spTree>
      <p:nvGrpSpPr>
        <p:cNvPr id="17" name="Shape 17"/>
        <p:cNvGrpSpPr/>
        <p:nvPr/>
      </p:nvGrpSpPr>
      <p:grpSpPr>
        <a:xfrm>
          <a:off x="0" y="0"/>
          <a:ext cx="0" cy="0"/>
          <a:chOff x="0" y="0"/>
          <a:chExt cx="0" cy="0"/>
        </a:xfrm>
      </p:grpSpPr>
      <p:sp>
        <p:nvSpPr>
          <p:cNvPr id="18" name="Google Shape;18;p44"/>
          <p:cNvSpPr txBox="1"/>
          <p:nvPr>
            <p:ph type="title"/>
          </p:nvPr>
        </p:nvSpPr>
        <p:spPr>
          <a:xfrm>
            <a:off x="838201" y="365126"/>
            <a:ext cx="10121153" cy="1325563"/>
          </a:xfrm>
          <a:prstGeom prst="rect">
            <a:avLst/>
          </a:prstGeom>
          <a:noFill/>
          <a:ln>
            <a:noFill/>
          </a:ln>
        </p:spPr>
        <p:txBody>
          <a:bodyPr anchorCtr="0" anchor="ctr" bIns="45700" lIns="45700" spcFirstLastPara="1" rIns="45700" wrap="square" tIns="45700">
            <a:normAutofit/>
          </a:bodyPr>
          <a:lstStyle>
            <a:lvl1pPr lvl="0" algn="l">
              <a:lnSpc>
                <a:spcPct val="90000"/>
              </a:lnSpc>
              <a:spcBef>
                <a:spcPts val="0"/>
              </a:spcBef>
              <a:spcAft>
                <a:spcPts val="0"/>
              </a:spcAft>
              <a:buClr>
                <a:schemeClr val="dk1"/>
              </a:buClr>
              <a:buSzPts val="4400"/>
              <a:buFont typeface="Century Gothic"/>
              <a:buNone/>
              <a:defRPr>
                <a:solidFill>
                  <a:srgbClr val="282828"/>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44"/>
          <p:cNvSpPr txBox="1"/>
          <p:nvPr>
            <p:ph idx="1" type="body"/>
          </p:nvPr>
        </p:nvSpPr>
        <p:spPr>
          <a:xfrm>
            <a:off x="838201" y="1802675"/>
            <a:ext cx="10121153" cy="4080036"/>
          </a:xfrm>
          <a:prstGeom prst="rect">
            <a:avLst/>
          </a:prstGeom>
          <a:noFill/>
          <a:ln>
            <a:noFill/>
          </a:ln>
        </p:spPr>
        <p:txBody>
          <a:bodyPr anchorCtr="0" anchor="t" bIns="45700" lIns="45700" spcFirstLastPara="1" rIns="45700" wrap="square" tIns="45700">
            <a:normAutofit/>
          </a:bodyPr>
          <a:lstStyle>
            <a:lvl1pPr indent="-406400" lvl="0" marL="457200" algn="l">
              <a:lnSpc>
                <a:spcPct val="90000"/>
              </a:lnSpc>
              <a:spcBef>
                <a:spcPts val="750"/>
              </a:spcBef>
              <a:spcAft>
                <a:spcPts val="0"/>
              </a:spcAft>
              <a:buClr>
                <a:schemeClr val="dk1"/>
              </a:buClr>
              <a:buSzPts val="2800"/>
              <a:buChar char="•"/>
              <a:defRPr b="0" i="0">
                <a:solidFill>
                  <a:srgbClr val="282828"/>
                </a:solidFill>
                <a:latin typeface="Lato"/>
                <a:ea typeface="Lato"/>
                <a:cs typeface="Lato"/>
                <a:sym typeface="Lato"/>
              </a:defRPr>
            </a:lvl1pPr>
            <a:lvl2pPr indent="-381000" lvl="1" marL="914400" algn="l">
              <a:lnSpc>
                <a:spcPct val="90000"/>
              </a:lnSpc>
              <a:spcBef>
                <a:spcPts val="375"/>
              </a:spcBef>
              <a:spcAft>
                <a:spcPts val="0"/>
              </a:spcAft>
              <a:buClr>
                <a:schemeClr val="dk1"/>
              </a:buClr>
              <a:buSzPts val="2400"/>
              <a:buChar char="•"/>
              <a:defRPr>
                <a:latin typeface="Century Gothic"/>
                <a:ea typeface="Century Gothic"/>
                <a:cs typeface="Century Gothic"/>
                <a:sym typeface="Century Gothic"/>
              </a:defRPr>
            </a:lvl2pPr>
            <a:lvl3pPr indent="-355600" lvl="2" marL="1371600" algn="l">
              <a:lnSpc>
                <a:spcPct val="90000"/>
              </a:lnSpc>
              <a:spcBef>
                <a:spcPts val="375"/>
              </a:spcBef>
              <a:spcAft>
                <a:spcPts val="0"/>
              </a:spcAft>
              <a:buClr>
                <a:schemeClr val="dk1"/>
              </a:buClr>
              <a:buSzPts val="2000"/>
              <a:buChar char="•"/>
              <a:defRPr>
                <a:latin typeface="Century Gothic"/>
                <a:ea typeface="Century Gothic"/>
                <a:cs typeface="Century Gothic"/>
                <a:sym typeface="Century Gothic"/>
              </a:defRPr>
            </a:lvl3pPr>
            <a:lvl4pPr indent="-342900" lvl="3" marL="1828800" algn="l">
              <a:lnSpc>
                <a:spcPct val="90000"/>
              </a:lnSpc>
              <a:spcBef>
                <a:spcPts val="375"/>
              </a:spcBef>
              <a:spcAft>
                <a:spcPts val="0"/>
              </a:spcAft>
              <a:buClr>
                <a:schemeClr val="dk1"/>
              </a:buClr>
              <a:buSzPts val="1800"/>
              <a:buChar char="•"/>
              <a:defRPr>
                <a:latin typeface="Century Gothic"/>
                <a:ea typeface="Century Gothic"/>
                <a:cs typeface="Century Gothic"/>
                <a:sym typeface="Century Gothic"/>
              </a:defRPr>
            </a:lvl4pPr>
            <a:lvl5pPr indent="-342900" lvl="4" marL="2286000" algn="l">
              <a:lnSpc>
                <a:spcPct val="90000"/>
              </a:lnSpc>
              <a:spcBef>
                <a:spcPts val="375"/>
              </a:spcBef>
              <a:spcAft>
                <a:spcPts val="0"/>
              </a:spcAft>
              <a:buClr>
                <a:schemeClr val="dk1"/>
              </a:buClr>
              <a:buSzPts val="1800"/>
              <a:buChar char="•"/>
              <a:defRPr>
                <a:latin typeface="Century Gothic"/>
                <a:ea typeface="Century Gothic"/>
                <a:cs typeface="Century Gothic"/>
                <a:sym typeface="Century Gothic"/>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20" name="Shape 20"/>
        <p:cNvGrpSpPr/>
        <p:nvPr/>
      </p:nvGrpSpPr>
      <p:grpSpPr>
        <a:xfrm>
          <a:off x="0" y="0"/>
          <a:ext cx="0" cy="0"/>
          <a:chOff x="0" y="0"/>
          <a:chExt cx="0" cy="0"/>
        </a:xfrm>
      </p:grpSpPr>
      <p:sp>
        <p:nvSpPr>
          <p:cNvPr id="21" name="Google Shape;21;p45"/>
          <p:cNvSpPr txBox="1"/>
          <p:nvPr>
            <p:ph type="ctrTitle"/>
          </p:nvPr>
        </p:nvSpPr>
        <p:spPr>
          <a:xfrm>
            <a:off x="838199" y="967534"/>
            <a:ext cx="6986286" cy="238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282828"/>
              </a:buClr>
              <a:buSzPts val="4050"/>
              <a:buFont typeface="Arial"/>
              <a:buNone/>
              <a:defRPr sz="405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45"/>
          <p:cNvSpPr txBox="1"/>
          <p:nvPr>
            <p:ph idx="1" type="subTitle"/>
          </p:nvPr>
        </p:nvSpPr>
        <p:spPr>
          <a:xfrm>
            <a:off x="838199" y="3647635"/>
            <a:ext cx="6866681"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750"/>
              </a:spcBef>
              <a:spcAft>
                <a:spcPts val="0"/>
              </a:spcAft>
              <a:buClr>
                <a:srgbClr val="282828"/>
              </a:buClr>
              <a:buSzPts val="1800"/>
              <a:buNone/>
              <a:defRPr b="0" i="0" sz="1800">
                <a:latin typeface="Lato"/>
                <a:ea typeface="Lato"/>
                <a:cs typeface="Lato"/>
                <a:sym typeface="Lato"/>
              </a:defRPr>
            </a:lvl1pPr>
            <a:lvl2pPr lvl="1" algn="ctr">
              <a:lnSpc>
                <a:spcPct val="90000"/>
              </a:lnSpc>
              <a:spcBef>
                <a:spcPts val="375"/>
              </a:spcBef>
              <a:spcAft>
                <a:spcPts val="0"/>
              </a:spcAft>
              <a:buClr>
                <a:srgbClr val="282828"/>
              </a:buClr>
              <a:buSzPts val="1500"/>
              <a:buNone/>
              <a:defRPr sz="1500"/>
            </a:lvl2pPr>
            <a:lvl3pPr lvl="2" algn="ctr">
              <a:lnSpc>
                <a:spcPct val="90000"/>
              </a:lnSpc>
              <a:spcBef>
                <a:spcPts val="375"/>
              </a:spcBef>
              <a:spcAft>
                <a:spcPts val="0"/>
              </a:spcAft>
              <a:buClr>
                <a:srgbClr val="282828"/>
              </a:buClr>
              <a:buSzPts val="1350"/>
              <a:buNone/>
              <a:defRPr sz="1350"/>
            </a:lvl3pPr>
            <a:lvl4pPr lvl="3" algn="ctr">
              <a:lnSpc>
                <a:spcPct val="90000"/>
              </a:lnSpc>
              <a:spcBef>
                <a:spcPts val="375"/>
              </a:spcBef>
              <a:spcAft>
                <a:spcPts val="0"/>
              </a:spcAft>
              <a:buClr>
                <a:srgbClr val="282828"/>
              </a:buClr>
              <a:buSzPts val="1200"/>
              <a:buNone/>
              <a:defRPr sz="1200"/>
            </a:lvl4pPr>
            <a:lvl5pPr lvl="4" algn="ctr">
              <a:lnSpc>
                <a:spcPct val="90000"/>
              </a:lnSpc>
              <a:spcBef>
                <a:spcPts val="375"/>
              </a:spcBef>
              <a:spcAft>
                <a:spcPts val="0"/>
              </a:spcAft>
              <a:buClr>
                <a:srgbClr val="282828"/>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cxnSp>
        <p:nvCxnSpPr>
          <p:cNvPr id="23" name="Google Shape;23;p45"/>
          <p:cNvCxnSpPr/>
          <p:nvPr/>
        </p:nvCxnSpPr>
        <p:spPr>
          <a:xfrm flipH="1" rot="10800000">
            <a:off x="838201" y="3452373"/>
            <a:ext cx="6083461" cy="783"/>
          </a:xfrm>
          <a:prstGeom prst="straightConnector1">
            <a:avLst/>
          </a:prstGeom>
          <a:noFill/>
          <a:ln cap="flat" cmpd="sng" w="28575">
            <a:solidFill>
              <a:srgbClr val="282828"/>
            </a:solidFill>
            <a:prstDash val="solid"/>
            <a:miter lim="800000"/>
            <a:headEnd len="sm" w="sm" type="none"/>
            <a:tailEnd len="sm" w="sm" type="none"/>
          </a:ln>
        </p:spPr>
      </p:cxnSp>
      <p:pic>
        <p:nvPicPr>
          <p:cNvPr descr="A picture containing text&#10;&#10;Description automatically generated" id="24" name="Google Shape;24;p45"/>
          <p:cNvPicPr preferRelativeResize="0"/>
          <p:nvPr/>
        </p:nvPicPr>
        <p:blipFill rotWithShape="1">
          <a:blip r:embed="rId2">
            <a:alphaModFix/>
          </a:blip>
          <a:srcRect b="0" l="0" r="0" t="0"/>
          <a:stretch/>
        </p:blipFill>
        <p:spPr>
          <a:xfrm>
            <a:off x="6735422" y="2854121"/>
            <a:ext cx="4618378" cy="2449277"/>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25" name="Shape 25"/>
        <p:cNvGrpSpPr/>
        <p:nvPr/>
      </p:nvGrpSpPr>
      <p:grpSpPr>
        <a:xfrm>
          <a:off x="0" y="0"/>
          <a:ext cx="0" cy="0"/>
          <a:chOff x="0" y="0"/>
          <a:chExt cx="0" cy="0"/>
        </a:xfrm>
      </p:grpSpPr>
      <p:sp>
        <p:nvSpPr>
          <p:cNvPr id="26" name="Google Shape;26;p46"/>
          <p:cNvSpPr txBox="1"/>
          <p:nvPr>
            <p:ph type="ctrTitle"/>
          </p:nvPr>
        </p:nvSpPr>
        <p:spPr>
          <a:xfrm>
            <a:off x="838201" y="833358"/>
            <a:ext cx="6986286" cy="238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282828"/>
              </a:buClr>
              <a:buSzPts val="4050"/>
              <a:buFont typeface="Arial"/>
              <a:buNone/>
              <a:defRPr sz="405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46"/>
          <p:cNvSpPr txBox="1"/>
          <p:nvPr>
            <p:ph idx="1" type="subTitle"/>
          </p:nvPr>
        </p:nvSpPr>
        <p:spPr>
          <a:xfrm>
            <a:off x="838200" y="3614758"/>
            <a:ext cx="6866681"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750"/>
              </a:spcBef>
              <a:spcAft>
                <a:spcPts val="0"/>
              </a:spcAft>
              <a:buClr>
                <a:srgbClr val="282828"/>
              </a:buClr>
              <a:buSzPts val="1800"/>
              <a:buNone/>
              <a:defRPr b="0" i="0" sz="1800">
                <a:latin typeface="Lato"/>
                <a:ea typeface="Lato"/>
                <a:cs typeface="Lato"/>
                <a:sym typeface="Lato"/>
              </a:defRPr>
            </a:lvl1pPr>
            <a:lvl2pPr lvl="1" algn="ctr">
              <a:lnSpc>
                <a:spcPct val="90000"/>
              </a:lnSpc>
              <a:spcBef>
                <a:spcPts val="375"/>
              </a:spcBef>
              <a:spcAft>
                <a:spcPts val="0"/>
              </a:spcAft>
              <a:buClr>
                <a:srgbClr val="282828"/>
              </a:buClr>
              <a:buSzPts val="1500"/>
              <a:buNone/>
              <a:defRPr sz="1500"/>
            </a:lvl2pPr>
            <a:lvl3pPr lvl="2" algn="ctr">
              <a:lnSpc>
                <a:spcPct val="90000"/>
              </a:lnSpc>
              <a:spcBef>
                <a:spcPts val="375"/>
              </a:spcBef>
              <a:spcAft>
                <a:spcPts val="0"/>
              </a:spcAft>
              <a:buClr>
                <a:srgbClr val="282828"/>
              </a:buClr>
              <a:buSzPts val="1350"/>
              <a:buNone/>
              <a:defRPr sz="1350"/>
            </a:lvl3pPr>
            <a:lvl4pPr lvl="3" algn="ctr">
              <a:lnSpc>
                <a:spcPct val="90000"/>
              </a:lnSpc>
              <a:spcBef>
                <a:spcPts val="375"/>
              </a:spcBef>
              <a:spcAft>
                <a:spcPts val="0"/>
              </a:spcAft>
              <a:buClr>
                <a:srgbClr val="282828"/>
              </a:buClr>
              <a:buSzPts val="1200"/>
              <a:buNone/>
              <a:defRPr sz="1200"/>
            </a:lvl4pPr>
            <a:lvl5pPr lvl="4" algn="ctr">
              <a:lnSpc>
                <a:spcPct val="90000"/>
              </a:lnSpc>
              <a:spcBef>
                <a:spcPts val="375"/>
              </a:spcBef>
              <a:spcAft>
                <a:spcPts val="0"/>
              </a:spcAft>
              <a:buClr>
                <a:srgbClr val="282828"/>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28" name="Google Shape;28;p46"/>
          <p:cNvSpPr txBox="1"/>
          <p:nvPr>
            <p:ph idx="10" type="dt"/>
          </p:nvPr>
        </p:nvSpPr>
        <p:spPr>
          <a:xfrm>
            <a:off x="838200" y="6356351"/>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
        <p:nvSpPr>
          <p:cNvPr id="29" name="Google Shape;29;p46"/>
          <p:cNvSpPr txBox="1"/>
          <p:nvPr>
            <p:ph idx="11" type="ftr"/>
          </p:nvPr>
        </p:nvSpPr>
        <p:spPr>
          <a:xfrm>
            <a:off x="4038600" y="6356351"/>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cxnSp>
        <p:nvCxnSpPr>
          <p:cNvPr id="30" name="Google Shape;30;p46"/>
          <p:cNvCxnSpPr/>
          <p:nvPr/>
        </p:nvCxnSpPr>
        <p:spPr>
          <a:xfrm>
            <a:off x="838201" y="3420280"/>
            <a:ext cx="6048736" cy="8721"/>
          </a:xfrm>
          <a:prstGeom prst="straightConnector1">
            <a:avLst/>
          </a:prstGeom>
          <a:noFill/>
          <a:ln cap="flat" cmpd="sng" w="28575">
            <a:solidFill>
              <a:srgbClr val="282828"/>
            </a:solidFill>
            <a:prstDash val="solid"/>
            <a:miter lim="800000"/>
            <a:headEnd len="sm" w="sm" type="none"/>
            <a:tailEnd len="sm" w="sm" type="none"/>
          </a:ln>
        </p:spPr>
      </p:cxnSp>
      <p:pic>
        <p:nvPicPr>
          <p:cNvPr descr="A picture containing text&#10;&#10;Description automatically generated" id="31" name="Google Shape;31;p46"/>
          <p:cNvPicPr preferRelativeResize="0"/>
          <p:nvPr/>
        </p:nvPicPr>
        <p:blipFill rotWithShape="1">
          <a:blip r:embed="rId2">
            <a:alphaModFix/>
          </a:blip>
          <a:srcRect b="0" l="0" r="0" t="0"/>
          <a:stretch/>
        </p:blipFill>
        <p:spPr>
          <a:xfrm>
            <a:off x="7436807" y="1031896"/>
            <a:ext cx="3495000" cy="4039303"/>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le Slide">
  <p:cSld name="3_Title Slide">
    <p:spTree>
      <p:nvGrpSpPr>
        <p:cNvPr id="32" name="Shape 32"/>
        <p:cNvGrpSpPr/>
        <p:nvPr/>
      </p:nvGrpSpPr>
      <p:grpSpPr>
        <a:xfrm>
          <a:off x="0" y="0"/>
          <a:ext cx="0" cy="0"/>
          <a:chOff x="0" y="0"/>
          <a:chExt cx="0" cy="0"/>
        </a:xfrm>
      </p:grpSpPr>
      <p:sp>
        <p:nvSpPr>
          <p:cNvPr id="33" name="Google Shape;33;p47"/>
          <p:cNvSpPr txBox="1"/>
          <p:nvPr>
            <p:ph type="ctrTitle"/>
          </p:nvPr>
        </p:nvSpPr>
        <p:spPr>
          <a:xfrm>
            <a:off x="838201" y="844631"/>
            <a:ext cx="5574175" cy="238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282828"/>
              </a:buClr>
              <a:buSzPts val="4050"/>
              <a:buFont typeface="Arial"/>
              <a:buNone/>
              <a:defRPr sz="405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47"/>
          <p:cNvSpPr txBox="1"/>
          <p:nvPr>
            <p:ph idx="1" type="subTitle"/>
          </p:nvPr>
        </p:nvSpPr>
        <p:spPr>
          <a:xfrm>
            <a:off x="838200" y="3695781"/>
            <a:ext cx="6866681"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750"/>
              </a:spcBef>
              <a:spcAft>
                <a:spcPts val="0"/>
              </a:spcAft>
              <a:buClr>
                <a:srgbClr val="282828"/>
              </a:buClr>
              <a:buSzPts val="1800"/>
              <a:buNone/>
              <a:defRPr b="0" i="0" sz="1800">
                <a:latin typeface="Lato"/>
                <a:ea typeface="Lato"/>
                <a:cs typeface="Lato"/>
                <a:sym typeface="Lato"/>
              </a:defRPr>
            </a:lvl1pPr>
            <a:lvl2pPr lvl="1" algn="ctr">
              <a:lnSpc>
                <a:spcPct val="90000"/>
              </a:lnSpc>
              <a:spcBef>
                <a:spcPts val="375"/>
              </a:spcBef>
              <a:spcAft>
                <a:spcPts val="0"/>
              </a:spcAft>
              <a:buClr>
                <a:srgbClr val="282828"/>
              </a:buClr>
              <a:buSzPts val="1500"/>
              <a:buNone/>
              <a:defRPr sz="1500"/>
            </a:lvl2pPr>
            <a:lvl3pPr lvl="2" algn="ctr">
              <a:lnSpc>
                <a:spcPct val="90000"/>
              </a:lnSpc>
              <a:spcBef>
                <a:spcPts val="375"/>
              </a:spcBef>
              <a:spcAft>
                <a:spcPts val="0"/>
              </a:spcAft>
              <a:buClr>
                <a:srgbClr val="282828"/>
              </a:buClr>
              <a:buSzPts val="1350"/>
              <a:buNone/>
              <a:defRPr sz="1350"/>
            </a:lvl3pPr>
            <a:lvl4pPr lvl="3" algn="ctr">
              <a:lnSpc>
                <a:spcPct val="90000"/>
              </a:lnSpc>
              <a:spcBef>
                <a:spcPts val="375"/>
              </a:spcBef>
              <a:spcAft>
                <a:spcPts val="0"/>
              </a:spcAft>
              <a:buClr>
                <a:srgbClr val="282828"/>
              </a:buClr>
              <a:buSzPts val="1200"/>
              <a:buNone/>
              <a:defRPr sz="1200"/>
            </a:lvl4pPr>
            <a:lvl5pPr lvl="4" algn="ctr">
              <a:lnSpc>
                <a:spcPct val="90000"/>
              </a:lnSpc>
              <a:spcBef>
                <a:spcPts val="375"/>
              </a:spcBef>
              <a:spcAft>
                <a:spcPts val="0"/>
              </a:spcAft>
              <a:buClr>
                <a:srgbClr val="282828"/>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35" name="Google Shape;35;p47"/>
          <p:cNvSpPr txBox="1"/>
          <p:nvPr>
            <p:ph idx="10" type="dt"/>
          </p:nvPr>
        </p:nvSpPr>
        <p:spPr>
          <a:xfrm>
            <a:off x="838200" y="6356351"/>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
        <p:nvSpPr>
          <p:cNvPr id="36" name="Google Shape;36;p47"/>
          <p:cNvSpPr txBox="1"/>
          <p:nvPr>
            <p:ph idx="11" type="ftr"/>
          </p:nvPr>
        </p:nvSpPr>
        <p:spPr>
          <a:xfrm>
            <a:off x="4038600" y="6356351"/>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cxnSp>
        <p:nvCxnSpPr>
          <p:cNvPr id="37" name="Google Shape;37;p47"/>
          <p:cNvCxnSpPr/>
          <p:nvPr/>
        </p:nvCxnSpPr>
        <p:spPr>
          <a:xfrm>
            <a:off x="838201" y="3501302"/>
            <a:ext cx="5574174" cy="0"/>
          </a:xfrm>
          <a:prstGeom prst="straightConnector1">
            <a:avLst/>
          </a:prstGeom>
          <a:noFill/>
          <a:ln cap="flat" cmpd="sng" w="28575">
            <a:solidFill>
              <a:srgbClr val="282828"/>
            </a:solidFill>
            <a:prstDash val="solid"/>
            <a:miter lim="800000"/>
            <a:headEnd len="sm" w="sm" type="none"/>
            <a:tailEnd len="sm" w="sm" type="none"/>
          </a:ln>
        </p:spPr>
      </p:cxnSp>
      <p:pic>
        <p:nvPicPr>
          <p:cNvPr descr="A picture containing text&#10;&#10;Description automatically generated" id="38" name="Google Shape;38;p47"/>
          <p:cNvPicPr preferRelativeResize="0"/>
          <p:nvPr/>
        </p:nvPicPr>
        <p:blipFill rotWithShape="1">
          <a:blip r:embed="rId2">
            <a:alphaModFix/>
          </a:blip>
          <a:srcRect b="0" l="0" r="0" t="0"/>
          <a:stretch/>
        </p:blipFill>
        <p:spPr>
          <a:xfrm>
            <a:off x="6518064" y="1264024"/>
            <a:ext cx="5044484" cy="4009953"/>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9" name="Shape 39"/>
        <p:cNvGrpSpPr/>
        <p:nvPr/>
      </p:nvGrpSpPr>
      <p:grpSpPr>
        <a:xfrm>
          <a:off x="0" y="0"/>
          <a:ext cx="0" cy="0"/>
          <a:chOff x="0" y="0"/>
          <a:chExt cx="0" cy="0"/>
        </a:xfrm>
      </p:grpSpPr>
      <p:sp>
        <p:nvSpPr>
          <p:cNvPr id="40" name="Google Shape;40;p48"/>
          <p:cNvSpPr txBox="1"/>
          <p:nvPr>
            <p:ph type="title"/>
          </p:nvPr>
        </p:nvSpPr>
        <p:spPr>
          <a:xfrm>
            <a:off x="838200" y="672303"/>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82828"/>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48"/>
          <p:cNvSpPr txBox="1"/>
          <p:nvPr>
            <p:ph idx="1" type="body"/>
          </p:nvPr>
        </p:nvSpPr>
        <p:spPr>
          <a:xfrm>
            <a:off x="838200" y="1997865"/>
            <a:ext cx="10515600" cy="345381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rgbClr val="282828"/>
              </a:buClr>
              <a:buSzPts val="1800"/>
              <a:buChar char="•"/>
              <a:defRPr/>
            </a:lvl1pPr>
            <a:lvl2pPr indent="-342900" lvl="1" marL="914400" algn="l">
              <a:lnSpc>
                <a:spcPct val="90000"/>
              </a:lnSpc>
              <a:spcBef>
                <a:spcPts val="375"/>
              </a:spcBef>
              <a:spcAft>
                <a:spcPts val="0"/>
              </a:spcAft>
              <a:buClr>
                <a:srgbClr val="282828"/>
              </a:buClr>
              <a:buSzPts val="1800"/>
              <a:buChar char="•"/>
              <a:defRPr/>
            </a:lvl2pPr>
            <a:lvl3pPr indent="-323850" lvl="2" marL="1371600" algn="l">
              <a:lnSpc>
                <a:spcPct val="90000"/>
              </a:lnSpc>
              <a:spcBef>
                <a:spcPts val="375"/>
              </a:spcBef>
              <a:spcAft>
                <a:spcPts val="0"/>
              </a:spcAft>
              <a:buClr>
                <a:srgbClr val="282828"/>
              </a:buClr>
              <a:buSzPts val="1500"/>
              <a:buChar char="•"/>
              <a:defRPr b="0" i="0">
                <a:latin typeface="Lato"/>
                <a:ea typeface="Lato"/>
                <a:cs typeface="Lato"/>
                <a:sym typeface="Lato"/>
              </a:defRPr>
            </a:lvl3pPr>
            <a:lvl4pPr indent="-314325" lvl="3" marL="1828800" algn="l">
              <a:lnSpc>
                <a:spcPct val="90000"/>
              </a:lnSpc>
              <a:spcBef>
                <a:spcPts val="375"/>
              </a:spcBef>
              <a:spcAft>
                <a:spcPts val="0"/>
              </a:spcAft>
              <a:buClr>
                <a:srgbClr val="282828"/>
              </a:buClr>
              <a:buSzPts val="1350"/>
              <a:buChar char="•"/>
              <a:defRPr b="0" i="0">
                <a:latin typeface="Lato"/>
                <a:ea typeface="Lato"/>
                <a:cs typeface="Lato"/>
                <a:sym typeface="Lato"/>
              </a:defRPr>
            </a:lvl4pPr>
            <a:lvl5pPr indent="-314325" lvl="4" marL="2286000" algn="l">
              <a:lnSpc>
                <a:spcPct val="90000"/>
              </a:lnSpc>
              <a:spcBef>
                <a:spcPts val="375"/>
              </a:spcBef>
              <a:spcAft>
                <a:spcPts val="0"/>
              </a:spcAft>
              <a:buClr>
                <a:srgbClr val="282828"/>
              </a:buClr>
              <a:buSzPts val="1350"/>
              <a:buChar char="•"/>
              <a:defRPr b="0" i="0">
                <a:latin typeface="Lato"/>
                <a:ea typeface="Lato"/>
                <a:cs typeface="Lato"/>
                <a:sym typeface="Lato"/>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cxnSp>
        <p:nvCxnSpPr>
          <p:cNvPr id="42" name="Google Shape;42;p48"/>
          <p:cNvCxnSpPr/>
          <p:nvPr/>
        </p:nvCxnSpPr>
        <p:spPr>
          <a:xfrm>
            <a:off x="838200" y="1808224"/>
            <a:ext cx="10515600" cy="0"/>
          </a:xfrm>
          <a:prstGeom prst="straightConnector1">
            <a:avLst/>
          </a:prstGeom>
          <a:noFill/>
          <a:ln cap="flat" cmpd="sng" w="28575">
            <a:solidFill>
              <a:srgbClr val="282828"/>
            </a:solidFill>
            <a:prstDash val="solid"/>
            <a:miter lim="800000"/>
            <a:headEnd len="sm" w="sm" type="none"/>
            <a:tailEnd len="sm" w="sm" type="none"/>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3" name="Shape 43"/>
        <p:cNvGrpSpPr/>
        <p:nvPr/>
      </p:nvGrpSpPr>
      <p:grpSpPr>
        <a:xfrm>
          <a:off x="0" y="0"/>
          <a:ext cx="0" cy="0"/>
          <a:chOff x="0" y="0"/>
          <a:chExt cx="0" cy="0"/>
        </a:xfrm>
      </p:grpSpPr>
      <p:sp>
        <p:nvSpPr>
          <p:cNvPr id="44" name="Google Shape;44;p49"/>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282828"/>
              </a:buClr>
              <a:buSzPts val="4500"/>
              <a:buFont typeface="Arial"/>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5" name="Google Shape;45;p49"/>
          <p:cNvSpPr txBox="1"/>
          <p:nvPr>
            <p:ph idx="1" type="body"/>
          </p:nvPr>
        </p:nvSpPr>
        <p:spPr>
          <a:xfrm>
            <a:off x="831850" y="4589464"/>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rgbClr val="888888"/>
              </a:buClr>
              <a:buSzPts val="1800"/>
              <a:buNone/>
              <a:defRPr sz="1800">
                <a:solidFill>
                  <a:srgbClr val="888888"/>
                </a:solidFill>
              </a:defRPr>
            </a:lvl1pPr>
            <a:lvl2pPr indent="-228600" lvl="1" marL="914400" algn="l">
              <a:lnSpc>
                <a:spcPct val="90000"/>
              </a:lnSpc>
              <a:spcBef>
                <a:spcPts val="375"/>
              </a:spcBef>
              <a:spcAft>
                <a:spcPts val="0"/>
              </a:spcAft>
              <a:buClr>
                <a:srgbClr val="888888"/>
              </a:buClr>
              <a:buSzPts val="1500"/>
              <a:buNone/>
              <a:defRPr sz="1500">
                <a:solidFill>
                  <a:srgbClr val="888888"/>
                </a:solidFill>
              </a:defRPr>
            </a:lvl2pPr>
            <a:lvl3pPr indent="-228600" lvl="2" marL="1371600" algn="l">
              <a:lnSpc>
                <a:spcPct val="90000"/>
              </a:lnSpc>
              <a:spcBef>
                <a:spcPts val="375"/>
              </a:spcBef>
              <a:spcAft>
                <a:spcPts val="0"/>
              </a:spcAft>
              <a:buClr>
                <a:srgbClr val="888888"/>
              </a:buClr>
              <a:buSzPts val="1350"/>
              <a:buNone/>
              <a:defRPr sz="1350">
                <a:solidFill>
                  <a:srgbClr val="888888"/>
                </a:solidFill>
              </a:defRPr>
            </a:lvl3pPr>
            <a:lvl4pPr indent="-228600" lvl="3" marL="1828800" algn="l">
              <a:lnSpc>
                <a:spcPct val="90000"/>
              </a:lnSpc>
              <a:spcBef>
                <a:spcPts val="375"/>
              </a:spcBef>
              <a:spcAft>
                <a:spcPts val="0"/>
              </a:spcAft>
              <a:buClr>
                <a:srgbClr val="888888"/>
              </a:buClr>
              <a:buSzPts val="1200"/>
              <a:buNone/>
              <a:defRPr sz="1200">
                <a:solidFill>
                  <a:srgbClr val="888888"/>
                </a:solidFill>
              </a:defRPr>
            </a:lvl4pPr>
            <a:lvl5pPr indent="-228600" lvl="4" marL="2286000" algn="l">
              <a:lnSpc>
                <a:spcPct val="90000"/>
              </a:lnSpc>
              <a:spcBef>
                <a:spcPts val="375"/>
              </a:spcBef>
              <a:spcAft>
                <a:spcPts val="0"/>
              </a:spcAft>
              <a:buClr>
                <a:srgbClr val="888888"/>
              </a:buClr>
              <a:buSzPts val="1200"/>
              <a:buNone/>
              <a:defRPr sz="1200">
                <a:solidFill>
                  <a:srgbClr val="888888"/>
                </a:solidFill>
              </a:defRPr>
            </a:lvl5pPr>
            <a:lvl6pPr indent="-228600" lvl="5" marL="2743200" algn="l">
              <a:lnSpc>
                <a:spcPct val="90000"/>
              </a:lnSpc>
              <a:spcBef>
                <a:spcPts val="375"/>
              </a:spcBef>
              <a:spcAft>
                <a:spcPts val="0"/>
              </a:spcAft>
              <a:buClr>
                <a:srgbClr val="888888"/>
              </a:buClr>
              <a:buSzPts val="1200"/>
              <a:buNone/>
              <a:defRPr sz="1200">
                <a:solidFill>
                  <a:srgbClr val="888888"/>
                </a:solidFill>
              </a:defRPr>
            </a:lvl6pPr>
            <a:lvl7pPr indent="-228600" lvl="6" marL="3200400" algn="l">
              <a:lnSpc>
                <a:spcPct val="90000"/>
              </a:lnSpc>
              <a:spcBef>
                <a:spcPts val="375"/>
              </a:spcBef>
              <a:spcAft>
                <a:spcPts val="0"/>
              </a:spcAft>
              <a:buClr>
                <a:srgbClr val="888888"/>
              </a:buClr>
              <a:buSzPts val="1200"/>
              <a:buNone/>
              <a:defRPr sz="1200">
                <a:solidFill>
                  <a:srgbClr val="888888"/>
                </a:solidFill>
              </a:defRPr>
            </a:lvl7pPr>
            <a:lvl8pPr indent="-228600" lvl="7" marL="3657600" algn="l">
              <a:lnSpc>
                <a:spcPct val="90000"/>
              </a:lnSpc>
              <a:spcBef>
                <a:spcPts val="375"/>
              </a:spcBef>
              <a:spcAft>
                <a:spcPts val="0"/>
              </a:spcAft>
              <a:buClr>
                <a:srgbClr val="888888"/>
              </a:buClr>
              <a:buSzPts val="1200"/>
              <a:buNone/>
              <a:defRPr sz="1200">
                <a:solidFill>
                  <a:srgbClr val="888888"/>
                </a:solidFill>
              </a:defRPr>
            </a:lvl8pPr>
            <a:lvl9pPr indent="-228600" lvl="8" marL="4114800" algn="l">
              <a:lnSpc>
                <a:spcPct val="90000"/>
              </a:lnSpc>
              <a:spcBef>
                <a:spcPts val="375"/>
              </a:spcBef>
              <a:spcAft>
                <a:spcPts val="0"/>
              </a:spcAft>
              <a:buClr>
                <a:srgbClr val="888888"/>
              </a:buClr>
              <a:buSzPts val="1200"/>
              <a:buNone/>
              <a:defRPr sz="1200">
                <a:solidFill>
                  <a:srgbClr val="888888"/>
                </a:solidFill>
              </a:defRPr>
            </a:lvl9pPr>
          </a:lstStyle>
          <a:p/>
        </p:txBody>
      </p:sp>
      <p:sp>
        <p:nvSpPr>
          <p:cNvPr id="46" name="Google Shape;46;p49"/>
          <p:cNvSpPr txBox="1"/>
          <p:nvPr>
            <p:ph idx="10" type="dt"/>
          </p:nvPr>
        </p:nvSpPr>
        <p:spPr>
          <a:xfrm>
            <a:off x="838200" y="6356351"/>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
        <p:nvSpPr>
          <p:cNvPr id="47" name="Google Shape;47;p49"/>
          <p:cNvSpPr txBox="1"/>
          <p:nvPr>
            <p:ph idx="11" type="ftr"/>
          </p:nvPr>
        </p:nvSpPr>
        <p:spPr>
          <a:xfrm>
            <a:off x="4038600" y="6356351"/>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48" name="Shape 48"/>
        <p:cNvGrpSpPr/>
        <p:nvPr/>
      </p:nvGrpSpPr>
      <p:grpSpPr>
        <a:xfrm>
          <a:off x="0" y="0"/>
          <a:ext cx="0" cy="0"/>
          <a:chOff x="0" y="0"/>
          <a:chExt cx="0" cy="0"/>
        </a:xfrm>
      </p:grpSpPr>
      <p:sp>
        <p:nvSpPr>
          <p:cNvPr id="49" name="Google Shape;49;p50"/>
          <p:cNvSpPr txBox="1"/>
          <p:nvPr>
            <p:ph type="title"/>
          </p:nvPr>
        </p:nvSpPr>
        <p:spPr>
          <a:xfrm>
            <a:off x="838200" y="500063"/>
            <a:ext cx="5181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82828"/>
              </a:buClr>
              <a:buSzPts val="3000"/>
              <a:buFont typeface="Arial"/>
              <a:buNone/>
              <a:defRPr sz="3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50"/>
          <p:cNvSpPr txBox="1"/>
          <p:nvPr>
            <p:ph idx="1" type="body"/>
          </p:nvPr>
        </p:nvSpPr>
        <p:spPr>
          <a:xfrm>
            <a:off x="838200" y="2005011"/>
            <a:ext cx="5181600" cy="3435086"/>
          </a:xfrm>
          <a:prstGeom prst="rect">
            <a:avLst/>
          </a:prstGeom>
          <a:noFill/>
          <a:ln>
            <a:noFill/>
          </a:ln>
        </p:spPr>
        <p:txBody>
          <a:bodyPr anchorCtr="0" anchor="t" bIns="45700" lIns="91425" spcFirstLastPara="1" rIns="91425" wrap="square" tIns="45700">
            <a:normAutofit/>
          </a:bodyPr>
          <a:lstStyle>
            <a:lvl1pPr indent="-361950" lvl="0" marL="457200" algn="l">
              <a:lnSpc>
                <a:spcPct val="90000"/>
              </a:lnSpc>
              <a:spcBef>
                <a:spcPts val="750"/>
              </a:spcBef>
              <a:spcAft>
                <a:spcPts val="0"/>
              </a:spcAft>
              <a:buClr>
                <a:srgbClr val="282828"/>
              </a:buClr>
              <a:buSzPts val="2100"/>
              <a:buFont typeface="Lato Black"/>
              <a:buChar char="•"/>
              <a:defRPr/>
            </a:lvl1pPr>
            <a:lvl2pPr indent="-342900" lvl="1" marL="914400" algn="l">
              <a:lnSpc>
                <a:spcPct val="90000"/>
              </a:lnSpc>
              <a:spcBef>
                <a:spcPts val="375"/>
              </a:spcBef>
              <a:spcAft>
                <a:spcPts val="0"/>
              </a:spcAft>
              <a:buClr>
                <a:srgbClr val="282828"/>
              </a:buClr>
              <a:buSzPts val="1800"/>
              <a:buFont typeface="Lato"/>
              <a:buChar char="•"/>
              <a:defRPr/>
            </a:lvl2pPr>
            <a:lvl3pPr indent="-323850" lvl="2" marL="1371600" algn="l">
              <a:lnSpc>
                <a:spcPct val="90000"/>
              </a:lnSpc>
              <a:spcBef>
                <a:spcPts val="375"/>
              </a:spcBef>
              <a:spcAft>
                <a:spcPts val="0"/>
              </a:spcAft>
              <a:buClr>
                <a:srgbClr val="282828"/>
              </a:buClr>
              <a:buSzPts val="1500"/>
              <a:buFont typeface="Lato"/>
              <a:buChar char="•"/>
              <a:defRPr b="0" i="0">
                <a:latin typeface="Lato"/>
                <a:ea typeface="Lato"/>
                <a:cs typeface="Lato"/>
                <a:sym typeface="Lato"/>
              </a:defRPr>
            </a:lvl3pPr>
            <a:lvl4pPr indent="-314325" lvl="3" marL="1828800" algn="l">
              <a:lnSpc>
                <a:spcPct val="90000"/>
              </a:lnSpc>
              <a:spcBef>
                <a:spcPts val="375"/>
              </a:spcBef>
              <a:spcAft>
                <a:spcPts val="0"/>
              </a:spcAft>
              <a:buClr>
                <a:srgbClr val="282828"/>
              </a:buClr>
              <a:buSzPts val="1350"/>
              <a:buFont typeface="Lato"/>
              <a:buChar char="•"/>
              <a:defRPr b="0" i="0">
                <a:latin typeface="Lato"/>
                <a:ea typeface="Lato"/>
                <a:cs typeface="Lato"/>
                <a:sym typeface="Lato"/>
              </a:defRPr>
            </a:lvl4pPr>
            <a:lvl5pPr indent="-314325" lvl="4" marL="2286000" algn="l">
              <a:lnSpc>
                <a:spcPct val="90000"/>
              </a:lnSpc>
              <a:spcBef>
                <a:spcPts val="375"/>
              </a:spcBef>
              <a:spcAft>
                <a:spcPts val="0"/>
              </a:spcAft>
              <a:buClr>
                <a:srgbClr val="282828"/>
              </a:buClr>
              <a:buSzPts val="1350"/>
              <a:buFont typeface="Lato"/>
              <a:buChar char="•"/>
              <a:defRPr b="0" i="0">
                <a:latin typeface="Lato"/>
                <a:ea typeface="Lato"/>
                <a:cs typeface="Lato"/>
                <a:sym typeface="Lato"/>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51" name="Google Shape;51;p50"/>
          <p:cNvSpPr txBox="1"/>
          <p:nvPr>
            <p:ph idx="10" type="dt"/>
          </p:nvPr>
        </p:nvSpPr>
        <p:spPr>
          <a:xfrm>
            <a:off x="838200" y="6356351"/>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
        <p:nvSpPr>
          <p:cNvPr id="52" name="Google Shape;52;p50"/>
          <p:cNvSpPr txBox="1"/>
          <p:nvPr>
            <p:ph idx="11" type="ftr"/>
          </p:nvPr>
        </p:nvSpPr>
        <p:spPr>
          <a:xfrm>
            <a:off x="4038600" y="6356351"/>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cxnSp>
        <p:nvCxnSpPr>
          <p:cNvPr id="53" name="Google Shape;53;p50"/>
          <p:cNvCxnSpPr/>
          <p:nvPr/>
        </p:nvCxnSpPr>
        <p:spPr>
          <a:xfrm>
            <a:off x="838200" y="1825625"/>
            <a:ext cx="5181600" cy="0"/>
          </a:xfrm>
          <a:prstGeom prst="straightConnector1">
            <a:avLst/>
          </a:prstGeom>
          <a:noFill/>
          <a:ln cap="flat" cmpd="sng" w="28575">
            <a:solidFill>
              <a:srgbClr val="282828"/>
            </a:solidFill>
            <a:prstDash val="solid"/>
            <a:miter lim="800000"/>
            <a:headEnd len="sm" w="sm" type="none"/>
            <a:tailEnd len="sm" w="sm" type="none"/>
          </a:ln>
        </p:spPr>
      </p:cxnSp>
      <p:pic>
        <p:nvPicPr>
          <p:cNvPr descr="Shape, square&#10;&#10;Description automatically generated" id="54" name="Google Shape;54;p50"/>
          <p:cNvPicPr preferRelativeResize="0"/>
          <p:nvPr/>
        </p:nvPicPr>
        <p:blipFill rotWithShape="1">
          <a:blip r:embed="rId2">
            <a:alphaModFix/>
          </a:blip>
          <a:srcRect b="0" l="0" r="0" t="0"/>
          <a:stretch/>
        </p:blipFill>
        <p:spPr>
          <a:xfrm>
            <a:off x="6477690" y="1366939"/>
            <a:ext cx="3777881" cy="4124123"/>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5" name="Shape 55"/>
        <p:cNvGrpSpPr/>
        <p:nvPr/>
      </p:nvGrpSpPr>
      <p:grpSpPr>
        <a:xfrm>
          <a:off x="0" y="0"/>
          <a:ext cx="0" cy="0"/>
          <a:chOff x="0" y="0"/>
          <a:chExt cx="0" cy="0"/>
        </a:xfrm>
      </p:grpSpPr>
      <p:sp>
        <p:nvSpPr>
          <p:cNvPr id="56" name="Google Shape;56;p51"/>
          <p:cNvSpPr txBox="1"/>
          <p:nvPr>
            <p:ph type="title"/>
          </p:nvPr>
        </p:nvSpPr>
        <p:spPr>
          <a:xfrm>
            <a:off x="839788" y="365126"/>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282828"/>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51"/>
          <p:cNvSpPr txBox="1"/>
          <p:nvPr>
            <p:ph idx="1" type="body"/>
          </p:nvPr>
        </p:nvSpPr>
        <p:spPr>
          <a:xfrm>
            <a:off x="839789"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rgbClr val="282828"/>
              </a:buClr>
              <a:buSzPts val="1800"/>
              <a:buNone/>
              <a:defRPr b="1" sz="1800"/>
            </a:lvl1pPr>
            <a:lvl2pPr indent="-228600" lvl="1" marL="914400" algn="l">
              <a:lnSpc>
                <a:spcPct val="90000"/>
              </a:lnSpc>
              <a:spcBef>
                <a:spcPts val="375"/>
              </a:spcBef>
              <a:spcAft>
                <a:spcPts val="0"/>
              </a:spcAft>
              <a:buClr>
                <a:srgbClr val="282828"/>
              </a:buClr>
              <a:buSzPts val="1500"/>
              <a:buNone/>
              <a:defRPr b="1" sz="1500"/>
            </a:lvl2pPr>
            <a:lvl3pPr indent="-228600" lvl="2" marL="1371600" algn="l">
              <a:lnSpc>
                <a:spcPct val="90000"/>
              </a:lnSpc>
              <a:spcBef>
                <a:spcPts val="375"/>
              </a:spcBef>
              <a:spcAft>
                <a:spcPts val="0"/>
              </a:spcAft>
              <a:buClr>
                <a:srgbClr val="282828"/>
              </a:buClr>
              <a:buSzPts val="1350"/>
              <a:buNone/>
              <a:defRPr b="1" sz="1350"/>
            </a:lvl3pPr>
            <a:lvl4pPr indent="-228600" lvl="3" marL="1828800" algn="l">
              <a:lnSpc>
                <a:spcPct val="90000"/>
              </a:lnSpc>
              <a:spcBef>
                <a:spcPts val="375"/>
              </a:spcBef>
              <a:spcAft>
                <a:spcPts val="0"/>
              </a:spcAft>
              <a:buClr>
                <a:srgbClr val="282828"/>
              </a:buClr>
              <a:buSzPts val="1200"/>
              <a:buNone/>
              <a:defRPr b="1" sz="1200"/>
            </a:lvl4pPr>
            <a:lvl5pPr indent="-228600" lvl="4" marL="2286000" algn="l">
              <a:lnSpc>
                <a:spcPct val="90000"/>
              </a:lnSpc>
              <a:spcBef>
                <a:spcPts val="375"/>
              </a:spcBef>
              <a:spcAft>
                <a:spcPts val="0"/>
              </a:spcAft>
              <a:buClr>
                <a:srgbClr val="282828"/>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58" name="Google Shape;58;p51"/>
          <p:cNvSpPr txBox="1"/>
          <p:nvPr>
            <p:ph idx="2" type="body"/>
          </p:nvPr>
        </p:nvSpPr>
        <p:spPr>
          <a:xfrm>
            <a:off x="839789"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rgbClr val="282828"/>
              </a:buClr>
              <a:buSzPts val="1800"/>
              <a:buChar char="•"/>
              <a:defRPr/>
            </a:lvl1pPr>
            <a:lvl2pPr indent="-342900" lvl="1" marL="914400" algn="l">
              <a:lnSpc>
                <a:spcPct val="90000"/>
              </a:lnSpc>
              <a:spcBef>
                <a:spcPts val="375"/>
              </a:spcBef>
              <a:spcAft>
                <a:spcPts val="0"/>
              </a:spcAft>
              <a:buClr>
                <a:srgbClr val="282828"/>
              </a:buClr>
              <a:buSzPts val="1800"/>
              <a:buChar char="•"/>
              <a:defRPr/>
            </a:lvl2pPr>
            <a:lvl3pPr indent="-323850" lvl="2" marL="1371600" algn="l">
              <a:lnSpc>
                <a:spcPct val="90000"/>
              </a:lnSpc>
              <a:spcBef>
                <a:spcPts val="375"/>
              </a:spcBef>
              <a:spcAft>
                <a:spcPts val="0"/>
              </a:spcAft>
              <a:buClr>
                <a:srgbClr val="282828"/>
              </a:buClr>
              <a:buSzPts val="1500"/>
              <a:buChar char="•"/>
              <a:defRPr b="0" i="0">
                <a:latin typeface="Lato"/>
                <a:ea typeface="Lato"/>
                <a:cs typeface="Lato"/>
                <a:sym typeface="Lato"/>
              </a:defRPr>
            </a:lvl3pPr>
            <a:lvl4pPr indent="-314325" lvl="3" marL="1828800" algn="l">
              <a:lnSpc>
                <a:spcPct val="90000"/>
              </a:lnSpc>
              <a:spcBef>
                <a:spcPts val="375"/>
              </a:spcBef>
              <a:spcAft>
                <a:spcPts val="0"/>
              </a:spcAft>
              <a:buClr>
                <a:srgbClr val="282828"/>
              </a:buClr>
              <a:buSzPts val="1350"/>
              <a:buChar char="•"/>
              <a:defRPr b="0" i="0">
                <a:latin typeface="Lato"/>
                <a:ea typeface="Lato"/>
                <a:cs typeface="Lato"/>
                <a:sym typeface="Lato"/>
              </a:defRPr>
            </a:lvl4pPr>
            <a:lvl5pPr indent="-314325" lvl="4" marL="2286000" algn="l">
              <a:lnSpc>
                <a:spcPct val="90000"/>
              </a:lnSpc>
              <a:spcBef>
                <a:spcPts val="375"/>
              </a:spcBef>
              <a:spcAft>
                <a:spcPts val="0"/>
              </a:spcAft>
              <a:buClr>
                <a:srgbClr val="282828"/>
              </a:buClr>
              <a:buSzPts val="1350"/>
              <a:buChar char="•"/>
              <a:defRPr b="0" i="0">
                <a:latin typeface="Lato"/>
                <a:ea typeface="Lato"/>
                <a:cs typeface="Lato"/>
                <a:sym typeface="Lato"/>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59" name="Google Shape;59;p51"/>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rgbClr val="282828"/>
              </a:buClr>
              <a:buSzPts val="1800"/>
              <a:buNone/>
              <a:defRPr b="1" sz="1800"/>
            </a:lvl1pPr>
            <a:lvl2pPr indent="-228600" lvl="1" marL="914400" algn="l">
              <a:lnSpc>
                <a:spcPct val="90000"/>
              </a:lnSpc>
              <a:spcBef>
                <a:spcPts val="375"/>
              </a:spcBef>
              <a:spcAft>
                <a:spcPts val="0"/>
              </a:spcAft>
              <a:buClr>
                <a:srgbClr val="282828"/>
              </a:buClr>
              <a:buSzPts val="1500"/>
              <a:buNone/>
              <a:defRPr b="1" sz="1500"/>
            </a:lvl2pPr>
            <a:lvl3pPr indent="-228600" lvl="2" marL="1371600" algn="l">
              <a:lnSpc>
                <a:spcPct val="90000"/>
              </a:lnSpc>
              <a:spcBef>
                <a:spcPts val="375"/>
              </a:spcBef>
              <a:spcAft>
                <a:spcPts val="0"/>
              </a:spcAft>
              <a:buClr>
                <a:srgbClr val="282828"/>
              </a:buClr>
              <a:buSzPts val="1350"/>
              <a:buNone/>
              <a:defRPr b="1" sz="1350"/>
            </a:lvl3pPr>
            <a:lvl4pPr indent="-228600" lvl="3" marL="1828800" algn="l">
              <a:lnSpc>
                <a:spcPct val="90000"/>
              </a:lnSpc>
              <a:spcBef>
                <a:spcPts val="375"/>
              </a:spcBef>
              <a:spcAft>
                <a:spcPts val="0"/>
              </a:spcAft>
              <a:buClr>
                <a:srgbClr val="282828"/>
              </a:buClr>
              <a:buSzPts val="1200"/>
              <a:buNone/>
              <a:defRPr b="1" sz="1200"/>
            </a:lvl4pPr>
            <a:lvl5pPr indent="-228600" lvl="4" marL="2286000" algn="l">
              <a:lnSpc>
                <a:spcPct val="90000"/>
              </a:lnSpc>
              <a:spcBef>
                <a:spcPts val="375"/>
              </a:spcBef>
              <a:spcAft>
                <a:spcPts val="0"/>
              </a:spcAft>
              <a:buClr>
                <a:srgbClr val="282828"/>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60" name="Google Shape;60;p51"/>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rgbClr val="282828"/>
              </a:buClr>
              <a:buSzPts val="1800"/>
              <a:buChar char="•"/>
              <a:defRPr/>
            </a:lvl1pPr>
            <a:lvl2pPr indent="-342900" lvl="1" marL="914400" algn="l">
              <a:lnSpc>
                <a:spcPct val="90000"/>
              </a:lnSpc>
              <a:spcBef>
                <a:spcPts val="375"/>
              </a:spcBef>
              <a:spcAft>
                <a:spcPts val="0"/>
              </a:spcAft>
              <a:buClr>
                <a:srgbClr val="282828"/>
              </a:buClr>
              <a:buSzPts val="1800"/>
              <a:buChar char="•"/>
              <a:defRPr/>
            </a:lvl2pPr>
            <a:lvl3pPr indent="-323850" lvl="2" marL="1371600" algn="l">
              <a:lnSpc>
                <a:spcPct val="90000"/>
              </a:lnSpc>
              <a:spcBef>
                <a:spcPts val="375"/>
              </a:spcBef>
              <a:spcAft>
                <a:spcPts val="0"/>
              </a:spcAft>
              <a:buClr>
                <a:srgbClr val="282828"/>
              </a:buClr>
              <a:buSzPts val="1500"/>
              <a:buChar char="•"/>
              <a:defRPr b="0" i="0">
                <a:latin typeface="Lato"/>
                <a:ea typeface="Lato"/>
                <a:cs typeface="Lato"/>
                <a:sym typeface="Lato"/>
              </a:defRPr>
            </a:lvl3pPr>
            <a:lvl4pPr indent="-314325" lvl="3" marL="1828800" algn="l">
              <a:lnSpc>
                <a:spcPct val="90000"/>
              </a:lnSpc>
              <a:spcBef>
                <a:spcPts val="375"/>
              </a:spcBef>
              <a:spcAft>
                <a:spcPts val="0"/>
              </a:spcAft>
              <a:buClr>
                <a:srgbClr val="282828"/>
              </a:buClr>
              <a:buSzPts val="1350"/>
              <a:buChar char="•"/>
              <a:defRPr b="0" i="0">
                <a:latin typeface="Lato"/>
                <a:ea typeface="Lato"/>
                <a:cs typeface="Lato"/>
                <a:sym typeface="Lato"/>
              </a:defRPr>
            </a:lvl4pPr>
            <a:lvl5pPr indent="-314325" lvl="4" marL="2286000" algn="l">
              <a:lnSpc>
                <a:spcPct val="90000"/>
              </a:lnSpc>
              <a:spcBef>
                <a:spcPts val="375"/>
              </a:spcBef>
              <a:spcAft>
                <a:spcPts val="0"/>
              </a:spcAft>
              <a:buClr>
                <a:srgbClr val="282828"/>
              </a:buClr>
              <a:buSzPts val="1350"/>
              <a:buChar char="•"/>
              <a:defRPr b="0" i="0">
                <a:latin typeface="Lato"/>
                <a:ea typeface="Lato"/>
                <a:cs typeface="Lato"/>
                <a:sym typeface="Lato"/>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61" name="Google Shape;61;p51"/>
          <p:cNvSpPr txBox="1"/>
          <p:nvPr>
            <p:ph idx="10" type="dt"/>
          </p:nvPr>
        </p:nvSpPr>
        <p:spPr>
          <a:xfrm>
            <a:off x="838200" y="6356351"/>
            <a:ext cx="27432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
        <p:nvSpPr>
          <p:cNvPr id="62" name="Google Shape;62;p51"/>
          <p:cNvSpPr txBox="1"/>
          <p:nvPr>
            <p:ph idx="11" type="ftr"/>
          </p:nvPr>
        </p:nvSpPr>
        <p:spPr>
          <a:xfrm>
            <a:off x="4038600" y="6356351"/>
            <a:ext cx="4114800" cy="3651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172" u="none" cap="none" strike="noStrike">
                <a:solidFill>
                  <a:srgbClr val="000000"/>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7.xml"/><Relationship Id="rId11" Type="http://schemas.openxmlformats.org/officeDocument/2006/relationships/slideLayout" Target="../slideLayouts/slideLayout8.xml"/><Relationship Id="rId10" Type="http://schemas.openxmlformats.org/officeDocument/2006/relationships/slideLayout" Target="../slideLayouts/slideLayout7.xml"/><Relationship Id="rId21" Type="http://schemas.openxmlformats.org/officeDocument/2006/relationships/theme" Target="../theme/theme2.xml"/><Relationship Id="rId13" Type="http://schemas.openxmlformats.org/officeDocument/2006/relationships/slideLayout" Target="../slideLayouts/slideLayout10.xml"/><Relationship Id="rId12" Type="http://schemas.openxmlformats.org/officeDocument/2006/relationships/slideLayout" Target="../slideLayouts/slideLayout9.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slideLayout" Target="../slideLayouts/slideLayout1.xml"/><Relationship Id="rId9" Type="http://schemas.openxmlformats.org/officeDocument/2006/relationships/slideLayout" Target="../slideLayouts/slideLayout6.xml"/><Relationship Id="rId15" Type="http://schemas.openxmlformats.org/officeDocument/2006/relationships/slideLayout" Target="../slideLayouts/slideLayout12.xml"/><Relationship Id="rId14" Type="http://schemas.openxmlformats.org/officeDocument/2006/relationships/slideLayout" Target="../slideLayouts/slideLayout11.xml"/><Relationship Id="rId17" Type="http://schemas.openxmlformats.org/officeDocument/2006/relationships/slideLayout" Target="../slideLayouts/slideLayout14.xml"/><Relationship Id="rId16" Type="http://schemas.openxmlformats.org/officeDocument/2006/relationships/slideLayout" Target="../slideLayouts/slideLayout13.xml"/><Relationship Id="rId5" Type="http://schemas.openxmlformats.org/officeDocument/2006/relationships/slideLayout" Target="../slideLayouts/slideLayout2.xml"/><Relationship Id="rId19" Type="http://schemas.openxmlformats.org/officeDocument/2006/relationships/slideLayout" Target="../slideLayouts/slideLayout16.xml"/><Relationship Id="rId6" Type="http://schemas.openxmlformats.org/officeDocument/2006/relationships/slideLayout" Target="../slideLayouts/slideLayout3.xml"/><Relationship Id="rId18" Type="http://schemas.openxmlformats.org/officeDocument/2006/relationships/slideLayout" Target="../slideLayouts/slideLayout15.xml"/><Relationship Id="rId7" Type="http://schemas.openxmlformats.org/officeDocument/2006/relationships/slideLayout" Target="../slideLayouts/slideLayout4.xml"/><Relationship Id="rId8"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EF1DA"/>
        </a:solidFill>
      </p:bgPr>
    </p:bg>
    <p:spTree>
      <p:nvGrpSpPr>
        <p:cNvPr id="5" name="Shape 5"/>
        <p:cNvGrpSpPr/>
        <p:nvPr/>
      </p:nvGrpSpPr>
      <p:grpSpPr>
        <a:xfrm>
          <a:off x="0" y="0"/>
          <a:ext cx="0" cy="0"/>
          <a:chOff x="0" y="0"/>
          <a:chExt cx="0" cy="0"/>
        </a:xfrm>
      </p:grpSpPr>
      <p:sp>
        <p:nvSpPr>
          <p:cNvPr id="6" name="Google Shape;6;p42"/>
          <p:cNvSpPr txBox="1"/>
          <p:nvPr>
            <p:ph type="title"/>
          </p:nvPr>
        </p:nvSpPr>
        <p:spPr>
          <a:xfrm>
            <a:off x="838200" y="365126"/>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rgbClr val="282828"/>
              </a:buClr>
              <a:buSzPts val="3300"/>
              <a:buFont typeface="Arial"/>
              <a:buNone/>
              <a:defRPr b="0" i="0" sz="3300" u="none" cap="none" strike="noStrike">
                <a:solidFill>
                  <a:srgbClr val="28282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42"/>
          <p:cNvSpPr txBox="1"/>
          <p:nvPr>
            <p:ph idx="1" type="body"/>
          </p:nvPr>
        </p:nvSpPr>
        <p:spPr>
          <a:xfrm>
            <a:off x="838200" y="1825626"/>
            <a:ext cx="10515600" cy="3697290"/>
          </a:xfrm>
          <a:prstGeom prst="rect">
            <a:avLst/>
          </a:prstGeom>
          <a:noFill/>
          <a:ln>
            <a:noFill/>
          </a:ln>
        </p:spPr>
        <p:txBody>
          <a:bodyPr anchorCtr="0" anchor="t" bIns="45700" lIns="91425" spcFirstLastPara="1" rIns="91425" wrap="square" tIns="45700">
            <a:normAutofit/>
          </a:bodyPr>
          <a:lstStyle>
            <a:lvl1pPr indent="-361950" lvl="0" marL="457200" marR="0" rtl="0" algn="l">
              <a:lnSpc>
                <a:spcPct val="90000"/>
              </a:lnSpc>
              <a:spcBef>
                <a:spcPts val="750"/>
              </a:spcBef>
              <a:spcAft>
                <a:spcPts val="0"/>
              </a:spcAft>
              <a:buClr>
                <a:srgbClr val="282828"/>
              </a:buClr>
              <a:buSzPts val="2100"/>
              <a:buFont typeface="Arial"/>
              <a:buChar char="•"/>
              <a:defRPr b="1" i="0" sz="2100" u="none" cap="none" strike="noStrike">
                <a:solidFill>
                  <a:srgbClr val="282828"/>
                </a:solidFill>
                <a:latin typeface="Lato Black"/>
                <a:ea typeface="Lato Black"/>
                <a:cs typeface="Lato Black"/>
                <a:sym typeface="Lato Black"/>
              </a:defRPr>
            </a:lvl1pPr>
            <a:lvl2pPr indent="-342900" lvl="1" marL="914400" marR="0" rtl="0" algn="l">
              <a:lnSpc>
                <a:spcPct val="90000"/>
              </a:lnSpc>
              <a:spcBef>
                <a:spcPts val="375"/>
              </a:spcBef>
              <a:spcAft>
                <a:spcPts val="0"/>
              </a:spcAft>
              <a:buClr>
                <a:srgbClr val="282828"/>
              </a:buClr>
              <a:buSzPts val="1800"/>
              <a:buFont typeface="Arial"/>
              <a:buChar char="•"/>
              <a:defRPr b="0" i="0" sz="1800" u="none" cap="none" strike="noStrike">
                <a:solidFill>
                  <a:srgbClr val="282828"/>
                </a:solidFill>
                <a:latin typeface="Lato"/>
                <a:ea typeface="Lato"/>
                <a:cs typeface="Lato"/>
                <a:sym typeface="Lato"/>
              </a:defRPr>
            </a:lvl2pPr>
            <a:lvl3pPr indent="-323850" lvl="2" marL="1371600" marR="0" rtl="0" algn="l">
              <a:lnSpc>
                <a:spcPct val="90000"/>
              </a:lnSpc>
              <a:spcBef>
                <a:spcPts val="375"/>
              </a:spcBef>
              <a:spcAft>
                <a:spcPts val="0"/>
              </a:spcAft>
              <a:buClr>
                <a:srgbClr val="282828"/>
              </a:buClr>
              <a:buSzPts val="1500"/>
              <a:buFont typeface="Arial"/>
              <a:buChar char="•"/>
              <a:defRPr b="0" i="0" sz="1500" u="none" cap="none" strike="noStrike">
                <a:solidFill>
                  <a:srgbClr val="282828"/>
                </a:solidFill>
                <a:latin typeface="Lato"/>
                <a:ea typeface="Lato"/>
                <a:cs typeface="Lato"/>
                <a:sym typeface="Lato"/>
              </a:defRPr>
            </a:lvl3pPr>
            <a:lvl4pPr indent="-314325" lvl="3" marL="1828800" marR="0" rtl="0" algn="l">
              <a:lnSpc>
                <a:spcPct val="90000"/>
              </a:lnSpc>
              <a:spcBef>
                <a:spcPts val="375"/>
              </a:spcBef>
              <a:spcAft>
                <a:spcPts val="0"/>
              </a:spcAft>
              <a:buClr>
                <a:srgbClr val="282828"/>
              </a:buClr>
              <a:buSzPts val="1350"/>
              <a:buFont typeface="Arial"/>
              <a:buChar char="•"/>
              <a:defRPr b="0" i="0" sz="1350" u="none" cap="none" strike="noStrike">
                <a:solidFill>
                  <a:srgbClr val="282828"/>
                </a:solidFill>
                <a:latin typeface="Lato"/>
                <a:ea typeface="Lato"/>
                <a:cs typeface="Lato"/>
                <a:sym typeface="Lato"/>
              </a:defRPr>
            </a:lvl4pPr>
            <a:lvl5pPr indent="-314325" lvl="4" marL="2286000" marR="0" rtl="0" algn="l">
              <a:lnSpc>
                <a:spcPct val="90000"/>
              </a:lnSpc>
              <a:spcBef>
                <a:spcPts val="375"/>
              </a:spcBef>
              <a:spcAft>
                <a:spcPts val="0"/>
              </a:spcAft>
              <a:buClr>
                <a:srgbClr val="282828"/>
              </a:buClr>
              <a:buSzPts val="1350"/>
              <a:buFont typeface="Arial"/>
              <a:buChar char="•"/>
              <a:defRPr b="0" i="0" sz="1350" u="none" cap="none" strike="noStrike">
                <a:solidFill>
                  <a:srgbClr val="282828"/>
                </a:solidFill>
                <a:latin typeface="Lato"/>
                <a:ea typeface="Lato"/>
                <a:cs typeface="Lato"/>
                <a:sym typeface="Lato"/>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pic>
        <p:nvPicPr>
          <p:cNvPr descr="Picture 6" id="8" name="Google Shape;8;p42"/>
          <p:cNvPicPr preferRelativeResize="0"/>
          <p:nvPr/>
        </p:nvPicPr>
        <p:blipFill rotWithShape="1">
          <a:blip r:embed="rId1">
            <a:alphaModFix/>
          </a:blip>
          <a:srcRect b="0" l="0" r="0" t="0"/>
          <a:stretch/>
        </p:blipFill>
        <p:spPr>
          <a:xfrm>
            <a:off x="11521440" y="5751515"/>
            <a:ext cx="289561" cy="521581"/>
          </a:xfrm>
          <a:prstGeom prst="rect">
            <a:avLst/>
          </a:prstGeom>
          <a:noFill/>
          <a:ln>
            <a:noFill/>
          </a:ln>
        </p:spPr>
      </p:pic>
      <p:pic>
        <p:nvPicPr>
          <p:cNvPr descr="A black and white sign&#10;&#10;Description automatically generated with low confidence" id="9" name="Google Shape;9;p42"/>
          <p:cNvPicPr preferRelativeResize="0"/>
          <p:nvPr/>
        </p:nvPicPr>
        <p:blipFill rotWithShape="1">
          <a:blip r:embed="rId2">
            <a:alphaModFix/>
          </a:blip>
          <a:srcRect b="0" l="0" r="0" t="0"/>
          <a:stretch/>
        </p:blipFill>
        <p:spPr>
          <a:xfrm>
            <a:off x="8996142" y="5751515"/>
            <a:ext cx="1764406" cy="741360"/>
          </a:xfrm>
          <a:prstGeom prst="rect">
            <a:avLst/>
          </a:prstGeom>
          <a:noFill/>
          <a:ln>
            <a:noFill/>
          </a:ln>
        </p:spPr>
      </p:pic>
      <p:pic>
        <p:nvPicPr>
          <p:cNvPr descr="Logo&#10;&#10;Description automatically generated" id="10" name="Google Shape;10;p42"/>
          <p:cNvPicPr preferRelativeResize="0"/>
          <p:nvPr/>
        </p:nvPicPr>
        <p:blipFill rotWithShape="1">
          <a:blip r:embed="rId3">
            <a:alphaModFix/>
          </a:blip>
          <a:srcRect b="0" l="0" r="0" t="0"/>
          <a:stretch/>
        </p:blipFill>
        <p:spPr>
          <a:xfrm>
            <a:off x="590983" y="5737775"/>
            <a:ext cx="1379997" cy="604017"/>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5.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8.png"/><Relationship Id="rId4" Type="http://schemas.openxmlformats.org/officeDocument/2006/relationships/image" Target="../media/image27.png"/><Relationship Id="rId5"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7.png"/><Relationship Id="rId4" Type="http://schemas.openxmlformats.org/officeDocument/2006/relationships/image" Target="../media/image29.png"/><Relationship Id="rId5"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0.png"/><Relationship Id="rId4" Type="http://schemas.openxmlformats.org/officeDocument/2006/relationships/hyperlink" Target="http://www.childline.org.uk/" TargetMode="External"/><Relationship Id="rId5" Type="http://schemas.openxmlformats.org/officeDocument/2006/relationships/hyperlink" Target="http://www.fullfact.org/" TargetMode="External"/><Relationship Id="rId6" Type="http://schemas.openxmlformats.org/officeDocument/2006/relationships/hyperlink" Target="http://www.childline.org.uk/info-advice/bullying-abuse-safety/online-mobile-safety/report-remove" TargetMode="External"/><Relationship Id="rId7" Type="http://schemas.openxmlformats.org/officeDocument/2006/relationships/hyperlink" Target="http://www.thinkuknow.co.uk/11_18/lets-talk-about/online-safety/reporting-and-blockin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8.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8.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1.png"/><Relationship Id="rId4" Type="http://schemas.openxmlformats.org/officeDocument/2006/relationships/image" Target="../media/image7.png"/><Relationship Id="rId5"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
          <p:cNvSpPr txBox="1"/>
          <p:nvPr/>
        </p:nvSpPr>
        <p:spPr>
          <a:xfrm>
            <a:off x="788774" y="1041400"/>
            <a:ext cx="5854073" cy="2387600"/>
          </a:xfrm>
          <a:prstGeom prst="rect">
            <a:avLst/>
          </a:prstGeom>
          <a:noFill/>
          <a:ln>
            <a:noFill/>
          </a:ln>
        </p:spPr>
        <p:txBody>
          <a:bodyPr anchorCtr="0" anchor="b" bIns="32125" lIns="64275" spcFirstLastPara="1" rIns="64275" wrap="square" tIns="32125">
            <a:normAutofit/>
          </a:bodyPr>
          <a:lstStyle/>
          <a:p>
            <a:pPr indent="0" lvl="0" marL="0" marR="0" rtl="0" algn="l">
              <a:lnSpc>
                <a:spcPct val="90000"/>
              </a:lnSpc>
              <a:spcBef>
                <a:spcPts val="0"/>
              </a:spcBef>
              <a:spcAft>
                <a:spcPts val="0"/>
              </a:spcAft>
              <a:buClr>
                <a:srgbClr val="282828"/>
              </a:buClr>
              <a:buSzPts val="4400"/>
              <a:buFont typeface="Arial"/>
              <a:buNone/>
            </a:pPr>
            <a:r>
              <a:rPr b="1" i="0" lang="en-US" sz="5400" u="none" cap="none" strike="noStrike">
                <a:solidFill>
                  <a:srgbClr val="282828"/>
                </a:solidFill>
                <a:latin typeface="Lato"/>
                <a:ea typeface="Lato"/>
                <a:cs typeface="Lato"/>
                <a:sym typeface="Lato"/>
              </a:rPr>
              <a:t>Is this true?</a:t>
            </a:r>
            <a:endParaRPr b="0" i="0" sz="1400" u="none" cap="none" strike="noStrike">
              <a:solidFill>
                <a:srgbClr val="000000"/>
              </a:solidFill>
              <a:latin typeface="Arial"/>
              <a:ea typeface="Arial"/>
              <a:cs typeface="Arial"/>
              <a:sym typeface="Arial"/>
            </a:endParaRPr>
          </a:p>
        </p:txBody>
      </p:sp>
      <p:sp>
        <p:nvSpPr>
          <p:cNvPr id="102" name="Google Shape;102;p1"/>
          <p:cNvSpPr txBox="1"/>
          <p:nvPr/>
        </p:nvSpPr>
        <p:spPr>
          <a:xfrm>
            <a:off x="788774" y="1973590"/>
            <a:ext cx="6098240"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chemeClr val="dk1"/>
                </a:solidFill>
                <a:latin typeface="Lato"/>
                <a:ea typeface="Lato"/>
                <a:cs typeface="Lato"/>
                <a:sym typeface="Lato"/>
              </a:rPr>
              <a:t>Lesson 2</a:t>
            </a:r>
            <a:endParaRPr b="0" i="0" sz="2800" u="none" cap="none" strike="noStrike">
              <a:solidFill>
                <a:srgbClr val="000000"/>
              </a:solidFill>
              <a:latin typeface="Lato"/>
              <a:ea typeface="Lato"/>
              <a:cs typeface="Lato"/>
              <a:sym typeface="Lato"/>
            </a:endParaRPr>
          </a:p>
        </p:txBody>
      </p:sp>
      <p:pic>
        <p:nvPicPr>
          <p:cNvPr id="103" name="Google Shape;103;p1"/>
          <p:cNvPicPr preferRelativeResize="0"/>
          <p:nvPr/>
        </p:nvPicPr>
        <p:blipFill>
          <a:blip r:embed="rId3">
            <a:alphaModFix/>
          </a:blip>
          <a:stretch>
            <a:fillRect/>
          </a:stretch>
        </p:blipFill>
        <p:spPr>
          <a:xfrm>
            <a:off x="2212600" y="5567925"/>
            <a:ext cx="879400" cy="8794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6"/>
          <p:cNvSpPr txBox="1"/>
          <p:nvPr>
            <p:ph type="title"/>
          </p:nvPr>
        </p:nvSpPr>
        <p:spPr>
          <a:xfrm>
            <a:off x="985837" y="301623"/>
            <a:ext cx="10220326" cy="1325563"/>
          </a:xfrm>
          <a:prstGeom prst="rect">
            <a:avLst/>
          </a:prstGeom>
          <a:noFill/>
          <a:ln>
            <a:noFill/>
          </a:ln>
        </p:spPr>
        <p:txBody>
          <a:bodyPr anchorCtr="0" anchor="ctr" bIns="32125" lIns="64275" spcFirstLastPara="1" rIns="64275" wrap="square" tIns="32125">
            <a:normAutofit/>
          </a:bodyPr>
          <a:lstStyle/>
          <a:p>
            <a:pPr indent="0" lvl="0" marL="0" rtl="0" algn="l">
              <a:lnSpc>
                <a:spcPct val="90000"/>
              </a:lnSpc>
              <a:spcBef>
                <a:spcPts val="0"/>
              </a:spcBef>
              <a:spcAft>
                <a:spcPts val="0"/>
              </a:spcAft>
              <a:buSzPts val="4600"/>
              <a:buNone/>
            </a:pPr>
            <a:r>
              <a:rPr b="1" lang="en-US" sz="3600">
                <a:latin typeface="Lato"/>
                <a:ea typeface="Lato"/>
                <a:cs typeface="Lato"/>
                <a:sym typeface="Lato"/>
              </a:rPr>
              <a:t>Strategies for managing emotive media</a:t>
            </a:r>
            <a:endParaRPr b="1" sz="3600">
              <a:latin typeface="Lato"/>
              <a:ea typeface="Lato"/>
              <a:cs typeface="Lato"/>
              <a:sym typeface="Lato"/>
            </a:endParaRPr>
          </a:p>
        </p:txBody>
      </p:sp>
      <p:cxnSp>
        <p:nvCxnSpPr>
          <p:cNvPr id="210" name="Google Shape;210;p36"/>
          <p:cNvCxnSpPr/>
          <p:nvPr/>
        </p:nvCxnSpPr>
        <p:spPr>
          <a:xfrm>
            <a:off x="985837" y="1346199"/>
            <a:ext cx="10272715" cy="0"/>
          </a:xfrm>
          <a:prstGeom prst="straightConnector1">
            <a:avLst/>
          </a:prstGeom>
          <a:noFill/>
          <a:ln cap="flat" cmpd="sng" w="28575">
            <a:solidFill>
              <a:srgbClr val="282828"/>
            </a:solidFill>
            <a:prstDash val="solid"/>
            <a:miter lim="800000"/>
            <a:headEnd len="sm" w="sm" type="none"/>
            <a:tailEnd len="sm" w="sm" type="none"/>
          </a:ln>
        </p:spPr>
      </p:cxnSp>
      <p:sp>
        <p:nvSpPr>
          <p:cNvPr id="211" name="Google Shape;211;p36"/>
          <p:cNvSpPr/>
          <p:nvPr/>
        </p:nvSpPr>
        <p:spPr>
          <a:xfrm>
            <a:off x="984475" y="1824536"/>
            <a:ext cx="4984525" cy="2501281"/>
          </a:xfrm>
          <a:prstGeom prst="wedgeRectCallout">
            <a:avLst>
              <a:gd fmla="val -52070" name="adj1"/>
              <a:gd fmla="val 28724" name="adj2"/>
            </a:avLst>
          </a:prstGeom>
          <a:solidFill>
            <a:srgbClr val="FEF1DA"/>
          </a:solidFill>
          <a:ln cap="flat" cmpd="sng" w="28575">
            <a:solidFill>
              <a:srgbClr val="2828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Lato"/>
                <a:ea typeface="Lato"/>
                <a:cs typeface="Lato"/>
                <a:sym typeface="Lato"/>
              </a:rPr>
              <a:t>I find it helps to talk to someone I trust, like a friend, my mum, and sometimes my teachers. I can check what they think about the news, but also talk about how I’m feeling - they might have </a:t>
            </a:r>
            <a:br>
              <a:rPr b="0" i="0" lang="en-US" sz="2000" u="none" cap="none" strike="noStrike">
                <a:solidFill>
                  <a:schemeClr val="dk1"/>
                </a:solidFill>
                <a:latin typeface="Lato"/>
                <a:ea typeface="Lato"/>
                <a:cs typeface="Lato"/>
                <a:sym typeface="Lato"/>
              </a:rPr>
            </a:br>
            <a:r>
              <a:rPr b="0" i="0" lang="en-US" sz="2000" u="none" cap="none" strike="noStrike">
                <a:solidFill>
                  <a:schemeClr val="dk1"/>
                </a:solidFill>
                <a:latin typeface="Lato"/>
                <a:ea typeface="Lato"/>
                <a:cs typeface="Lato"/>
                <a:sym typeface="Lato"/>
              </a:rPr>
              <a:t>a different way of looking at things.</a:t>
            </a:r>
            <a:endParaRPr b="0" i="0" sz="2000" u="none" cap="none" strike="noStrike">
              <a:solidFill>
                <a:schemeClr val="dk1"/>
              </a:solidFill>
              <a:latin typeface="Lato"/>
              <a:ea typeface="Lato"/>
              <a:cs typeface="Lato"/>
              <a:sym typeface="Lato"/>
            </a:endParaRPr>
          </a:p>
        </p:txBody>
      </p:sp>
      <p:sp>
        <p:nvSpPr>
          <p:cNvPr id="212" name="Google Shape;212;p36"/>
          <p:cNvSpPr/>
          <p:nvPr/>
        </p:nvSpPr>
        <p:spPr>
          <a:xfrm>
            <a:off x="6140675" y="1824535"/>
            <a:ext cx="4984525" cy="2501279"/>
          </a:xfrm>
          <a:prstGeom prst="wedgeRectCallout">
            <a:avLst>
              <a:gd fmla="val 51551" name="adj1"/>
              <a:gd fmla="val 27646" name="adj2"/>
            </a:avLst>
          </a:prstGeom>
          <a:solidFill>
            <a:srgbClr val="FEF1DA"/>
          </a:solidFill>
          <a:ln cap="flat" cmpd="sng" w="28575">
            <a:solidFill>
              <a:srgbClr val="2828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Lato"/>
                <a:ea typeface="Lato"/>
                <a:cs typeface="Lato"/>
                <a:sym typeface="Lato"/>
              </a:rPr>
              <a:t>Sometimes when news is stressful or upsetting, I’ve got to take a break, you know? Just step back and do something completely different for a bit and come back to it later. It really helps!</a:t>
            </a:r>
            <a:endParaRPr b="0" i="0" sz="2000" u="none" cap="none" strike="noStrike">
              <a:solidFill>
                <a:schemeClr val="dk1"/>
              </a:solidFill>
              <a:latin typeface="Lato"/>
              <a:ea typeface="Lato"/>
              <a:cs typeface="Lato"/>
              <a:sym typeface="La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
          <p:cNvSpPr txBox="1"/>
          <p:nvPr>
            <p:ph type="title"/>
          </p:nvPr>
        </p:nvSpPr>
        <p:spPr>
          <a:xfrm>
            <a:off x="985837" y="301623"/>
            <a:ext cx="10220326" cy="1325563"/>
          </a:xfrm>
          <a:prstGeom prst="rect">
            <a:avLst/>
          </a:prstGeom>
          <a:noFill/>
          <a:ln>
            <a:noFill/>
          </a:ln>
        </p:spPr>
        <p:txBody>
          <a:bodyPr anchorCtr="0" anchor="ctr" bIns="32125" lIns="64275" spcFirstLastPara="1" rIns="64275" wrap="square" tIns="32125">
            <a:normAutofit/>
          </a:bodyPr>
          <a:lstStyle/>
          <a:p>
            <a:pPr indent="0" lvl="0" marL="0" rtl="0" algn="l">
              <a:lnSpc>
                <a:spcPct val="90000"/>
              </a:lnSpc>
              <a:spcBef>
                <a:spcPts val="0"/>
              </a:spcBef>
              <a:spcAft>
                <a:spcPts val="0"/>
              </a:spcAft>
              <a:buSzPts val="4600"/>
              <a:buNone/>
            </a:pPr>
            <a:r>
              <a:rPr b="1" lang="en-US" sz="3600">
                <a:latin typeface="Lato"/>
                <a:ea typeface="Lato"/>
                <a:cs typeface="Lato"/>
                <a:sym typeface="Lato"/>
              </a:rPr>
              <a:t>Strategies for managing emotive media</a:t>
            </a:r>
            <a:endParaRPr b="1" sz="3600">
              <a:latin typeface="Lato"/>
              <a:ea typeface="Lato"/>
              <a:cs typeface="Lato"/>
              <a:sym typeface="Lato"/>
            </a:endParaRPr>
          </a:p>
        </p:txBody>
      </p:sp>
      <p:cxnSp>
        <p:nvCxnSpPr>
          <p:cNvPr id="218" name="Google Shape;218;p3"/>
          <p:cNvCxnSpPr/>
          <p:nvPr/>
        </p:nvCxnSpPr>
        <p:spPr>
          <a:xfrm>
            <a:off x="985837" y="1346199"/>
            <a:ext cx="10272715" cy="0"/>
          </a:xfrm>
          <a:prstGeom prst="straightConnector1">
            <a:avLst/>
          </a:prstGeom>
          <a:noFill/>
          <a:ln cap="flat" cmpd="sng" w="28575">
            <a:solidFill>
              <a:srgbClr val="282828"/>
            </a:solidFill>
            <a:prstDash val="solid"/>
            <a:miter lim="800000"/>
            <a:headEnd len="sm" w="sm" type="none"/>
            <a:tailEnd len="sm" w="sm" type="none"/>
          </a:ln>
        </p:spPr>
      </p:cxnSp>
      <p:sp>
        <p:nvSpPr>
          <p:cNvPr id="219" name="Google Shape;219;p3"/>
          <p:cNvSpPr/>
          <p:nvPr/>
        </p:nvSpPr>
        <p:spPr>
          <a:xfrm>
            <a:off x="984474" y="1824537"/>
            <a:ext cx="4984525" cy="2770912"/>
          </a:xfrm>
          <a:prstGeom prst="wedgeRectCallout">
            <a:avLst>
              <a:gd fmla="val -52070" name="adj1"/>
              <a:gd fmla="val 28724" name="adj2"/>
            </a:avLst>
          </a:prstGeom>
          <a:solidFill>
            <a:srgbClr val="FEF1DA"/>
          </a:solidFill>
          <a:ln cap="flat" cmpd="sng" w="28575">
            <a:solidFill>
              <a:srgbClr val="2828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Lato"/>
                <a:ea typeface="Lato"/>
                <a:cs typeface="Lato"/>
                <a:sym typeface="Lato"/>
              </a:rPr>
              <a:t>If something’s really annoyed me online, </a:t>
            </a:r>
            <a:br>
              <a:rPr b="0" i="0" lang="en-US" sz="2000" u="none" cap="none" strike="noStrike">
                <a:solidFill>
                  <a:schemeClr val="dk1"/>
                </a:solidFill>
                <a:latin typeface="Lato"/>
                <a:ea typeface="Lato"/>
                <a:cs typeface="Lato"/>
                <a:sym typeface="Lato"/>
              </a:rPr>
            </a:br>
            <a:r>
              <a:rPr b="0" i="0" lang="en-US" sz="2000" u="none" cap="none" strike="noStrike">
                <a:solidFill>
                  <a:schemeClr val="dk1"/>
                </a:solidFill>
                <a:latin typeface="Lato"/>
                <a:ea typeface="Lato"/>
                <a:cs typeface="Lato"/>
                <a:sym typeface="Lato"/>
              </a:rPr>
              <a:t>I take slow, deep breaths until I feel less upset. It just helps me calm down and </a:t>
            </a:r>
            <a:br>
              <a:rPr b="0" i="0" lang="en-US" sz="2000" u="none" cap="none" strike="noStrike">
                <a:solidFill>
                  <a:schemeClr val="dk1"/>
                </a:solidFill>
                <a:latin typeface="Lato"/>
                <a:ea typeface="Lato"/>
                <a:cs typeface="Lato"/>
                <a:sym typeface="Lato"/>
              </a:rPr>
            </a:br>
            <a:r>
              <a:rPr b="0" i="0" lang="en-US" sz="2000" u="none" cap="none" strike="noStrike">
                <a:solidFill>
                  <a:schemeClr val="dk1"/>
                </a:solidFill>
                <a:latin typeface="Lato"/>
                <a:ea typeface="Lato"/>
                <a:cs typeface="Lato"/>
                <a:sym typeface="Lato"/>
              </a:rPr>
              <a:t>feel better, so then I can think about </a:t>
            </a:r>
            <a:br>
              <a:rPr b="0" i="0" lang="en-US" sz="2000" u="none" cap="none" strike="noStrike">
                <a:solidFill>
                  <a:schemeClr val="dk1"/>
                </a:solidFill>
                <a:latin typeface="Lato"/>
                <a:ea typeface="Lato"/>
                <a:cs typeface="Lato"/>
                <a:sym typeface="Lato"/>
              </a:rPr>
            </a:br>
            <a:r>
              <a:rPr b="0" i="0" lang="en-US" sz="2000" u="none" cap="none" strike="noStrike">
                <a:solidFill>
                  <a:schemeClr val="dk1"/>
                </a:solidFill>
                <a:latin typeface="Lato"/>
                <a:ea typeface="Lato"/>
                <a:cs typeface="Lato"/>
                <a:sym typeface="Lato"/>
              </a:rPr>
              <a:t>things more clearly rather than sharing something out of anger.</a:t>
            </a:r>
            <a:endParaRPr b="0" i="0" sz="2000" u="none" cap="none" strike="noStrike">
              <a:solidFill>
                <a:schemeClr val="dk1"/>
              </a:solidFill>
              <a:latin typeface="Lato"/>
              <a:ea typeface="Lato"/>
              <a:cs typeface="Lato"/>
              <a:sym typeface="Lato"/>
            </a:endParaRPr>
          </a:p>
        </p:txBody>
      </p:sp>
      <p:sp>
        <p:nvSpPr>
          <p:cNvPr id="220" name="Google Shape;220;p3"/>
          <p:cNvSpPr/>
          <p:nvPr/>
        </p:nvSpPr>
        <p:spPr>
          <a:xfrm>
            <a:off x="6140675" y="1824537"/>
            <a:ext cx="4984525" cy="2770910"/>
          </a:xfrm>
          <a:prstGeom prst="wedgeRectCallout">
            <a:avLst>
              <a:gd fmla="val 51551" name="adj1"/>
              <a:gd fmla="val 27646" name="adj2"/>
            </a:avLst>
          </a:prstGeom>
          <a:solidFill>
            <a:srgbClr val="FEF1DA"/>
          </a:solidFill>
          <a:ln cap="flat" cmpd="sng" w="28575">
            <a:solidFill>
              <a:srgbClr val="2828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Lato"/>
                <a:ea typeface="Lato"/>
                <a:cs typeface="Lato"/>
                <a:sym typeface="Lato"/>
              </a:rPr>
              <a:t>Depending on what the story is, </a:t>
            </a:r>
            <a:br>
              <a:rPr b="0" i="0" lang="en-US" sz="2000" u="none" cap="none" strike="noStrike">
                <a:solidFill>
                  <a:schemeClr val="dk1"/>
                </a:solidFill>
                <a:latin typeface="Lato"/>
                <a:ea typeface="Lato"/>
                <a:cs typeface="Lato"/>
                <a:sym typeface="Lato"/>
              </a:rPr>
            </a:br>
            <a:r>
              <a:rPr b="0" i="0" lang="en-US" sz="2000" u="none" cap="none" strike="noStrike">
                <a:solidFill>
                  <a:schemeClr val="dk1"/>
                </a:solidFill>
                <a:latin typeface="Lato"/>
                <a:ea typeface="Lato"/>
                <a:cs typeface="Lato"/>
                <a:sym typeface="Lato"/>
              </a:rPr>
              <a:t>I try thinking about it from another perspective. Like if I see news and it’s </a:t>
            </a:r>
            <a:br>
              <a:rPr b="0" i="0" lang="en-US" sz="2000" u="none" cap="none" strike="noStrike">
                <a:solidFill>
                  <a:schemeClr val="dk1"/>
                </a:solidFill>
                <a:latin typeface="Lato"/>
                <a:ea typeface="Lato"/>
                <a:cs typeface="Lato"/>
                <a:sym typeface="Lato"/>
              </a:rPr>
            </a:br>
            <a:r>
              <a:rPr b="0" i="0" lang="en-US" sz="2000" u="none" cap="none" strike="noStrike">
                <a:solidFill>
                  <a:schemeClr val="dk1"/>
                </a:solidFill>
                <a:latin typeface="Lato"/>
                <a:ea typeface="Lato"/>
                <a:cs typeface="Lato"/>
                <a:sym typeface="Lato"/>
              </a:rPr>
              <a:t>only talking about one side of the story, before I share it, I ask myself “what would someone else say if they were coming from the other side of this?” </a:t>
            </a:r>
            <a:endParaRPr b="0" i="0" sz="2000" u="none" cap="none" strike="noStrike">
              <a:solidFill>
                <a:schemeClr val="dk1"/>
              </a:solidFill>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37"/>
          <p:cNvSpPr txBox="1"/>
          <p:nvPr>
            <p:ph type="title"/>
          </p:nvPr>
        </p:nvSpPr>
        <p:spPr>
          <a:xfrm>
            <a:off x="1809802" y="301623"/>
            <a:ext cx="9448750" cy="1325563"/>
          </a:xfrm>
          <a:prstGeom prst="rect">
            <a:avLst/>
          </a:prstGeom>
          <a:noFill/>
          <a:ln>
            <a:noFill/>
          </a:ln>
        </p:spPr>
        <p:txBody>
          <a:bodyPr anchorCtr="0" anchor="ctr" bIns="32125" lIns="64275" spcFirstLastPara="1" rIns="64275" wrap="square" tIns="32125">
            <a:normAutofit/>
          </a:bodyPr>
          <a:lstStyle/>
          <a:p>
            <a:pPr indent="0" lvl="0" marL="0" rtl="0" algn="l">
              <a:lnSpc>
                <a:spcPct val="90000"/>
              </a:lnSpc>
              <a:spcBef>
                <a:spcPts val="0"/>
              </a:spcBef>
              <a:spcAft>
                <a:spcPts val="0"/>
              </a:spcAft>
              <a:buSzPts val="4600"/>
              <a:buNone/>
            </a:pPr>
            <a:r>
              <a:rPr b="1" lang="en-US" sz="3600">
                <a:latin typeface="Lato"/>
                <a:ea typeface="Lato"/>
                <a:cs typeface="Lato"/>
                <a:sym typeface="Lato"/>
              </a:rPr>
              <a:t>Strategy sort</a:t>
            </a:r>
            <a:endParaRPr b="1" sz="3600">
              <a:latin typeface="Lato"/>
              <a:ea typeface="Lato"/>
              <a:cs typeface="Lato"/>
              <a:sym typeface="Lato"/>
            </a:endParaRPr>
          </a:p>
        </p:txBody>
      </p:sp>
      <p:cxnSp>
        <p:nvCxnSpPr>
          <p:cNvPr id="226" name="Google Shape;226;p37"/>
          <p:cNvCxnSpPr/>
          <p:nvPr/>
        </p:nvCxnSpPr>
        <p:spPr>
          <a:xfrm>
            <a:off x="1878227" y="1346199"/>
            <a:ext cx="9380325" cy="0"/>
          </a:xfrm>
          <a:prstGeom prst="straightConnector1">
            <a:avLst/>
          </a:prstGeom>
          <a:noFill/>
          <a:ln cap="flat" cmpd="sng" w="28575">
            <a:solidFill>
              <a:srgbClr val="282828"/>
            </a:solidFill>
            <a:prstDash val="solid"/>
            <a:miter lim="800000"/>
            <a:headEnd len="sm" w="sm" type="none"/>
            <a:tailEnd len="sm" w="sm" type="none"/>
          </a:ln>
        </p:spPr>
      </p:cxnSp>
      <p:pic>
        <p:nvPicPr>
          <p:cNvPr descr="A pink circle with a pencil in it&#10;&#10;Description automatically generated" id="227" name="Google Shape;227;p37"/>
          <p:cNvPicPr preferRelativeResize="0"/>
          <p:nvPr/>
        </p:nvPicPr>
        <p:blipFill rotWithShape="1">
          <a:blip r:embed="rId3">
            <a:alphaModFix/>
          </a:blip>
          <a:srcRect b="0" l="0" r="0" t="0"/>
          <a:stretch/>
        </p:blipFill>
        <p:spPr>
          <a:xfrm>
            <a:off x="985837" y="714194"/>
            <a:ext cx="646304" cy="632005"/>
          </a:xfrm>
          <a:prstGeom prst="rect">
            <a:avLst/>
          </a:prstGeom>
          <a:noFill/>
          <a:ln>
            <a:noFill/>
          </a:ln>
        </p:spPr>
      </p:pic>
      <p:pic>
        <p:nvPicPr>
          <p:cNvPr id="228" name="Google Shape;228;p37"/>
          <p:cNvPicPr preferRelativeResize="0"/>
          <p:nvPr/>
        </p:nvPicPr>
        <p:blipFill rotWithShape="1">
          <a:blip r:embed="rId4">
            <a:alphaModFix/>
          </a:blip>
          <a:srcRect b="0" l="0" r="0" t="0"/>
          <a:stretch/>
        </p:blipFill>
        <p:spPr>
          <a:xfrm>
            <a:off x="2443914" y="5845000"/>
            <a:ext cx="6111060" cy="632000"/>
          </a:xfrm>
          <a:prstGeom prst="rect">
            <a:avLst/>
          </a:prstGeom>
          <a:noFill/>
          <a:ln>
            <a:noFill/>
          </a:ln>
        </p:spPr>
      </p:pic>
      <p:sp>
        <p:nvSpPr>
          <p:cNvPr id="229" name="Google Shape;229;p37"/>
          <p:cNvSpPr txBox="1"/>
          <p:nvPr/>
        </p:nvSpPr>
        <p:spPr>
          <a:xfrm>
            <a:off x="985837" y="1663293"/>
            <a:ext cx="10272715" cy="3266516"/>
          </a:xfrm>
          <a:prstGeom prst="rect">
            <a:avLst/>
          </a:prstGeom>
          <a:noFill/>
          <a:ln>
            <a:noFill/>
          </a:ln>
        </p:spPr>
        <p:txBody>
          <a:bodyPr anchorCtr="0" anchor="t" bIns="32125" lIns="64275" spcFirstLastPara="1" rIns="64275" wrap="square" tIns="32125">
            <a:normAutofit/>
          </a:bodyPr>
          <a:lstStyle/>
          <a:p>
            <a:pPr indent="-304798" lvl="0" marL="342898" marR="0" rtl="0" algn="l">
              <a:lnSpc>
                <a:spcPct val="90000"/>
              </a:lnSpc>
              <a:spcBef>
                <a:spcPts val="750"/>
              </a:spcBef>
              <a:spcAft>
                <a:spcPts val="0"/>
              </a:spcAft>
              <a:buClr>
                <a:schemeClr val="dk1"/>
              </a:buClr>
              <a:buSzPts val="2800"/>
              <a:buFont typeface="Arial"/>
              <a:buChar char="•"/>
            </a:pPr>
            <a:r>
              <a:rPr b="1" i="0" lang="en-US" sz="2000" u="none" cap="none" strike="noStrike">
                <a:solidFill>
                  <a:srgbClr val="282828"/>
                </a:solidFill>
                <a:latin typeface="Lato"/>
                <a:ea typeface="Lato"/>
                <a:cs typeface="Lato"/>
                <a:sym typeface="Lato"/>
              </a:rPr>
              <a:t>Decide what kind of strategy is being used on the previous slide.</a:t>
            </a:r>
            <a:endParaRPr/>
          </a:p>
          <a:p>
            <a:pPr indent="-304798" lvl="0" marL="342898" marR="0" rtl="0" algn="l">
              <a:lnSpc>
                <a:spcPct val="90000"/>
              </a:lnSpc>
              <a:spcBef>
                <a:spcPts val="750"/>
              </a:spcBef>
              <a:spcAft>
                <a:spcPts val="0"/>
              </a:spcAft>
              <a:buClr>
                <a:schemeClr val="dk1"/>
              </a:buClr>
              <a:buSzPts val="2800"/>
              <a:buFont typeface="Arial"/>
              <a:buChar char="•"/>
            </a:pPr>
            <a:r>
              <a:rPr b="1" i="0" lang="en-US" sz="2000" u="none" cap="none" strike="noStrike">
                <a:solidFill>
                  <a:srgbClr val="282828"/>
                </a:solidFill>
                <a:latin typeface="Lato"/>
                <a:ea typeface="Lato"/>
                <a:cs typeface="Lato"/>
                <a:sym typeface="Lato"/>
              </a:rPr>
              <a:t>Add each strategy to its own post-it note. </a:t>
            </a:r>
            <a:endParaRPr/>
          </a:p>
          <a:p>
            <a:pPr indent="-304798" lvl="0" marL="342898" marR="0" rtl="0" algn="l">
              <a:lnSpc>
                <a:spcPct val="90000"/>
              </a:lnSpc>
              <a:spcBef>
                <a:spcPts val="750"/>
              </a:spcBef>
              <a:spcAft>
                <a:spcPts val="0"/>
              </a:spcAft>
              <a:buClr>
                <a:schemeClr val="dk1"/>
              </a:buClr>
              <a:buSzPts val="2800"/>
              <a:buFont typeface="Arial"/>
              <a:buChar char="•"/>
            </a:pPr>
            <a:r>
              <a:rPr b="1" i="0" lang="en-US" sz="2000" u="none" cap="none" strike="noStrike">
                <a:solidFill>
                  <a:srgbClr val="282828"/>
                </a:solidFill>
                <a:latin typeface="Lato"/>
                <a:ea typeface="Lato"/>
                <a:cs typeface="Lato"/>
                <a:sym typeface="Lato"/>
              </a:rPr>
              <a:t>Add any other strategies to manage strong emotions you can think of to a post it note.</a:t>
            </a:r>
            <a:endParaRPr/>
          </a:p>
          <a:p>
            <a:pPr indent="0" lvl="0" marL="0" marR="0" rtl="0" algn="l">
              <a:lnSpc>
                <a:spcPct val="90000"/>
              </a:lnSpc>
              <a:spcBef>
                <a:spcPts val="750"/>
              </a:spcBef>
              <a:spcAft>
                <a:spcPts val="0"/>
              </a:spcAft>
              <a:buClr>
                <a:schemeClr val="dk1"/>
              </a:buClr>
              <a:buSzPts val="2800"/>
              <a:buFont typeface="Arial"/>
              <a:buNone/>
            </a:pPr>
            <a:r>
              <a:t/>
            </a:r>
            <a:endParaRPr b="1" i="0" sz="2000" u="none" cap="none" strike="noStrike">
              <a:solidFill>
                <a:srgbClr val="282828"/>
              </a:solidFill>
              <a:latin typeface="Lato"/>
              <a:ea typeface="Lato"/>
              <a:cs typeface="Lato"/>
              <a:sym typeface="Lato"/>
            </a:endParaRPr>
          </a:p>
          <a:p>
            <a:pPr indent="0" lvl="0" marL="0" marR="0" rtl="0" algn="l">
              <a:lnSpc>
                <a:spcPct val="90000"/>
              </a:lnSpc>
              <a:spcBef>
                <a:spcPts val="750"/>
              </a:spcBef>
              <a:spcAft>
                <a:spcPts val="0"/>
              </a:spcAft>
              <a:buClr>
                <a:schemeClr val="dk1"/>
              </a:buClr>
              <a:buSzPts val="2800"/>
              <a:buFont typeface="Arial"/>
              <a:buNone/>
            </a:pPr>
            <a:r>
              <a:t/>
            </a:r>
            <a:endParaRPr b="1" i="0" sz="2000" u="none" cap="none" strike="noStrike">
              <a:solidFill>
                <a:srgbClr val="282828"/>
              </a:solidFill>
              <a:latin typeface="Lato"/>
              <a:ea typeface="Lato"/>
              <a:cs typeface="Lato"/>
              <a:sym typeface="Lato"/>
            </a:endParaRPr>
          </a:p>
          <a:p>
            <a:pPr indent="0" lvl="0" marL="0" marR="0" rtl="0" algn="l">
              <a:lnSpc>
                <a:spcPct val="90000"/>
              </a:lnSpc>
              <a:spcBef>
                <a:spcPts val="750"/>
              </a:spcBef>
              <a:spcAft>
                <a:spcPts val="0"/>
              </a:spcAft>
              <a:buClr>
                <a:schemeClr val="dk1"/>
              </a:buClr>
              <a:buSzPts val="2800"/>
              <a:buFont typeface="Arial"/>
              <a:buNone/>
            </a:pPr>
            <a:r>
              <a:rPr b="1" i="0" lang="en-US" sz="2000" u="none" cap="none" strike="noStrike">
                <a:solidFill>
                  <a:srgbClr val="282828"/>
                </a:solidFill>
                <a:latin typeface="Lato"/>
                <a:ea typeface="Lato"/>
                <a:cs typeface="Lato"/>
                <a:sym typeface="Lato"/>
              </a:rPr>
              <a:t>Imagine someone has come across a </a:t>
            </a:r>
            <a:br>
              <a:rPr b="1" i="0" lang="en-US" sz="2000" u="none" cap="none" strike="noStrike">
                <a:solidFill>
                  <a:srgbClr val="282828"/>
                </a:solidFill>
                <a:latin typeface="Lato"/>
                <a:ea typeface="Lato"/>
                <a:cs typeface="Lato"/>
                <a:sym typeface="Lato"/>
              </a:rPr>
            </a:br>
            <a:r>
              <a:rPr b="1" i="0" lang="en-US" sz="2000" u="none" cap="none" strike="noStrike">
                <a:solidFill>
                  <a:srgbClr val="282828"/>
                </a:solidFill>
                <a:latin typeface="Lato"/>
                <a:ea typeface="Lato"/>
                <a:cs typeface="Lato"/>
                <a:sym typeface="Lato"/>
              </a:rPr>
              <a:t>news story that makes them have really strong feelings. </a:t>
            </a:r>
            <a:endParaRPr/>
          </a:p>
          <a:p>
            <a:pPr indent="0" lvl="0" marL="0" marR="0" rtl="0" algn="l">
              <a:lnSpc>
                <a:spcPct val="90000"/>
              </a:lnSpc>
              <a:spcBef>
                <a:spcPts val="750"/>
              </a:spcBef>
              <a:spcAft>
                <a:spcPts val="0"/>
              </a:spcAft>
              <a:buClr>
                <a:schemeClr val="dk1"/>
              </a:buClr>
              <a:buSzPts val="2800"/>
              <a:buFont typeface="Arial"/>
              <a:buNone/>
            </a:pPr>
            <a:r>
              <a:rPr b="1" i="0" lang="en-US" sz="2000" u="none" cap="none" strike="noStrike">
                <a:solidFill>
                  <a:srgbClr val="282828"/>
                </a:solidFill>
                <a:latin typeface="Lato"/>
                <a:ea typeface="Lato"/>
                <a:cs typeface="Lato"/>
                <a:sym typeface="Lato"/>
              </a:rPr>
              <a:t>They want to share it, but they need to check it’s true first.</a:t>
            </a:r>
            <a:endParaRPr/>
          </a:p>
          <a:p>
            <a:pPr indent="-304798" lvl="0" marL="342898" marR="0" rtl="0" algn="l">
              <a:lnSpc>
                <a:spcPct val="90000"/>
              </a:lnSpc>
              <a:spcBef>
                <a:spcPts val="750"/>
              </a:spcBef>
              <a:spcAft>
                <a:spcPts val="0"/>
              </a:spcAft>
              <a:buClr>
                <a:schemeClr val="dk1"/>
              </a:buClr>
              <a:buSzPts val="2800"/>
              <a:buFont typeface="Arial"/>
              <a:buChar char="•"/>
            </a:pPr>
            <a:r>
              <a:rPr b="1" i="0" lang="en-US" sz="2000" u="none" cap="none" strike="noStrike">
                <a:solidFill>
                  <a:srgbClr val="282828"/>
                </a:solidFill>
                <a:latin typeface="Lato"/>
                <a:ea typeface="Lato"/>
                <a:cs typeface="Lato"/>
                <a:sym typeface="Lato"/>
              </a:rPr>
              <a:t>Sort the strategies from most likely to be effective in managing the strong feelings towards the story, to least likely to be effective.</a:t>
            </a:r>
            <a:endParaRPr b="1" i="0" sz="2000" u="none" cap="none" strike="noStrike">
              <a:solidFill>
                <a:srgbClr val="282828"/>
              </a:solidFill>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38"/>
          <p:cNvSpPr txBox="1"/>
          <p:nvPr>
            <p:ph type="title"/>
          </p:nvPr>
        </p:nvSpPr>
        <p:spPr>
          <a:xfrm>
            <a:off x="1809802" y="301623"/>
            <a:ext cx="7886700" cy="1325563"/>
          </a:xfrm>
          <a:prstGeom prst="rect">
            <a:avLst/>
          </a:prstGeom>
          <a:noFill/>
          <a:ln>
            <a:noFill/>
          </a:ln>
        </p:spPr>
        <p:txBody>
          <a:bodyPr anchorCtr="0" anchor="ctr" bIns="32125" lIns="64275" spcFirstLastPara="1" rIns="64275" wrap="square" tIns="32125">
            <a:normAutofit/>
          </a:bodyPr>
          <a:lstStyle/>
          <a:p>
            <a:pPr indent="0" lvl="0" marL="0" rtl="0" algn="l">
              <a:lnSpc>
                <a:spcPct val="90000"/>
              </a:lnSpc>
              <a:spcBef>
                <a:spcPts val="0"/>
              </a:spcBef>
              <a:spcAft>
                <a:spcPts val="0"/>
              </a:spcAft>
              <a:buSzPts val="4600"/>
              <a:buNone/>
            </a:pPr>
            <a:r>
              <a:rPr b="1" lang="en-US" sz="3600">
                <a:latin typeface="Lato"/>
                <a:ea typeface="Lato"/>
                <a:cs typeface="Lato"/>
                <a:sym typeface="Lato"/>
              </a:rPr>
              <a:t>What have we learnt?</a:t>
            </a:r>
            <a:endParaRPr b="1" sz="3600">
              <a:latin typeface="Lato"/>
              <a:ea typeface="Lato"/>
              <a:cs typeface="Lato"/>
              <a:sym typeface="Lato"/>
            </a:endParaRPr>
          </a:p>
        </p:txBody>
      </p:sp>
      <p:cxnSp>
        <p:nvCxnSpPr>
          <p:cNvPr id="235" name="Google Shape;235;p38"/>
          <p:cNvCxnSpPr/>
          <p:nvPr/>
        </p:nvCxnSpPr>
        <p:spPr>
          <a:xfrm>
            <a:off x="1878227" y="1346199"/>
            <a:ext cx="9380325" cy="0"/>
          </a:xfrm>
          <a:prstGeom prst="straightConnector1">
            <a:avLst/>
          </a:prstGeom>
          <a:noFill/>
          <a:ln cap="flat" cmpd="sng" w="28575">
            <a:solidFill>
              <a:srgbClr val="282828"/>
            </a:solidFill>
            <a:prstDash val="solid"/>
            <a:miter lim="800000"/>
            <a:headEnd len="sm" w="sm" type="none"/>
            <a:tailEnd len="sm" w="sm" type="none"/>
          </a:ln>
        </p:spPr>
      </p:cxnSp>
      <p:sp>
        <p:nvSpPr>
          <p:cNvPr id="236" name="Google Shape;236;p38"/>
          <p:cNvSpPr txBox="1"/>
          <p:nvPr/>
        </p:nvSpPr>
        <p:spPr>
          <a:xfrm>
            <a:off x="985835" y="2599638"/>
            <a:ext cx="5813550" cy="3728925"/>
          </a:xfrm>
          <a:prstGeom prst="rect">
            <a:avLst/>
          </a:prstGeom>
          <a:noFill/>
          <a:ln>
            <a:noFill/>
          </a:ln>
        </p:spPr>
        <p:txBody>
          <a:bodyPr anchorCtr="0" anchor="t" bIns="32125" lIns="64275" spcFirstLastPara="1" rIns="64275" wrap="square" tIns="32125">
            <a:noAutofit/>
          </a:bodyPr>
          <a:lstStyle/>
          <a:p>
            <a:pPr indent="-317500" lvl="0" marL="457200" marR="0" rtl="0" algn="l">
              <a:lnSpc>
                <a:spcPct val="107000"/>
              </a:lnSpc>
              <a:spcBef>
                <a:spcPts val="0"/>
              </a:spcBef>
              <a:spcAft>
                <a:spcPts val="0"/>
              </a:spcAft>
              <a:buClr>
                <a:srgbClr val="282828"/>
              </a:buClr>
              <a:buSzPts val="1400"/>
              <a:buFont typeface="Lato"/>
              <a:buChar char="●"/>
            </a:pPr>
            <a:r>
              <a:rPr b="1" i="0" lang="en-US" sz="2000" u="none" cap="none" strike="noStrike">
                <a:solidFill>
                  <a:srgbClr val="282828"/>
                </a:solidFill>
                <a:latin typeface="Lato"/>
                <a:ea typeface="Lato"/>
                <a:cs typeface="Lato"/>
                <a:sym typeface="Lato"/>
              </a:rPr>
              <a:t>Why might people share inaccurate information?</a:t>
            </a:r>
            <a:endParaRPr b="1" i="0" sz="2000" u="none" cap="none" strike="noStrike">
              <a:solidFill>
                <a:srgbClr val="000000"/>
              </a:solidFill>
              <a:latin typeface="Lato"/>
              <a:ea typeface="Lato"/>
              <a:cs typeface="Lato"/>
              <a:sym typeface="Lato"/>
            </a:endParaRPr>
          </a:p>
          <a:p>
            <a:pPr indent="-317500" lvl="0" marL="457200" marR="0" rtl="0" algn="l">
              <a:lnSpc>
                <a:spcPct val="107000"/>
              </a:lnSpc>
              <a:spcBef>
                <a:spcPts val="0"/>
              </a:spcBef>
              <a:spcAft>
                <a:spcPts val="0"/>
              </a:spcAft>
              <a:buClr>
                <a:srgbClr val="282828"/>
              </a:buClr>
              <a:buSzPts val="1400"/>
              <a:buFont typeface="Lato"/>
              <a:buChar char="●"/>
            </a:pPr>
            <a:r>
              <a:rPr b="1" i="0" lang="en-US" sz="2000" u="none" cap="none" strike="noStrike">
                <a:solidFill>
                  <a:srgbClr val="282828"/>
                </a:solidFill>
                <a:latin typeface="Lato"/>
                <a:ea typeface="Lato"/>
                <a:cs typeface="Lato"/>
                <a:sym typeface="Lato"/>
              </a:rPr>
              <a:t>How might people check whether information is true?</a:t>
            </a:r>
            <a:endParaRPr b="1" i="0" sz="2000" u="none" cap="none" strike="noStrike">
              <a:solidFill>
                <a:srgbClr val="000000"/>
              </a:solidFill>
              <a:latin typeface="Lato"/>
              <a:ea typeface="Lato"/>
              <a:cs typeface="Lato"/>
              <a:sym typeface="Lato"/>
            </a:endParaRPr>
          </a:p>
          <a:p>
            <a:pPr indent="-317500" lvl="0" marL="457200" marR="0" rtl="0" algn="l">
              <a:lnSpc>
                <a:spcPct val="107000"/>
              </a:lnSpc>
              <a:spcBef>
                <a:spcPts val="0"/>
              </a:spcBef>
              <a:spcAft>
                <a:spcPts val="0"/>
              </a:spcAft>
              <a:buClr>
                <a:srgbClr val="282828"/>
              </a:buClr>
              <a:buSzPts val="1400"/>
              <a:buFont typeface="Lato"/>
              <a:buChar char="●"/>
            </a:pPr>
            <a:r>
              <a:rPr b="1" i="0" lang="en-US" sz="2000" u="none" cap="none" strike="noStrike">
                <a:solidFill>
                  <a:srgbClr val="282828"/>
                </a:solidFill>
                <a:latin typeface="Lato"/>
                <a:ea typeface="Lato"/>
                <a:cs typeface="Lato"/>
                <a:sym typeface="Lato"/>
              </a:rPr>
              <a:t>Why might images sometimes be unreliable?</a:t>
            </a:r>
            <a:endParaRPr b="1" i="0" sz="2000" u="none" cap="none" strike="noStrike">
              <a:solidFill>
                <a:srgbClr val="282828"/>
              </a:solidFill>
              <a:latin typeface="Lato"/>
              <a:ea typeface="Lato"/>
              <a:cs typeface="Lato"/>
              <a:sym typeface="Lato"/>
            </a:endParaRPr>
          </a:p>
          <a:p>
            <a:pPr indent="-317500" lvl="0" marL="457200" marR="0" rtl="0" algn="l">
              <a:lnSpc>
                <a:spcPct val="107000"/>
              </a:lnSpc>
              <a:spcBef>
                <a:spcPts val="0"/>
              </a:spcBef>
              <a:spcAft>
                <a:spcPts val="0"/>
              </a:spcAft>
              <a:buClr>
                <a:srgbClr val="282828"/>
              </a:buClr>
              <a:buSzPts val="1400"/>
              <a:buFont typeface="Lato"/>
              <a:buChar char="●"/>
            </a:pPr>
            <a:r>
              <a:rPr b="1" i="0" lang="en-US" sz="2000" u="none" cap="none" strike="noStrike">
                <a:solidFill>
                  <a:srgbClr val="282828"/>
                </a:solidFill>
                <a:latin typeface="Lato"/>
                <a:ea typeface="Lato"/>
                <a:cs typeface="Lato"/>
                <a:sym typeface="Lato"/>
              </a:rPr>
              <a:t>What strategies might someone use to manage feelings about media before deciding whether to share it?</a:t>
            </a:r>
            <a:endParaRPr b="1" i="0" sz="2000" u="none" cap="none" strike="noStrike">
              <a:solidFill>
                <a:srgbClr val="000000"/>
              </a:solidFill>
              <a:latin typeface="Lato"/>
              <a:ea typeface="Lato"/>
              <a:cs typeface="Lato"/>
              <a:sym typeface="Lato"/>
            </a:endParaRPr>
          </a:p>
        </p:txBody>
      </p:sp>
      <p:sp>
        <p:nvSpPr>
          <p:cNvPr id="237" name="Google Shape;237;p38"/>
          <p:cNvSpPr txBox="1"/>
          <p:nvPr/>
        </p:nvSpPr>
        <p:spPr>
          <a:xfrm>
            <a:off x="985837" y="1693761"/>
            <a:ext cx="5649425" cy="839302"/>
          </a:xfrm>
          <a:prstGeom prst="rect">
            <a:avLst/>
          </a:prstGeom>
          <a:noFill/>
          <a:ln>
            <a:noFill/>
          </a:ln>
        </p:spPr>
        <p:txBody>
          <a:bodyPr anchorCtr="0" anchor="ctr" bIns="45700" lIns="45700" spcFirstLastPara="1" rIns="45700" wrap="square" tIns="45700">
            <a:normAutofit/>
          </a:bodyPr>
          <a:lstStyle/>
          <a:p>
            <a:pPr indent="0" lvl="0" marL="0" marR="0" rtl="0" algn="l">
              <a:lnSpc>
                <a:spcPct val="90000"/>
              </a:lnSpc>
              <a:spcBef>
                <a:spcPts val="0"/>
              </a:spcBef>
              <a:spcAft>
                <a:spcPts val="0"/>
              </a:spcAft>
              <a:buClr>
                <a:schemeClr val="dk1"/>
              </a:buClr>
              <a:buSzPts val="4400"/>
              <a:buFont typeface="Century Gothic"/>
              <a:buNone/>
            </a:pPr>
            <a:r>
              <a:rPr b="1" i="0" lang="en-US" sz="2400" u="none" cap="none" strike="noStrike">
                <a:solidFill>
                  <a:srgbClr val="282828"/>
                </a:solidFill>
                <a:latin typeface="Lato"/>
                <a:ea typeface="Lato"/>
                <a:cs typeface="Lato"/>
                <a:sym typeface="Lato"/>
              </a:rPr>
              <a:t>Are there any additions or changes you’d like to make to your answers?</a:t>
            </a:r>
            <a:endParaRPr b="1" i="0" sz="2400" u="none" cap="none" strike="noStrike">
              <a:solidFill>
                <a:srgbClr val="282828"/>
              </a:solidFill>
              <a:latin typeface="Lato"/>
              <a:ea typeface="Lato"/>
              <a:cs typeface="Lato"/>
              <a:sym typeface="Lato"/>
            </a:endParaRPr>
          </a:p>
        </p:txBody>
      </p:sp>
      <p:pic>
        <p:nvPicPr>
          <p:cNvPr descr="A pencil in a circle&#10;&#10;Description automatically generated" id="238" name="Google Shape;238;p38"/>
          <p:cNvPicPr preferRelativeResize="0"/>
          <p:nvPr/>
        </p:nvPicPr>
        <p:blipFill rotWithShape="1">
          <a:blip r:embed="rId3">
            <a:alphaModFix/>
          </a:blip>
          <a:srcRect b="0" l="0" r="0" t="0"/>
          <a:stretch/>
        </p:blipFill>
        <p:spPr>
          <a:xfrm>
            <a:off x="985837" y="714194"/>
            <a:ext cx="646304" cy="632005"/>
          </a:xfrm>
          <a:prstGeom prst="rect">
            <a:avLst/>
          </a:prstGeom>
          <a:noFill/>
          <a:ln>
            <a:noFill/>
          </a:ln>
        </p:spPr>
      </p:pic>
      <p:pic>
        <p:nvPicPr>
          <p:cNvPr id="239" name="Google Shape;239;p38"/>
          <p:cNvPicPr preferRelativeResize="0"/>
          <p:nvPr/>
        </p:nvPicPr>
        <p:blipFill rotWithShape="1">
          <a:blip r:embed="rId4">
            <a:alphaModFix/>
          </a:blip>
          <a:srcRect b="0" l="0" r="0" t="0"/>
          <a:stretch/>
        </p:blipFill>
        <p:spPr>
          <a:xfrm>
            <a:off x="2408918" y="5839350"/>
            <a:ext cx="6111006" cy="632000"/>
          </a:xfrm>
          <a:prstGeom prst="rect">
            <a:avLst/>
          </a:prstGeom>
          <a:noFill/>
          <a:ln>
            <a:noFill/>
          </a:ln>
        </p:spPr>
      </p:pic>
      <p:pic>
        <p:nvPicPr>
          <p:cNvPr descr="A picture containing text&#10;&#10;Description automatically generated" id="240" name="Google Shape;240;p38"/>
          <p:cNvPicPr preferRelativeResize="0"/>
          <p:nvPr/>
        </p:nvPicPr>
        <p:blipFill rotWithShape="1">
          <a:blip r:embed="rId5">
            <a:alphaModFix/>
          </a:blip>
          <a:srcRect b="0" l="0" r="0" t="0"/>
          <a:stretch/>
        </p:blipFill>
        <p:spPr>
          <a:xfrm>
            <a:off x="6957174" y="2022659"/>
            <a:ext cx="4303859" cy="342121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4"/>
          <p:cNvSpPr txBox="1"/>
          <p:nvPr>
            <p:ph type="title"/>
          </p:nvPr>
        </p:nvSpPr>
        <p:spPr>
          <a:xfrm>
            <a:off x="1809802" y="301623"/>
            <a:ext cx="7886700" cy="1325563"/>
          </a:xfrm>
          <a:prstGeom prst="rect">
            <a:avLst/>
          </a:prstGeom>
          <a:noFill/>
          <a:ln>
            <a:noFill/>
          </a:ln>
        </p:spPr>
        <p:txBody>
          <a:bodyPr anchorCtr="0" anchor="ctr" bIns="32125" lIns="64275" spcFirstLastPara="1" rIns="64275" wrap="square" tIns="32125">
            <a:normAutofit/>
          </a:bodyPr>
          <a:lstStyle/>
          <a:p>
            <a:pPr indent="0" lvl="0" marL="0" rtl="0" algn="l">
              <a:lnSpc>
                <a:spcPct val="90000"/>
              </a:lnSpc>
              <a:spcBef>
                <a:spcPts val="0"/>
              </a:spcBef>
              <a:spcAft>
                <a:spcPts val="0"/>
              </a:spcAft>
              <a:buSzPts val="4600"/>
              <a:buNone/>
            </a:pPr>
            <a:r>
              <a:rPr b="1" lang="en-US" sz="3600">
                <a:latin typeface="Lato"/>
                <a:ea typeface="Lato"/>
                <a:cs typeface="Lato"/>
                <a:sym typeface="Lato"/>
              </a:rPr>
              <a:t>What have we learnt?</a:t>
            </a:r>
            <a:endParaRPr b="1" sz="3600">
              <a:latin typeface="Lato"/>
              <a:ea typeface="Lato"/>
              <a:cs typeface="Lato"/>
              <a:sym typeface="Lato"/>
            </a:endParaRPr>
          </a:p>
        </p:txBody>
      </p:sp>
      <p:cxnSp>
        <p:nvCxnSpPr>
          <p:cNvPr id="246" name="Google Shape;246;p4"/>
          <p:cNvCxnSpPr/>
          <p:nvPr/>
        </p:nvCxnSpPr>
        <p:spPr>
          <a:xfrm>
            <a:off x="1878227" y="1346199"/>
            <a:ext cx="9380325" cy="0"/>
          </a:xfrm>
          <a:prstGeom prst="straightConnector1">
            <a:avLst/>
          </a:prstGeom>
          <a:noFill/>
          <a:ln cap="flat" cmpd="sng" w="28575">
            <a:solidFill>
              <a:srgbClr val="282828"/>
            </a:solidFill>
            <a:prstDash val="solid"/>
            <a:miter lim="800000"/>
            <a:headEnd len="sm" w="sm" type="none"/>
            <a:tailEnd len="sm" w="sm" type="none"/>
          </a:ln>
        </p:spPr>
      </p:cxnSp>
      <p:sp>
        <p:nvSpPr>
          <p:cNvPr id="247" name="Google Shape;247;p4"/>
          <p:cNvSpPr/>
          <p:nvPr/>
        </p:nvSpPr>
        <p:spPr>
          <a:xfrm>
            <a:off x="1420309" y="1884475"/>
            <a:ext cx="9327936" cy="1325563"/>
          </a:xfrm>
          <a:prstGeom prst="wedgeRectCallout">
            <a:avLst>
              <a:gd fmla="val -53211" name="adj1"/>
              <a:gd fmla="val 27717" name="adj2"/>
            </a:avLst>
          </a:prstGeom>
          <a:solidFill>
            <a:srgbClr val="FEF1DA"/>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Lato"/>
                <a:ea typeface="Lato"/>
                <a:cs typeface="Lato"/>
                <a:sym typeface="Lato"/>
              </a:rPr>
              <a:t>Hey, have you seen that news article about the abandoned animals in the shelter? They showed that celebrity leaving their animals there as well – as if they don’t have enough money!? It’s heartbreaking, I can’t believe they’d do that.</a:t>
            </a:r>
            <a:endParaRPr b="0" i="0" sz="2000" u="none" cap="none" strike="noStrike">
              <a:solidFill>
                <a:schemeClr val="dk1"/>
              </a:solidFill>
              <a:latin typeface="Lato"/>
              <a:ea typeface="Lato"/>
              <a:cs typeface="Lato"/>
              <a:sym typeface="Lato"/>
            </a:endParaRPr>
          </a:p>
        </p:txBody>
      </p:sp>
      <p:sp>
        <p:nvSpPr>
          <p:cNvPr id="248" name="Google Shape;248;p4"/>
          <p:cNvSpPr/>
          <p:nvPr/>
        </p:nvSpPr>
        <p:spPr>
          <a:xfrm>
            <a:off x="1420309" y="3365727"/>
            <a:ext cx="9327936" cy="1325563"/>
          </a:xfrm>
          <a:prstGeom prst="wedgeRectCallout">
            <a:avLst>
              <a:gd fmla="val 52889" name="adj1"/>
              <a:gd fmla="val 31002" name="adj2"/>
            </a:avLst>
          </a:prstGeom>
          <a:solidFill>
            <a:srgbClr val="FEF1DA"/>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Lato"/>
                <a:ea typeface="Lato"/>
                <a:cs typeface="Lato"/>
                <a:sym typeface="Lato"/>
              </a:rPr>
              <a:t>Oh, yeah, I saw that too. Horrible that people treat animals like that. </a:t>
            </a:r>
            <a:br>
              <a:rPr b="0" i="0" lang="en-US" sz="2000" u="none" cap="none" strike="noStrike">
                <a:solidFill>
                  <a:schemeClr val="dk1"/>
                </a:solidFill>
                <a:latin typeface="Lato"/>
                <a:ea typeface="Lato"/>
                <a:cs typeface="Lato"/>
                <a:sym typeface="Lato"/>
              </a:rPr>
            </a:br>
            <a:r>
              <a:rPr b="0" i="0" lang="en-US" sz="2000" u="none" cap="none" strike="noStrike">
                <a:solidFill>
                  <a:schemeClr val="dk1"/>
                </a:solidFill>
                <a:latin typeface="Lato"/>
                <a:ea typeface="Lato"/>
                <a:cs typeface="Lato"/>
                <a:sym typeface="Lato"/>
              </a:rPr>
              <a:t>My cousin said they think the article’s fake though, they even said they don’t </a:t>
            </a:r>
            <a:br>
              <a:rPr b="0" i="0" lang="en-US" sz="2000" u="none" cap="none" strike="noStrike">
                <a:solidFill>
                  <a:schemeClr val="dk1"/>
                </a:solidFill>
                <a:latin typeface="Lato"/>
                <a:ea typeface="Lato"/>
                <a:cs typeface="Lato"/>
                <a:sym typeface="Lato"/>
              </a:rPr>
            </a:br>
            <a:r>
              <a:rPr b="0" i="0" lang="en-US" sz="2000" u="none" cap="none" strike="noStrike">
                <a:solidFill>
                  <a:schemeClr val="dk1"/>
                </a:solidFill>
                <a:latin typeface="Lato"/>
                <a:ea typeface="Lato"/>
                <a:cs typeface="Lato"/>
                <a:sym typeface="Lato"/>
              </a:rPr>
              <a:t>think the pictures are real, I don’t know how they figure that out though…</a:t>
            </a:r>
            <a:endParaRPr b="0" i="0" sz="2000" u="none" cap="none" strike="noStrike">
              <a:solidFill>
                <a:schemeClr val="dk1"/>
              </a:solidFill>
              <a:latin typeface="Lato"/>
              <a:ea typeface="Lato"/>
              <a:cs typeface="Lato"/>
              <a:sym typeface="Lato"/>
            </a:endParaRPr>
          </a:p>
        </p:txBody>
      </p:sp>
      <p:sp>
        <p:nvSpPr>
          <p:cNvPr id="249" name="Google Shape;249;p4"/>
          <p:cNvSpPr/>
          <p:nvPr/>
        </p:nvSpPr>
        <p:spPr>
          <a:xfrm>
            <a:off x="1420309" y="4846979"/>
            <a:ext cx="9327936" cy="563221"/>
          </a:xfrm>
          <a:prstGeom prst="wedgeRectCallout">
            <a:avLst>
              <a:gd fmla="val -53211" name="adj1"/>
              <a:gd fmla="val 27717" name="adj2"/>
            </a:avLst>
          </a:prstGeom>
          <a:solidFill>
            <a:srgbClr val="FEF1DA"/>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Lato"/>
                <a:ea typeface="Lato"/>
                <a:cs typeface="Lato"/>
                <a:sym typeface="Lato"/>
              </a:rPr>
              <a:t>Why would someone share something like that if it was fake?</a:t>
            </a:r>
            <a:endParaRPr b="0" i="0" sz="2000" u="none" cap="none" strike="noStrike">
              <a:solidFill>
                <a:schemeClr val="dk1"/>
              </a:solidFill>
              <a:latin typeface="Lato"/>
              <a:ea typeface="Lato"/>
              <a:cs typeface="Lato"/>
              <a:sym typeface="Lato"/>
            </a:endParaRPr>
          </a:p>
        </p:txBody>
      </p:sp>
      <p:pic>
        <p:nvPicPr>
          <p:cNvPr descr="A pencil in a circle&#10;&#10;Description automatically generated" id="250" name="Google Shape;250;p4"/>
          <p:cNvPicPr preferRelativeResize="0"/>
          <p:nvPr/>
        </p:nvPicPr>
        <p:blipFill rotWithShape="1">
          <a:blip r:embed="rId3">
            <a:alphaModFix/>
          </a:blip>
          <a:srcRect b="0" l="0" r="0" t="0"/>
          <a:stretch/>
        </p:blipFill>
        <p:spPr>
          <a:xfrm>
            <a:off x="985837" y="714194"/>
            <a:ext cx="646304" cy="632005"/>
          </a:xfrm>
          <a:prstGeom prst="rect">
            <a:avLst/>
          </a:prstGeom>
          <a:noFill/>
          <a:ln>
            <a:noFill/>
          </a:ln>
        </p:spPr>
      </p:pic>
      <p:pic>
        <p:nvPicPr>
          <p:cNvPr id="251" name="Google Shape;251;p4"/>
          <p:cNvPicPr preferRelativeResize="0"/>
          <p:nvPr/>
        </p:nvPicPr>
        <p:blipFill rotWithShape="1">
          <a:blip r:embed="rId4">
            <a:alphaModFix/>
          </a:blip>
          <a:srcRect b="0" l="0" r="0" t="0"/>
          <a:stretch/>
        </p:blipFill>
        <p:spPr>
          <a:xfrm>
            <a:off x="2408918" y="5839350"/>
            <a:ext cx="6111006" cy="6320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39"/>
          <p:cNvSpPr txBox="1"/>
          <p:nvPr>
            <p:ph type="title"/>
          </p:nvPr>
        </p:nvSpPr>
        <p:spPr>
          <a:xfrm>
            <a:off x="1809802" y="301623"/>
            <a:ext cx="9448750" cy="1325563"/>
          </a:xfrm>
          <a:prstGeom prst="rect">
            <a:avLst/>
          </a:prstGeom>
          <a:noFill/>
          <a:ln>
            <a:noFill/>
          </a:ln>
        </p:spPr>
        <p:txBody>
          <a:bodyPr anchorCtr="0" anchor="ctr" bIns="32125" lIns="64275" spcFirstLastPara="1" rIns="64275" wrap="square" tIns="32125">
            <a:normAutofit/>
          </a:bodyPr>
          <a:lstStyle/>
          <a:p>
            <a:pPr indent="0" lvl="0" marL="0" rtl="0" algn="l">
              <a:lnSpc>
                <a:spcPct val="90000"/>
              </a:lnSpc>
              <a:spcBef>
                <a:spcPts val="0"/>
              </a:spcBef>
              <a:spcAft>
                <a:spcPts val="0"/>
              </a:spcAft>
              <a:buSzPts val="4600"/>
              <a:buNone/>
            </a:pPr>
            <a:r>
              <a:rPr b="1" lang="en-US" sz="3600">
                <a:latin typeface="Lato"/>
                <a:ea typeface="Lato"/>
                <a:cs typeface="Lato"/>
                <a:sym typeface="Lato"/>
              </a:rPr>
              <a:t>Personal reflection</a:t>
            </a:r>
            <a:endParaRPr b="1" sz="3600">
              <a:latin typeface="Lato"/>
              <a:ea typeface="Lato"/>
              <a:cs typeface="Lato"/>
              <a:sym typeface="Lato"/>
            </a:endParaRPr>
          </a:p>
        </p:txBody>
      </p:sp>
      <p:sp>
        <p:nvSpPr>
          <p:cNvPr id="257" name="Google Shape;257;p39"/>
          <p:cNvSpPr txBox="1"/>
          <p:nvPr>
            <p:ph idx="1" type="body"/>
          </p:nvPr>
        </p:nvSpPr>
        <p:spPr>
          <a:xfrm>
            <a:off x="5011573" y="1703268"/>
            <a:ext cx="6246979" cy="3153741"/>
          </a:xfrm>
          <a:prstGeom prst="rect">
            <a:avLst/>
          </a:prstGeom>
          <a:noFill/>
          <a:ln>
            <a:noFill/>
          </a:ln>
        </p:spPr>
        <p:txBody>
          <a:bodyPr anchorCtr="0" anchor="t" bIns="32125" lIns="64275" spcFirstLastPara="1" rIns="64275" wrap="square" tIns="32125">
            <a:noAutofit/>
          </a:bodyPr>
          <a:lstStyle/>
          <a:p>
            <a:pPr indent="0" lvl="0" marL="0" rtl="0" algn="l">
              <a:lnSpc>
                <a:spcPct val="90000"/>
              </a:lnSpc>
              <a:spcBef>
                <a:spcPts val="750"/>
              </a:spcBef>
              <a:spcAft>
                <a:spcPts val="0"/>
              </a:spcAft>
              <a:buSzPts val="2800"/>
              <a:buNone/>
            </a:pPr>
            <a:r>
              <a:rPr b="1" lang="en-US" sz="2400"/>
              <a:t>On your own, consider the strategies for managing emotive news and media.</a:t>
            </a:r>
            <a:endParaRPr/>
          </a:p>
          <a:p>
            <a:pPr indent="-304798" lvl="0" marL="342898" rtl="0" algn="l">
              <a:lnSpc>
                <a:spcPct val="90000"/>
              </a:lnSpc>
              <a:spcBef>
                <a:spcPts val="750"/>
              </a:spcBef>
              <a:spcAft>
                <a:spcPts val="0"/>
              </a:spcAft>
              <a:buClr>
                <a:schemeClr val="dk1"/>
              </a:buClr>
              <a:buSzPts val="2800"/>
              <a:buChar char="•"/>
            </a:pPr>
            <a:r>
              <a:rPr b="1" lang="en-US" sz="2400"/>
              <a:t>Which would be most helpful for you?</a:t>
            </a:r>
            <a:endParaRPr/>
          </a:p>
          <a:p>
            <a:pPr indent="-304798" lvl="0" marL="342898" rtl="0" algn="l">
              <a:lnSpc>
                <a:spcPct val="90000"/>
              </a:lnSpc>
              <a:spcBef>
                <a:spcPts val="750"/>
              </a:spcBef>
              <a:spcAft>
                <a:spcPts val="0"/>
              </a:spcAft>
              <a:buClr>
                <a:schemeClr val="dk1"/>
              </a:buClr>
              <a:buSzPts val="2800"/>
              <a:buChar char="•"/>
            </a:pPr>
            <a:r>
              <a:rPr b="1" lang="en-US" sz="2400"/>
              <a:t>When might you need to use this strategy?</a:t>
            </a:r>
            <a:endParaRPr/>
          </a:p>
          <a:p>
            <a:pPr indent="0" lvl="0" marL="0" rtl="0" algn="l">
              <a:lnSpc>
                <a:spcPct val="90000"/>
              </a:lnSpc>
              <a:spcBef>
                <a:spcPts val="750"/>
              </a:spcBef>
              <a:spcAft>
                <a:spcPts val="0"/>
              </a:spcAft>
              <a:buSzPts val="2800"/>
              <a:buNone/>
            </a:pPr>
            <a:r>
              <a:rPr b="1" lang="en-US" sz="2400"/>
              <a:t>As this is a personal reflection, you don’t have to share this with the class.</a:t>
            </a:r>
            <a:endParaRPr/>
          </a:p>
        </p:txBody>
      </p:sp>
      <p:cxnSp>
        <p:nvCxnSpPr>
          <p:cNvPr id="258" name="Google Shape;258;p39"/>
          <p:cNvCxnSpPr/>
          <p:nvPr/>
        </p:nvCxnSpPr>
        <p:spPr>
          <a:xfrm>
            <a:off x="1878227" y="1346199"/>
            <a:ext cx="9380325" cy="0"/>
          </a:xfrm>
          <a:prstGeom prst="straightConnector1">
            <a:avLst/>
          </a:prstGeom>
          <a:noFill/>
          <a:ln cap="flat" cmpd="sng" w="28575">
            <a:solidFill>
              <a:srgbClr val="282828"/>
            </a:solidFill>
            <a:prstDash val="solid"/>
            <a:miter lim="800000"/>
            <a:headEnd len="sm" w="sm" type="none"/>
            <a:tailEnd len="sm" w="sm" type="none"/>
          </a:ln>
        </p:spPr>
      </p:cxnSp>
      <p:pic>
        <p:nvPicPr>
          <p:cNvPr id="259" name="Google Shape;259;p39"/>
          <p:cNvPicPr preferRelativeResize="0"/>
          <p:nvPr/>
        </p:nvPicPr>
        <p:blipFill rotWithShape="1">
          <a:blip r:embed="rId3">
            <a:alphaModFix/>
          </a:blip>
          <a:srcRect b="0" l="0" r="0" t="0"/>
          <a:stretch/>
        </p:blipFill>
        <p:spPr>
          <a:xfrm>
            <a:off x="1308989" y="1842131"/>
            <a:ext cx="2979949" cy="3444039"/>
          </a:xfrm>
          <a:prstGeom prst="rect">
            <a:avLst/>
          </a:prstGeom>
          <a:noFill/>
          <a:ln>
            <a:noFill/>
          </a:ln>
        </p:spPr>
      </p:pic>
      <p:pic>
        <p:nvPicPr>
          <p:cNvPr descr="A yellow circle with a black outline&#10;&#10;Description automatically generated" id="260" name="Google Shape;260;p39"/>
          <p:cNvPicPr preferRelativeResize="0"/>
          <p:nvPr/>
        </p:nvPicPr>
        <p:blipFill rotWithShape="1">
          <a:blip r:embed="rId4">
            <a:alphaModFix/>
          </a:blip>
          <a:srcRect b="0" l="0" r="0" t="0"/>
          <a:stretch/>
        </p:blipFill>
        <p:spPr>
          <a:xfrm>
            <a:off x="985837" y="714194"/>
            <a:ext cx="646304" cy="632005"/>
          </a:xfrm>
          <a:prstGeom prst="rect">
            <a:avLst/>
          </a:prstGeom>
          <a:noFill/>
          <a:ln>
            <a:noFill/>
          </a:ln>
        </p:spPr>
      </p:pic>
      <p:pic>
        <p:nvPicPr>
          <p:cNvPr id="261" name="Google Shape;261;p39"/>
          <p:cNvPicPr preferRelativeResize="0"/>
          <p:nvPr/>
        </p:nvPicPr>
        <p:blipFill rotWithShape="1">
          <a:blip r:embed="rId5">
            <a:alphaModFix/>
          </a:blip>
          <a:srcRect b="0" l="0" r="0" t="0"/>
          <a:stretch/>
        </p:blipFill>
        <p:spPr>
          <a:xfrm>
            <a:off x="2408918" y="5839350"/>
            <a:ext cx="6111006" cy="6320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0"/>
          <p:cNvSpPr txBox="1"/>
          <p:nvPr>
            <p:ph type="title"/>
          </p:nvPr>
        </p:nvSpPr>
        <p:spPr>
          <a:xfrm>
            <a:off x="1809802" y="301623"/>
            <a:ext cx="10007060" cy="1325563"/>
          </a:xfrm>
          <a:prstGeom prst="rect">
            <a:avLst/>
          </a:prstGeom>
          <a:noFill/>
          <a:ln>
            <a:noFill/>
          </a:ln>
        </p:spPr>
        <p:txBody>
          <a:bodyPr anchorCtr="0" anchor="ctr" bIns="32125" lIns="64275" spcFirstLastPara="1" rIns="64275" wrap="square" tIns="32125">
            <a:normAutofit/>
          </a:bodyPr>
          <a:lstStyle/>
          <a:p>
            <a:pPr indent="0" lvl="0" marL="0" rtl="0" algn="l">
              <a:lnSpc>
                <a:spcPct val="90000"/>
              </a:lnSpc>
              <a:spcBef>
                <a:spcPts val="0"/>
              </a:spcBef>
              <a:spcAft>
                <a:spcPts val="0"/>
              </a:spcAft>
              <a:buSzPts val="4600"/>
              <a:buNone/>
            </a:pPr>
            <a:r>
              <a:rPr b="1" lang="en-US" sz="3600">
                <a:latin typeface="Lato"/>
                <a:ea typeface="Lato"/>
                <a:cs typeface="Lato"/>
                <a:sym typeface="Lato"/>
              </a:rPr>
              <a:t>Further support</a:t>
            </a:r>
            <a:endParaRPr b="1" sz="3600">
              <a:latin typeface="Lato"/>
              <a:ea typeface="Lato"/>
              <a:cs typeface="Lato"/>
              <a:sym typeface="Lato"/>
            </a:endParaRPr>
          </a:p>
        </p:txBody>
      </p:sp>
      <p:cxnSp>
        <p:nvCxnSpPr>
          <p:cNvPr id="267" name="Google Shape;267;p40"/>
          <p:cNvCxnSpPr/>
          <p:nvPr/>
        </p:nvCxnSpPr>
        <p:spPr>
          <a:xfrm>
            <a:off x="1878227" y="1346199"/>
            <a:ext cx="9380325" cy="0"/>
          </a:xfrm>
          <a:prstGeom prst="straightConnector1">
            <a:avLst/>
          </a:prstGeom>
          <a:noFill/>
          <a:ln cap="flat" cmpd="sng" w="28575">
            <a:solidFill>
              <a:srgbClr val="282828"/>
            </a:solidFill>
            <a:prstDash val="solid"/>
            <a:miter lim="800000"/>
            <a:headEnd len="sm" w="sm" type="none"/>
            <a:tailEnd len="sm" w="sm" type="none"/>
          </a:ln>
        </p:spPr>
      </p:cxnSp>
      <p:pic>
        <p:nvPicPr>
          <p:cNvPr descr="A yellow circle with a black arrow pointing at it&#10;&#10;Description automatically generated" id="268" name="Google Shape;268;p40"/>
          <p:cNvPicPr preferRelativeResize="0"/>
          <p:nvPr/>
        </p:nvPicPr>
        <p:blipFill rotWithShape="1">
          <a:blip r:embed="rId3">
            <a:alphaModFix/>
          </a:blip>
          <a:srcRect b="0" l="0" r="0" t="0"/>
          <a:stretch/>
        </p:blipFill>
        <p:spPr>
          <a:xfrm>
            <a:off x="985837" y="714193"/>
            <a:ext cx="646304" cy="632005"/>
          </a:xfrm>
          <a:prstGeom prst="rect">
            <a:avLst/>
          </a:prstGeom>
          <a:noFill/>
          <a:ln>
            <a:noFill/>
          </a:ln>
        </p:spPr>
      </p:pic>
      <p:sp>
        <p:nvSpPr>
          <p:cNvPr id="269" name="Google Shape;269;p40"/>
          <p:cNvSpPr txBox="1"/>
          <p:nvPr>
            <p:ph idx="1" type="body"/>
          </p:nvPr>
        </p:nvSpPr>
        <p:spPr>
          <a:xfrm>
            <a:off x="985839" y="1694475"/>
            <a:ext cx="3758440" cy="3817326"/>
          </a:xfrm>
          <a:prstGeom prst="rect">
            <a:avLst/>
          </a:prstGeom>
          <a:noFill/>
          <a:ln>
            <a:noFill/>
          </a:ln>
        </p:spPr>
        <p:txBody>
          <a:bodyPr anchorCtr="0" anchor="t" bIns="32125" lIns="64275" spcFirstLastPara="1" rIns="64275" wrap="square" tIns="32125">
            <a:noAutofit/>
          </a:bodyPr>
          <a:lstStyle/>
          <a:p>
            <a:pPr indent="0" lvl="0" marL="0" marR="0" rtl="0" algn="l">
              <a:lnSpc>
                <a:spcPct val="90000"/>
              </a:lnSpc>
              <a:spcBef>
                <a:spcPts val="1000"/>
              </a:spcBef>
              <a:spcAft>
                <a:spcPts val="0"/>
              </a:spcAft>
              <a:buClr>
                <a:srgbClr val="282828"/>
              </a:buClr>
              <a:buSzPts val="2000"/>
              <a:buNone/>
            </a:pPr>
            <a:r>
              <a:rPr b="1" i="0" lang="en-US" sz="2000" u="none" cap="none" strike="noStrike">
                <a:latin typeface="Lato"/>
                <a:ea typeface="Lato"/>
                <a:cs typeface="Lato"/>
                <a:sym typeface="Lato"/>
              </a:rPr>
              <a:t>Speak to a tutor, head of year or other trusted staff member in the school</a:t>
            </a:r>
            <a:endParaRPr/>
          </a:p>
          <a:p>
            <a:pPr indent="0" lvl="0" marL="0" marR="0" rtl="0" algn="l">
              <a:lnSpc>
                <a:spcPct val="90000"/>
              </a:lnSpc>
              <a:spcBef>
                <a:spcPts val="1000"/>
              </a:spcBef>
              <a:spcAft>
                <a:spcPts val="0"/>
              </a:spcAft>
              <a:buClr>
                <a:srgbClr val="282828"/>
              </a:buClr>
              <a:buSzPts val="2000"/>
              <a:buNone/>
            </a:pPr>
            <a:r>
              <a:t/>
            </a:r>
            <a:endParaRPr b="1" i="0" sz="2000" u="none" cap="none" strike="noStrike">
              <a:latin typeface="Lato"/>
              <a:ea typeface="Lato"/>
              <a:cs typeface="Lato"/>
              <a:sym typeface="Lato"/>
            </a:endParaRPr>
          </a:p>
          <a:p>
            <a:pPr indent="0" lvl="0" marL="0" rtl="0" algn="l">
              <a:lnSpc>
                <a:spcPct val="90000"/>
              </a:lnSpc>
              <a:spcBef>
                <a:spcPts val="1000"/>
              </a:spcBef>
              <a:spcAft>
                <a:spcPts val="0"/>
              </a:spcAft>
              <a:buClr>
                <a:srgbClr val="282828"/>
              </a:buClr>
              <a:buSzPts val="2000"/>
              <a:buNone/>
            </a:pPr>
            <a:r>
              <a:rPr b="1" i="0" lang="en-US" sz="2000" u="none" cap="none" strike="noStrike">
                <a:latin typeface="Lato"/>
                <a:ea typeface="Lato"/>
                <a:cs typeface="Lato"/>
                <a:sym typeface="Lato"/>
              </a:rPr>
              <a:t>Contact: Childline, 0800 1111 </a:t>
            </a:r>
            <a:r>
              <a:rPr b="1" i="0" lang="en-US" sz="2000" u="sng" cap="none" strike="noStrike">
                <a:solidFill>
                  <a:schemeClr val="hlink"/>
                </a:solidFill>
                <a:latin typeface="Lato"/>
                <a:ea typeface="Lato"/>
                <a:cs typeface="Lato"/>
                <a:sym typeface="Lato"/>
                <a:hlinkClick r:id="rId4"/>
              </a:rPr>
              <a:t>www.childline.org.uk</a:t>
            </a:r>
            <a:endParaRPr b="1" i="0" sz="2000" u="none" cap="none" strike="noStrike">
              <a:latin typeface="Lato"/>
              <a:ea typeface="Lato"/>
              <a:cs typeface="Lato"/>
              <a:sym typeface="Lato"/>
            </a:endParaRPr>
          </a:p>
          <a:p>
            <a:pPr indent="0" lvl="0" marL="0" rtl="0" algn="l">
              <a:lnSpc>
                <a:spcPct val="90000"/>
              </a:lnSpc>
              <a:spcBef>
                <a:spcPts val="1000"/>
              </a:spcBef>
              <a:spcAft>
                <a:spcPts val="0"/>
              </a:spcAft>
              <a:buClr>
                <a:srgbClr val="282828"/>
              </a:buClr>
              <a:buSzPts val="2000"/>
              <a:buNone/>
            </a:pPr>
            <a:r>
              <a:t/>
            </a:r>
            <a:endParaRPr b="1" i="0" sz="2000" u="none" cap="none" strike="noStrike">
              <a:latin typeface="Lato"/>
              <a:ea typeface="Lato"/>
              <a:cs typeface="Lato"/>
              <a:sym typeface="Lato"/>
            </a:endParaRPr>
          </a:p>
          <a:p>
            <a:pPr indent="0" lvl="0" marL="0" marR="0" rtl="0" algn="l">
              <a:lnSpc>
                <a:spcPct val="90000"/>
              </a:lnSpc>
              <a:spcBef>
                <a:spcPts val="1000"/>
              </a:spcBef>
              <a:spcAft>
                <a:spcPts val="0"/>
              </a:spcAft>
              <a:buClr>
                <a:srgbClr val="282828"/>
              </a:buClr>
              <a:buSzPts val="2000"/>
              <a:buNone/>
            </a:pPr>
            <a:r>
              <a:rPr b="1" i="0" lang="en-US" sz="2000" u="none" cap="none" strike="noStrike">
                <a:latin typeface="Lato"/>
                <a:ea typeface="Lato"/>
                <a:cs typeface="Lato"/>
                <a:sym typeface="Lato"/>
              </a:rPr>
              <a:t>Full Fact checks news and information for accuracy: </a:t>
            </a:r>
            <a:r>
              <a:rPr b="1" lang="en-US" sz="2000" u="sng">
                <a:solidFill>
                  <a:schemeClr val="hlink"/>
                </a:solidFill>
                <a:latin typeface="Lato"/>
                <a:ea typeface="Lato"/>
                <a:cs typeface="Lato"/>
                <a:sym typeface="Lato"/>
                <a:hlinkClick r:id="rId5"/>
              </a:rPr>
              <a:t>www.fullfact.org</a:t>
            </a:r>
            <a:endParaRPr b="1" i="0" sz="2000" u="none" cap="none" strike="noStrike">
              <a:latin typeface="Lato"/>
              <a:ea typeface="Lato"/>
              <a:cs typeface="Lato"/>
              <a:sym typeface="Lato"/>
            </a:endParaRPr>
          </a:p>
        </p:txBody>
      </p:sp>
      <p:sp>
        <p:nvSpPr>
          <p:cNvPr id="270" name="Google Shape;270;p40"/>
          <p:cNvSpPr txBox="1"/>
          <p:nvPr/>
        </p:nvSpPr>
        <p:spPr>
          <a:xfrm>
            <a:off x="5313159" y="1694475"/>
            <a:ext cx="5945393" cy="3817326"/>
          </a:xfrm>
          <a:prstGeom prst="rect">
            <a:avLst/>
          </a:prstGeom>
          <a:noFill/>
          <a:ln>
            <a:noFill/>
          </a:ln>
        </p:spPr>
        <p:txBody>
          <a:bodyPr anchorCtr="0" anchor="t" bIns="32125" lIns="64275" spcFirstLastPara="1" rIns="64275" wrap="square" tIns="32125">
            <a:noAutofit/>
          </a:bodyPr>
          <a:lstStyle/>
          <a:p>
            <a:pPr indent="0" lvl="0" marL="0" marR="0" rtl="0" algn="l">
              <a:lnSpc>
                <a:spcPct val="90000"/>
              </a:lnSpc>
              <a:spcBef>
                <a:spcPts val="1000"/>
              </a:spcBef>
              <a:spcAft>
                <a:spcPts val="0"/>
              </a:spcAft>
              <a:buClr>
                <a:srgbClr val="282828"/>
              </a:buClr>
              <a:buSzPts val="2000"/>
              <a:buFont typeface="Arial"/>
              <a:buNone/>
            </a:pPr>
            <a:r>
              <a:rPr b="1" i="0" lang="en-US" sz="2000" u="none" cap="none" strike="noStrike">
                <a:solidFill>
                  <a:srgbClr val="282828"/>
                </a:solidFill>
                <a:latin typeface="Lato"/>
                <a:ea typeface="Lato"/>
                <a:cs typeface="Lato"/>
                <a:sym typeface="Lato"/>
              </a:rPr>
              <a:t>The Report Remove tool can be used to confidentially report sexual images and </a:t>
            </a:r>
            <a:br>
              <a:rPr b="1" i="0" lang="en-US" sz="2000" u="none" cap="none" strike="noStrike">
                <a:solidFill>
                  <a:srgbClr val="282828"/>
                </a:solidFill>
                <a:latin typeface="Lato"/>
                <a:ea typeface="Lato"/>
                <a:cs typeface="Lato"/>
                <a:sym typeface="Lato"/>
              </a:rPr>
            </a:br>
            <a:r>
              <a:rPr b="1" i="0" lang="en-US" sz="2000" u="none" cap="none" strike="noStrike">
                <a:solidFill>
                  <a:srgbClr val="282828"/>
                </a:solidFill>
                <a:latin typeface="Lato"/>
                <a:ea typeface="Lato"/>
                <a:cs typeface="Lato"/>
                <a:sym typeface="Lato"/>
              </a:rPr>
              <a:t>videos and have these removed:</a:t>
            </a:r>
            <a:br>
              <a:rPr b="1" i="0" lang="en-US" sz="2000" u="none" cap="none" strike="noStrike">
                <a:solidFill>
                  <a:srgbClr val="282828"/>
                </a:solidFill>
                <a:latin typeface="Lato"/>
                <a:ea typeface="Lato"/>
                <a:cs typeface="Lato"/>
                <a:sym typeface="Lato"/>
              </a:rPr>
            </a:br>
            <a:r>
              <a:rPr b="1" i="0" lang="en-US" sz="2000" u="sng" cap="none" strike="noStrike">
                <a:solidFill>
                  <a:srgbClr val="282828"/>
                </a:solidFill>
                <a:latin typeface="Lato"/>
                <a:ea typeface="Lato"/>
                <a:cs typeface="Lato"/>
                <a:sym typeface="Lato"/>
                <a:hlinkClick r:id="rId6">
                  <a:extLst>
                    <a:ext uri="{A12FA001-AC4F-418D-AE19-62706E023703}">
                      <ahyp:hlinkClr val="tx"/>
                    </a:ext>
                  </a:extLst>
                </a:hlinkClick>
              </a:rPr>
              <a:t>www.childline.org.uk/info-advice/bullying-abuse-safety/online-mobile-safety/report-remove</a:t>
            </a:r>
            <a:r>
              <a:rPr b="1" i="0" lang="en-US" sz="2000" u="none" cap="none" strike="noStrike">
                <a:solidFill>
                  <a:srgbClr val="282828"/>
                </a:solidFill>
                <a:latin typeface="Lato"/>
                <a:ea typeface="Lato"/>
                <a:cs typeface="Lato"/>
                <a:sym typeface="Lato"/>
              </a:rPr>
              <a:t> </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000"/>
              </a:spcBef>
              <a:spcAft>
                <a:spcPts val="0"/>
              </a:spcAft>
              <a:buClr>
                <a:srgbClr val="282828"/>
              </a:buClr>
              <a:buSzPts val="2000"/>
              <a:buFont typeface="Arial"/>
              <a:buNone/>
            </a:pPr>
            <a:r>
              <a:t/>
            </a:r>
            <a:endParaRPr b="1" i="0" sz="2000" u="none" cap="none" strike="noStrike">
              <a:solidFill>
                <a:srgbClr val="282828"/>
              </a:solidFill>
              <a:latin typeface="Lato"/>
              <a:ea typeface="Lato"/>
              <a:cs typeface="Lato"/>
              <a:sym typeface="Lato"/>
            </a:endParaRPr>
          </a:p>
          <a:p>
            <a:pPr indent="0" lvl="0" marL="0" marR="0" rtl="0" algn="l">
              <a:lnSpc>
                <a:spcPct val="90000"/>
              </a:lnSpc>
              <a:spcBef>
                <a:spcPts val="1000"/>
              </a:spcBef>
              <a:spcAft>
                <a:spcPts val="0"/>
              </a:spcAft>
              <a:buClr>
                <a:srgbClr val="282828"/>
              </a:buClr>
              <a:buSzPts val="2000"/>
              <a:buFont typeface="Arial"/>
              <a:buNone/>
            </a:pPr>
            <a:r>
              <a:rPr b="1" i="0" lang="en-US" sz="2000" u="none" cap="none" strike="noStrike">
                <a:solidFill>
                  <a:srgbClr val="282828"/>
                </a:solidFill>
                <a:latin typeface="Lato"/>
                <a:ea typeface="Lato"/>
                <a:cs typeface="Lato"/>
                <a:sym typeface="Lato"/>
              </a:rPr>
              <a:t>ThinkUKnow from NCA-CEOP has </a:t>
            </a:r>
            <a:br>
              <a:rPr b="1" i="0" lang="en-US" sz="2000" u="none" cap="none" strike="noStrike">
                <a:solidFill>
                  <a:srgbClr val="282828"/>
                </a:solidFill>
                <a:latin typeface="Lato"/>
                <a:ea typeface="Lato"/>
                <a:cs typeface="Lato"/>
                <a:sym typeface="Lato"/>
              </a:rPr>
            </a:br>
            <a:r>
              <a:rPr b="1" i="0" lang="en-US" sz="2000" u="none" cap="none" strike="noStrike">
                <a:solidFill>
                  <a:srgbClr val="282828"/>
                </a:solidFill>
                <a:latin typeface="Lato"/>
                <a:ea typeface="Lato"/>
                <a:cs typeface="Lato"/>
                <a:sym typeface="Lato"/>
              </a:rPr>
              <a:t>guidance on how to report content on </a:t>
            </a:r>
            <a:br>
              <a:rPr b="1" i="0" lang="en-US" sz="2000" u="none" cap="none" strike="noStrike">
                <a:solidFill>
                  <a:srgbClr val="282828"/>
                </a:solidFill>
                <a:latin typeface="Lato"/>
                <a:ea typeface="Lato"/>
                <a:cs typeface="Lato"/>
                <a:sym typeface="Lato"/>
              </a:rPr>
            </a:br>
            <a:r>
              <a:rPr b="1" i="0" lang="en-US" sz="2000" u="none" cap="none" strike="noStrike">
                <a:solidFill>
                  <a:srgbClr val="282828"/>
                </a:solidFill>
                <a:latin typeface="Lato"/>
                <a:ea typeface="Lato"/>
                <a:cs typeface="Lato"/>
                <a:sym typeface="Lato"/>
              </a:rPr>
              <a:t>different social media platforms: </a:t>
            </a:r>
            <a:br>
              <a:rPr b="1" i="0" lang="en-US" sz="2000" u="none" cap="none" strike="noStrike">
                <a:solidFill>
                  <a:srgbClr val="282828"/>
                </a:solidFill>
                <a:latin typeface="Lato"/>
                <a:ea typeface="Lato"/>
                <a:cs typeface="Lato"/>
                <a:sym typeface="Lato"/>
              </a:rPr>
            </a:br>
            <a:r>
              <a:rPr b="1" i="0" lang="en-US" sz="2000" u="sng" cap="none" strike="noStrike">
                <a:solidFill>
                  <a:srgbClr val="282828"/>
                </a:solidFill>
                <a:latin typeface="Lato"/>
                <a:ea typeface="Lato"/>
                <a:cs typeface="Lato"/>
                <a:sym typeface="Lato"/>
                <a:hlinkClick r:id="rId7">
                  <a:extLst>
                    <a:ext uri="{A12FA001-AC4F-418D-AE19-62706E023703}">
                      <ahyp:hlinkClr val="tx"/>
                    </a:ext>
                  </a:extLst>
                </a:hlinkClick>
              </a:rPr>
              <a:t>www.thinkuknow.co.uk/11_18/lets-talk-about/online-safety/reporting-and-blocking</a:t>
            </a:r>
            <a:r>
              <a:rPr b="1" i="0" lang="en-US" sz="2000" u="none" cap="none" strike="noStrike">
                <a:solidFill>
                  <a:srgbClr val="282828"/>
                </a:solidFill>
                <a:latin typeface="Lato"/>
                <a:ea typeface="Lato"/>
                <a:cs typeface="Lato"/>
                <a:sym typeface="Lato"/>
              </a:rPr>
              <a: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41"/>
          <p:cNvSpPr txBox="1"/>
          <p:nvPr>
            <p:ph type="title"/>
          </p:nvPr>
        </p:nvSpPr>
        <p:spPr>
          <a:xfrm>
            <a:off x="1809802" y="301623"/>
            <a:ext cx="10007060" cy="1325563"/>
          </a:xfrm>
          <a:prstGeom prst="rect">
            <a:avLst/>
          </a:prstGeom>
          <a:noFill/>
          <a:ln>
            <a:noFill/>
          </a:ln>
        </p:spPr>
        <p:txBody>
          <a:bodyPr anchorCtr="0" anchor="ctr" bIns="32125" lIns="64275" spcFirstLastPara="1" rIns="64275" wrap="square" tIns="32125">
            <a:normAutofit/>
          </a:bodyPr>
          <a:lstStyle/>
          <a:p>
            <a:pPr indent="0" lvl="0" marL="0" rtl="0" algn="l">
              <a:lnSpc>
                <a:spcPct val="90000"/>
              </a:lnSpc>
              <a:spcBef>
                <a:spcPts val="0"/>
              </a:spcBef>
              <a:spcAft>
                <a:spcPts val="0"/>
              </a:spcAft>
              <a:buSzPts val="4600"/>
              <a:buNone/>
            </a:pPr>
            <a:r>
              <a:rPr b="1" lang="en-US" sz="3600">
                <a:latin typeface="Lato"/>
                <a:ea typeface="Lato"/>
                <a:cs typeface="Lato"/>
                <a:sym typeface="Lato"/>
              </a:rPr>
              <a:t>Extending learning…</a:t>
            </a:r>
            <a:endParaRPr b="1" sz="3600">
              <a:latin typeface="Lato"/>
              <a:ea typeface="Lato"/>
              <a:cs typeface="Lato"/>
              <a:sym typeface="Lato"/>
            </a:endParaRPr>
          </a:p>
        </p:txBody>
      </p:sp>
      <p:sp>
        <p:nvSpPr>
          <p:cNvPr id="276" name="Google Shape;276;p41"/>
          <p:cNvSpPr txBox="1"/>
          <p:nvPr>
            <p:ph idx="1" type="body"/>
          </p:nvPr>
        </p:nvSpPr>
        <p:spPr>
          <a:xfrm>
            <a:off x="985837" y="2099203"/>
            <a:ext cx="6234360" cy="3042813"/>
          </a:xfrm>
          <a:prstGeom prst="rect">
            <a:avLst/>
          </a:prstGeom>
          <a:noFill/>
          <a:ln>
            <a:noFill/>
          </a:ln>
        </p:spPr>
        <p:txBody>
          <a:bodyPr anchorCtr="0" anchor="t" bIns="32125" lIns="64275" spcFirstLastPara="1" rIns="64275" wrap="square" tIns="32125">
            <a:normAutofit/>
          </a:bodyPr>
          <a:lstStyle/>
          <a:p>
            <a:pPr indent="0" lvl="0" marL="0" rtl="0" algn="l">
              <a:lnSpc>
                <a:spcPct val="90000"/>
              </a:lnSpc>
              <a:spcBef>
                <a:spcPts val="750"/>
              </a:spcBef>
              <a:spcAft>
                <a:spcPts val="0"/>
              </a:spcAft>
              <a:buSzPts val="2800"/>
              <a:buNone/>
            </a:pPr>
            <a:r>
              <a:rPr b="1" lang="en-US" sz="2400"/>
              <a:t>Choose one or two strategies for managing emotive media.</a:t>
            </a:r>
            <a:endParaRPr/>
          </a:p>
          <a:p>
            <a:pPr indent="0" lvl="0" marL="0" rtl="0" algn="l">
              <a:lnSpc>
                <a:spcPct val="90000"/>
              </a:lnSpc>
              <a:spcBef>
                <a:spcPts val="750"/>
              </a:spcBef>
              <a:spcAft>
                <a:spcPts val="0"/>
              </a:spcAft>
              <a:buSzPts val="2800"/>
              <a:buNone/>
            </a:pPr>
            <a:r>
              <a:t/>
            </a:r>
            <a:endParaRPr b="1" sz="2400"/>
          </a:p>
          <a:p>
            <a:pPr indent="0" lvl="0" marL="0" rtl="0" algn="l">
              <a:lnSpc>
                <a:spcPct val="90000"/>
              </a:lnSpc>
              <a:spcBef>
                <a:spcPts val="750"/>
              </a:spcBef>
              <a:spcAft>
                <a:spcPts val="0"/>
              </a:spcAft>
              <a:buSzPts val="2800"/>
              <a:buNone/>
            </a:pPr>
            <a:r>
              <a:rPr b="1" lang="en-US" sz="2400"/>
              <a:t>Write a simple “how-to” guide on when this strategy might be helpful and how to use it.</a:t>
            </a:r>
            <a:endParaRPr/>
          </a:p>
        </p:txBody>
      </p:sp>
      <p:cxnSp>
        <p:nvCxnSpPr>
          <p:cNvPr id="277" name="Google Shape;277;p41"/>
          <p:cNvCxnSpPr/>
          <p:nvPr/>
        </p:nvCxnSpPr>
        <p:spPr>
          <a:xfrm>
            <a:off x="1878227" y="1346199"/>
            <a:ext cx="9380325" cy="0"/>
          </a:xfrm>
          <a:prstGeom prst="straightConnector1">
            <a:avLst/>
          </a:prstGeom>
          <a:noFill/>
          <a:ln cap="flat" cmpd="sng" w="28575">
            <a:solidFill>
              <a:srgbClr val="282828"/>
            </a:solidFill>
            <a:prstDash val="solid"/>
            <a:miter lim="800000"/>
            <a:headEnd len="sm" w="sm" type="none"/>
            <a:tailEnd len="sm" w="sm" type="none"/>
          </a:ln>
        </p:spPr>
      </p:cxnSp>
      <p:pic>
        <p:nvPicPr>
          <p:cNvPr descr="A pencil in a circle&#10;&#10;Description automatically generated" id="278" name="Google Shape;278;p41"/>
          <p:cNvPicPr preferRelativeResize="0"/>
          <p:nvPr/>
        </p:nvPicPr>
        <p:blipFill rotWithShape="1">
          <a:blip r:embed="rId3">
            <a:alphaModFix/>
          </a:blip>
          <a:srcRect b="0" l="0" r="0" t="0"/>
          <a:stretch/>
        </p:blipFill>
        <p:spPr>
          <a:xfrm>
            <a:off x="985837" y="714194"/>
            <a:ext cx="646304" cy="632005"/>
          </a:xfrm>
          <a:prstGeom prst="rect">
            <a:avLst/>
          </a:prstGeom>
          <a:noFill/>
          <a:ln>
            <a:noFill/>
          </a:ln>
        </p:spPr>
      </p:pic>
      <p:pic>
        <p:nvPicPr>
          <p:cNvPr descr="A cartoon of a person holding a phone&#10;&#10;Description automatically generated" id="279" name="Google Shape;279;p41"/>
          <p:cNvPicPr preferRelativeResize="0"/>
          <p:nvPr/>
        </p:nvPicPr>
        <p:blipFill rotWithShape="1">
          <a:blip r:embed="rId4">
            <a:alphaModFix/>
          </a:blip>
          <a:srcRect b="0" l="0" r="0" t="0"/>
          <a:stretch/>
        </p:blipFill>
        <p:spPr>
          <a:xfrm>
            <a:off x="6761954" y="1627186"/>
            <a:ext cx="5054908" cy="379118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9"/>
          <p:cNvSpPr txBox="1"/>
          <p:nvPr>
            <p:ph type="title"/>
          </p:nvPr>
        </p:nvSpPr>
        <p:spPr>
          <a:xfrm>
            <a:off x="985837" y="301623"/>
            <a:ext cx="7886700" cy="1325563"/>
          </a:xfrm>
          <a:prstGeom prst="rect">
            <a:avLst/>
          </a:prstGeom>
          <a:noFill/>
          <a:ln>
            <a:noFill/>
          </a:ln>
        </p:spPr>
        <p:txBody>
          <a:bodyPr anchorCtr="0" anchor="ctr" bIns="32125" lIns="64275" spcFirstLastPara="1" rIns="64275" wrap="square" tIns="32125">
            <a:normAutofit/>
          </a:bodyPr>
          <a:lstStyle/>
          <a:p>
            <a:pPr indent="0" lvl="0" marL="0" rtl="0" algn="l">
              <a:lnSpc>
                <a:spcPct val="90000"/>
              </a:lnSpc>
              <a:spcBef>
                <a:spcPts val="0"/>
              </a:spcBef>
              <a:spcAft>
                <a:spcPts val="0"/>
              </a:spcAft>
              <a:buSzPts val="4600"/>
              <a:buNone/>
            </a:pPr>
            <a:r>
              <a:rPr b="1" lang="en-US" sz="3600">
                <a:latin typeface="Lato"/>
                <a:ea typeface="Lato"/>
                <a:cs typeface="Lato"/>
                <a:sym typeface="Lato"/>
              </a:rPr>
              <a:t>Our class ground rules</a:t>
            </a:r>
            <a:endParaRPr b="1" sz="3600">
              <a:latin typeface="Lato"/>
              <a:ea typeface="Lato"/>
              <a:cs typeface="Lato"/>
              <a:sym typeface="Lato"/>
            </a:endParaRPr>
          </a:p>
        </p:txBody>
      </p:sp>
      <p:sp>
        <p:nvSpPr>
          <p:cNvPr id="109" name="Google Shape;109;p29"/>
          <p:cNvSpPr txBox="1"/>
          <p:nvPr>
            <p:ph idx="1" type="body"/>
          </p:nvPr>
        </p:nvSpPr>
        <p:spPr>
          <a:xfrm>
            <a:off x="5657851" y="1920874"/>
            <a:ext cx="5600701" cy="4351338"/>
          </a:xfrm>
          <a:prstGeom prst="rect">
            <a:avLst/>
          </a:prstGeom>
          <a:noFill/>
          <a:ln>
            <a:noFill/>
          </a:ln>
        </p:spPr>
        <p:txBody>
          <a:bodyPr anchorCtr="0" anchor="t" bIns="32125" lIns="64275" spcFirstLastPara="1" rIns="64275" wrap="square" tIns="32125">
            <a:normAutofit/>
          </a:bodyPr>
          <a:lstStyle/>
          <a:p>
            <a:pPr indent="-304798" lvl="0" marL="342898" rtl="0" algn="l">
              <a:lnSpc>
                <a:spcPct val="107000"/>
              </a:lnSpc>
              <a:spcBef>
                <a:spcPts val="0"/>
              </a:spcBef>
              <a:spcAft>
                <a:spcPts val="0"/>
              </a:spcAft>
              <a:buSzPts val="2800"/>
              <a:buChar char="•"/>
            </a:pPr>
            <a:r>
              <a:rPr lang="en-US" sz="2000">
                <a:latin typeface="Calibri"/>
                <a:ea typeface="Calibri"/>
                <a:cs typeface="Calibri"/>
                <a:sym typeface="Calibri"/>
              </a:rPr>
              <a:t>insert ground rules for your class</a:t>
            </a:r>
            <a:endParaRPr sz="2800">
              <a:latin typeface="Calibri"/>
              <a:ea typeface="Calibri"/>
              <a:cs typeface="Calibri"/>
              <a:sym typeface="Calibri"/>
            </a:endParaRPr>
          </a:p>
          <a:p>
            <a:pPr indent="-267525" lvl="0" marL="590561" rtl="0" algn="l">
              <a:lnSpc>
                <a:spcPct val="90000"/>
              </a:lnSpc>
              <a:spcBef>
                <a:spcPts val="1350"/>
              </a:spcBef>
              <a:spcAft>
                <a:spcPts val="0"/>
              </a:spcAft>
              <a:buSzPts val="2987"/>
              <a:buNone/>
            </a:pPr>
            <a:r>
              <a:t/>
            </a:r>
            <a:endParaRPr sz="2800"/>
          </a:p>
        </p:txBody>
      </p:sp>
      <p:cxnSp>
        <p:nvCxnSpPr>
          <p:cNvPr id="110" name="Google Shape;110;p29"/>
          <p:cNvCxnSpPr/>
          <p:nvPr/>
        </p:nvCxnSpPr>
        <p:spPr>
          <a:xfrm>
            <a:off x="985837" y="1346199"/>
            <a:ext cx="10272715" cy="0"/>
          </a:xfrm>
          <a:prstGeom prst="straightConnector1">
            <a:avLst/>
          </a:prstGeom>
          <a:noFill/>
          <a:ln cap="flat" cmpd="sng" w="28575">
            <a:solidFill>
              <a:srgbClr val="282828"/>
            </a:solidFill>
            <a:prstDash val="solid"/>
            <a:miter lim="800000"/>
            <a:headEnd len="sm" w="sm" type="none"/>
            <a:tailEnd len="sm" w="sm" type="none"/>
          </a:ln>
        </p:spPr>
      </p:cxnSp>
      <p:pic>
        <p:nvPicPr>
          <p:cNvPr id="111" name="Google Shape;111;p29"/>
          <p:cNvPicPr preferRelativeResize="0"/>
          <p:nvPr/>
        </p:nvPicPr>
        <p:blipFill rotWithShape="1">
          <a:blip r:embed="rId3">
            <a:alphaModFix/>
          </a:blip>
          <a:srcRect b="0" l="0" r="0" t="0"/>
          <a:stretch/>
        </p:blipFill>
        <p:spPr>
          <a:xfrm>
            <a:off x="2024129" y="2067762"/>
            <a:ext cx="2979949" cy="344403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30"/>
          <p:cNvSpPr txBox="1"/>
          <p:nvPr>
            <p:ph type="title"/>
          </p:nvPr>
        </p:nvSpPr>
        <p:spPr>
          <a:xfrm>
            <a:off x="1809802" y="301623"/>
            <a:ext cx="7886700" cy="1325563"/>
          </a:xfrm>
          <a:prstGeom prst="rect">
            <a:avLst/>
          </a:prstGeom>
          <a:noFill/>
          <a:ln>
            <a:noFill/>
          </a:ln>
        </p:spPr>
        <p:txBody>
          <a:bodyPr anchorCtr="0" anchor="ctr" bIns="32125" lIns="64275" spcFirstLastPara="1" rIns="64275" wrap="square" tIns="32125">
            <a:normAutofit/>
          </a:bodyPr>
          <a:lstStyle/>
          <a:p>
            <a:pPr indent="0" lvl="0" marL="0" rtl="0" algn="l">
              <a:lnSpc>
                <a:spcPct val="90000"/>
              </a:lnSpc>
              <a:spcBef>
                <a:spcPts val="0"/>
              </a:spcBef>
              <a:spcAft>
                <a:spcPts val="0"/>
              </a:spcAft>
              <a:buSzPts val="4600"/>
              <a:buNone/>
            </a:pPr>
            <a:r>
              <a:rPr b="1" lang="en-US" sz="3600">
                <a:latin typeface="Lato"/>
                <a:ea typeface="Lato"/>
                <a:cs typeface="Lato"/>
                <a:sym typeface="Lato"/>
              </a:rPr>
              <a:t>Overheard conversation</a:t>
            </a:r>
            <a:endParaRPr b="1" sz="3600">
              <a:latin typeface="Lato"/>
              <a:ea typeface="Lato"/>
              <a:cs typeface="Lato"/>
              <a:sym typeface="Lato"/>
            </a:endParaRPr>
          </a:p>
        </p:txBody>
      </p:sp>
      <p:cxnSp>
        <p:nvCxnSpPr>
          <p:cNvPr id="117" name="Google Shape;117;p30"/>
          <p:cNvCxnSpPr/>
          <p:nvPr/>
        </p:nvCxnSpPr>
        <p:spPr>
          <a:xfrm>
            <a:off x="1878227" y="1346199"/>
            <a:ext cx="9380325" cy="0"/>
          </a:xfrm>
          <a:prstGeom prst="straightConnector1">
            <a:avLst/>
          </a:prstGeom>
          <a:noFill/>
          <a:ln cap="flat" cmpd="sng" w="28575">
            <a:solidFill>
              <a:srgbClr val="282828"/>
            </a:solidFill>
            <a:prstDash val="solid"/>
            <a:miter lim="800000"/>
            <a:headEnd len="sm" w="sm" type="none"/>
            <a:tailEnd len="sm" w="sm" type="none"/>
          </a:ln>
        </p:spPr>
      </p:cxnSp>
      <p:sp>
        <p:nvSpPr>
          <p:cNvPr id="118" name="Google Shape;118;p30"/>
          <p:cNvSpPr txBox="1"/>
          <p:nvPr/>
        </p:nvSpPr>
        <p:spPr>
          <a:xfrm>
            <a:off x="985836" y="1884475"/>
            <a:ext cx="6938964" cy="3728925"/>
          </a:xfrm>
          <a:prstGeom prst="rect">
            <a:avLst/>
          </a:prstGeom>
          <a:noFill/>
          <a:ln>
            <a:noFill/>
          </a:ln>
        </p:spPr>
        <p:txBody>
          <a:bodyPr anchorCtr="0" anchor="t" bIns="32125" lIns="64275" spcFirstLastPara="1" rIns="64275" wrap="square" tIns="32125">
            <a:noAutofit/>
          </a:bodyPr>
          <a:lstStyle/>
          <a:p>
            <a:pPr indent="-304798" lvl="0" marL="342898" marR="0" rtl="0" algn="l">
              <a:lnSpc>
                <a:spcPct val="107000"/>
              </a:lnSpc>
              <a:spcBef>
                <a:spcPts val="0"/>
              </a:spcBef>
              <a:spcAft>
                <a:spcPts val="0"/>
              </a:spcAft>
              <a:buClr>
                <a:schemeClr val="dk1"/>
              </a:buClr>
              <a:buSzPts val="2800"/>
              <a:buFont typeface="Arial"/>
              <a:buChar char="•"/>
            </a:pPr>
            <a:r>
              <a:rPr b="0" i="0" lang="en-US" sz="2000" u="none" cap="none" strike="noStrike">
                <a:solidFill>
                  <a:srgbClr val="282828"/>
                </a:solidFill>
                <a:latin typeface="Lato"/>
                <a:ea typeface="Lato"/>
                <a:cs typeface="Lato"/>
                <a:sym typeface="Lato"/>
              </a:rPr>
              <a:t>Why might people share inaccurate information?</a:t>
            </a:r>
            <a:endParaRPr b="0" i="0" sz="2000" u="none" cap="none" strike="noStrike">
              <a:solidFill>
                <a:srgbClr val="000000"/>
              </a:solidFill>
              <a:latin typeface="Lato"/>
              <a:ea typeface="Lato"/>
              <a:cs typeface="Lato"/>
              <a:sym typeface="Lato"/>
            </a:endParaRPr>
          </a:p>
          <a:p>
            <a:pPr indent="-304798" lvl="0" marL="342898" marR="0" rtl="0" algn="l">
              <a:lnSpc>
                <a:spcPct val="107000"/>
              </a:lnSpc>
              <a:spcBef>
                <a:spcPts val="600"/>
              </a:spcBef>
              <a:spcAft>
                <a:spcPts val="0"/>
              </a:spcAft>
              <a:buClr>
                <a:schemeClr val="dk1"/>
              </a:buClr>
              <a:buSzPts val="2800"/>
              <a:buFont typeface="Arial"/>
              <a:buChar char="•"/>
            </a:pPr>
            <a:r>
              <a:rPr b="0" i="0" lang="en-US" sz="2000" u="none" cap="none" strike="noStrike">
                <a:solidFill>
                  <a:srgbClr val="282828"/>
                </a:solidFill>
                <a:latin typeface="Lato"/>
                <a:ea typeface="Lato"/>
                <a:cs typeface="Lato"/>
                <a:sym typeface="Lato"/>
              </a:rPr>
              <a:t>How might people check whether information is true?</a:t>
            </a:r>
            <a:endParaRPr b="0" i="0" sz="2000" u="none" cap="none" strike="noStrike">
              <a:solidFill>
                <a:srgbClr val="000000"/>
              </a:solidFill>
              <a:latin typeface="Lato"/>
              <a:ea typeface="Lato"/>
              <a:cs typeface="Lato"/>
              <a:sym typeface="Lato"/>
            </a:endParaRPr>
          </a:p>
          <a:p>
            <a:pPr indent="-304798" lvl="0" marL="342898" marR="0" rtl="0" algn="l">
              <a:lnSpc>
                <a:spcPct val="107000"/>
              </a:lnSpc>
              <a:spcBef>
                <a:spcPts val="600"/>
              </a:spcBef>
              <a:spcAft>
                <a:spcPts val="0"/>
              </a:spcAft>
              <a:buClr>
                <a:schemeClr val="dk1"/>
              </a:buClr>
              <a:buSzPts val="2800"/>
              <a:buFont typeface="Arial"/>
              <a:buChar char="•"/>
            </a:pPr>
            <a:r>
              <a:rPr b="0" i="0" lang="en-US" sz="2000" u="none" cap="none" strike="noStrike">
                <a:solidFill>
                  <a:srgbClr val="282828"/>
                </a:solidFill>
                <a:latin typeface="Lato"/>
                <a:ea typeface="Lato"/>
                <a:cs typeface="Lato"/>
                <a:sym typeface="Lato"/>
              </a:rPr>
              <a:t>Why might images sometimes be unreliable?</a:t>
            </a:r>
            <a:endParaRPr b="0" i="0" sz="2000" u="none" cap="none" strike="noStrike">
              <a:solidFill>
                <a:srgbClr val="282828"/>
              </a:solidFill>
              <a:latin typeface="Lato"/>
              <a:ea typeface="Lato"/>
              <a:cs typeface="Lato"/>
              <a:sym typeface="Lato"/>
            </a:endParaRPr>
          </a:p>
          <a:p>
            <a:pPr indent="-304798" lvl="0" marL="342897" marR="0" rtl="0" algn="l">
              <a:lnSpc>
                <a:spcPct val="107000"/>
              </a:lnSpc>
              <a:spcBef>
                <a:spcPts val="600"/>
              </a:spcBef>
              <a:spcAft>
                <a:spcPts val="600"/>
              </a:spcAft>
              <a:buClr>
                <a:schemeClr val="dk1"/>
              </a:buClr>
              <a:buSzPts val="2800"/>
              <a:buFont typeface="Arial"/>
              <a:buChar char="•"/>
            </a:pPr>
            <a:r>
              <a:rPr b="0" i="0" lang="en-US" sz="2000" u="none" cap="none" strike="noStrike">
                <a:solidFill>
                  <a:srgbClr val="282828"/>
                </a:solidFill>
                <a:latin typeface="Lato"/>
                <a:ea typeface="Lato"/>
                <a:cs typeface="Lato"/>
                <a:sym typeface="Lato"/>
              </a:rPr>
              <a:t>What strategies might someone use to manage feelings about media before deciding whether to share it?</a:t>
            </a:r>
            <a:endParaRPr b="0" i="0" sz="2000" u="none" cap="none" strike="noStrike">
              <a:solidFill>
                <a:srgbClr val="000000"/>
              </a:solidFill>
              <a:latin typeface="Lato"/>
              <a:ea typeface="Lato"/>
              <a:cs typeface="Lato"/>
              <a:sym typeface="Lato"/>
            </a:endParaRPr>
          </a:p>
        </p:txBody>
      </p:sp>
      <p:pic>
        <p:nvPicPr>
          <p:cNvPr descr="A pink circle with a pencil in it&#10;&#10;Description automatically generated" id="119" name="Google Shape;119;p30"/>
          <p:cNvPicPr preferRelativeResize="0"/>
          <p:nvPr/>
        </p:nvPicPr>
        <p:blipFill rotWithShape="1">
          <a:blip r:embed="rId3">
            <a:alphaModFix/>
          </a:blip>
          <a:srcRect b="0" l="0" r="0" t="0"/>
          <a:stretch/>
        </p:blipFill>
        <p:spPr>
          <a:xfrm>
            <a:off x="985837" y="714194"/>
            <a:ext cx="646304" cy="63200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
          <p:cNvSpPr txBox="1"/>
          <p:nvPr>
            <p:ph type="title"/>
          </p:nvPr>
        </p:nvSpPr>
        <p:spPr>
          <a:xfrm>
            <a:off x="1809802" y="301623"/>
            <a:ext cx="7886700" cy="1325563"/>
          </a:xfrm>
          <a:prstGeom prst="rect">
            <a:avLst/>
          </a:prstGeom>
          <a:noFill/>
          <a:ln>
            <a:noFill/>
          </a:ln>
        </p:spPr>
        <p:txBody>
          <a:bodyPr anchorCtr="0" anchor="ctr" bIns="32125" lIns="64275" spcFirstLastPara="1" rIns="64275" wrap="square" tIns="32125">
            <a:normAutofit/>
          </a:bodyPr>
          <a:lstStyle/>
          <a:p>
            <a:pPr indent="0" lvl="0" marL="0" rtl="0" algn="l">
              <a:lnSpc>
                <a:spcPct val="90000"/>
              </a:lnSpc>
              <a:spcBef>
                <a:spcPts val="0"/>
              </a:spcBef>
              <a:spcAft>
                <a:spcPts val="0"/>
              </a:spcAft>
              <a:buSzPts val="4600"/>
              <a:buNone/>
            </a:pPr>
            <a:r>
              <a:rPr b="1" lang="en-US" sz="3600">
                <a:latin typeface="Lato"/>
                <a:ea typeface="Lato"/>
                <a:cs typeface="Lato"/>
                <a:sym typeface="Lato"/>
              </a:rPr>
              <a:t>Overheard conversation</a:t>
            </a:r>
            <a:endParaRPr b="1" sz="3600">
              <a:latin typeface="Lato"/>
              <a:ea typeface="Lato"/>
              <a:cs typeface="Lato"/>
              <a:sym typeface="Lato"/>
            </a:endParaRPr>
          </a:p>
        </p:txBody>
      </p:sp>
      <p:cxnSp>
        <p:nvCxnSpPr>
          <p:cNvPr id="125" name="Google Shape;125;p2"/>
          <p:cNvCxnSpPr/>
          <p:nvPr/>
        </p:nvCxnSpPr>
        <p:spPr>
          <a:xfrm>
            <a:off x="1878227" y="1346199"/>
            <a:ext cx="9380325" cy="0"/>
          </a:xfrm>
          <a:prstGeom prst="straightConnector1">
            <a:avLst/>
          </a:prstGeom>
          <a:noFill/>
          <a:ln cap="flat" cmpd="sng" w="28575">
            <a:solidFill>
              <a:srgbClr val="282828"/>
            </a:solidFill>
            <a:prstDash val="solid"/>
            <a:miter lim="800000"/>
            <a:headEnd len="sm" w="sm" type="none"/>
            <a:tailEnd len="sm" w="sm" type="none"/>
          </a:ln>
        </p:spPr>
      </p:cxnSp>
      <p:pic>
        <p:nvPicPr>
          <p:cNvPr descr="A pink circle with a pencil in it&#10;&#10;Description automatically generated" id="126" name="Google Shape;126;p2"/>
          <p:cNvPicPr preferRelativeResize="0"/>
          <p:nvPr/>
        </p:nvPicPr>
        <p:blipFill rotWithShape="1">
          <a:blip r:embed="rId3">
            <a:alphaModFix/>
          </a:blip>
          <a:srcRect b="0" l="0" r="0" t="0"/>
          <a:stretch/>
        </p:blipFill>
        <p:spPr>
          <a:xfrm>
            <a:off x="985837" y="714194"/>
            <a:ext cx="646304" cy="632005"/>
          </a:xfrm>
          <a:prstGeom prst="rect">
            <a:avLst/>
          </a:prstGeom>
          <a:noFill/>
          <a:ln>
            <a:noFill/>
          </a:ln>
        </p:spPr>
      </p:pic>
      <p:sp>
        <p:nvSpPr>
          <p:cNvPr id="127" name="Google Shape;127;p2"/>
          <p:cNvSpPr/>
          <p:nvPr/>
        </p:nvSpPr>
        <p:spPr>
          <a:xfrm>
            <a:off x="1210520" y="1884475"/>
            <a:ext cx="10048032" cy="1325563"/>
          </a:xfrm>
          <a:prstGeom prst="wedgeRectCallout">
            <a:avLst>
              <a:gd fmla="val -53211" name="adj1"/>
              <a:gd fmla="val 27717" name="adj2"/>
            </a:avLst>
          </a:prstGeom>
          <a:solidFill>
            <a:srgbClr val="FEF1DA"/>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Lato"/>
                <a:ea typeface="Lato"/>
                <a:cs typeface="Lato"/>
                <a:sym typeface="Lato"/>
              </a:rPr>
              <a:t>Hey, have you seen that news article about the abandoned animals in the shelter? </a:t>
            </a:r>
            <a:br>
              <a:rPr b="0" i="0" lang="en-US" sz="2000" u="none" cap="none" strike="noStrike">
                <a:solidFill>
                  <a:schemeClr val="dk1"/>
                </a:solidFill>
                <a:latin typeface="Lato"/>
                <a:ea typeface="Lato"/>
                <a:cs typeface="Lato"/>
                <a:sym typeface="Lato"/>
              </a:rPr>
            </a:br>
            <a:r>
              <a:rPr b="0" i="0" lang="en-US" sz="2000" u="none" cap="none" strike="noStrike">
                <a:solidFill>
                  <a:schemeClr val="dk1"/>
                </a:solidFill>
                <a:latin typeface="Lato"/>
                <a:ea typeface="Lato"/>
                <a:cs typeface="Lato"/>
                <a:sym typeface="Lato"/>
              </a:rPr>
              <a:t>They showed that celebrity leaving their animals there as well – as if they don’t have enough money!? It’s heartbreaking, I can’t believe they’d do that.</a:t>
            </a:r>
            <a:endParaRPr b="0" i="0" sz="2000" u="none" cap="none" strike="noStrike">
              <a:solidFill>
                <a:schemeClr val="dk1"/>
              </a:solidFill>
              <a:latin typeface="Lato"/>
              <a:ea typeface="Lato"/>
              <a:cs typeface="Lato"/>
              <a:sym typeface="Lato"/>
            </a:endParaRPr>
          </a:p>
        </p:txBody>
      </p:sp>
      <p:sp>
        <p:nvSpPr>
          <p:cNvPr id="128" name="Google Shape;128;p2"/>
          <p:cNvSpPr/>
          <p:nvPr/>
        </p:nvSpPr>
        <p:spPr>
          <a:xfrm>
            <a:off x="1210520" y="3365727"/>
            <a:ext cx="10048032" cy="1325563"/>
          </a:xfrm>
          <a:prstGeom prst="wedgeRectCallout">
            <a:avLst>
              <a:gd fmla="val 52889" name="adj1"/>
              <a:gd fmla="val 31002" name="adj2"/>
            </a:avLst>
          </a:prstGeom>
          <a:solidFill>
            <a:srgbClr val="FEF1DA"/>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Lato"/>
                <a:ea typeface="Lato"/>
                <a:cs typeface="Lato"/>
                <a:sym typeface="Lato"/>
              </a:rPr>
              <a:t>Oh, yeah, I saw that too. Horrible that people treat animals </a:t>
            </a:r>
            <a:br>
              <a:rPr b="0" i="0" lang="en-US" sz="2000" u="none" cap="none" strike="noStrike">
                <a:solidFill>
                  <a:schemeClr val="dk1"/>
                </a:solidFill>
                <a:latin typeface="Lato"/>
                <a:ea typeface="Lato"/>
                <a:cs typeface="Lato"/>
                <a:sym typeface="Lato"/>
              </a:rPr>
            </a:br>
            <a:r>
              <a:rPr b="0" i="0" lang="en-US" sz="2000" u="none" cap="none" strike="noStrike">
                <a:solidFill>
                  <a:schemeClr val="dk1"/>
                </a:solidFill>
                <a:latin typeface="Lato"/>
                <a:ea typeface="Lato"/>
                <a:cs typeface="Lato"/>
                <a:sym typeface="Lato"/>
              </a:rPr>
              <a:t>like that. My cousin said they think the article’s fake though, they even said they don’t think the pictures are real, I don’t know how they figure that out though…</a:t>
            </a:r>
            <a:endParaRPr b="0" i="0" sz="2000" u="none" cap="none" strike="noStrike">
              <a:solidFill>
                <a:schemeClr val="dk1"/>
              </a:solidFill>
              <a:latin typeface="Lato"/>
              <a:ea typeface="Lato"/>
              <a:cs typeface="Lato"/>
              <a:sym typeface="Lato"/>
            </a:endParaRPr>
          </a:p>
        </p:txBody>
      </p:sp>
      <p:sp>
        <p:nvSpPr>
          <p:cNvPr id="129" name="Google Shape;129;p2"/>
          <p:cNvSpPr/>
          <p:nvPr/>
        </p:nvSpPr>
        <p:spPr>
          <a:xfrm>
            <a:off x="1210520" y="4846979"/>
            <a:ext cx="10048032" cy="563221"/>
          </a:xfrm>
          <a:prstGeom prst="wedgeRectCallout">
            <a:avLst>
              <a:gd fmla="val -53211" name="adj1"/>
              <a:gd fmla="val 27717" name="adj2"/>
            </a:avLst>
          </a:prstGeom>
          <a:solidFill>
            <a:srgbClr val="FEF1DA"/>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Lato"/>
                <a:ea typeface="Lato"/>
                <a:cs typeface="Lato"/>
                <a:sym typeface="Lato"/>
              </a:rPr>
              <a:t>Why would someone share something like that if it was fake?</a:t>
            </a:r>
            <a:endParaRPr b="0" i="0" sz="2000" u="none" cap="none" strike="noStrike">
              <a:solidFill>
                <a:schemeClr val="dk1"/>
              </a:solidFill>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31"/>
          <p:cNvSpPr txBox="1"/>
          <p:nvPr>
            <p:ph type="title"/>
          </p:nvPr>
        </p:nvSpPr>
        <p:spPr>
          <a:xfrm>
            <a:off x="985837" y="301623"/>
            <a:ext cx="7886700" cy="1325563"/>
          </a:xfrm>
          <a:prstGeom prst="rect">
            <a:avLst/>
          </a:prstGeom>
          <a:noFill/>
          <a:ln>
            <a:noFill/>
          </a:ln>
        </p:spPr>
        <p:txBody>
          <a:bodyPr anchorCtr="0" anchor="ctr" bIns="32125" lIns="64275" spcFirstLastPara="1" rIns="64275" wrap="square" tIns="32125">
            <a:normAutofit/>
          </a:bodyPr>
          <a:lstStyle/>
          <a:p>
            <a:pPr indent="0" lvl="0" marL="0" rtl="0" algn="l">
              <a:lnSpc>
                <a:spcPct val="90000"/>
              </a:lnSpc>
              <a:spcBef>
                <a:spcPts val="0"/>
              </a:spcBef>
              <a:spcAft>
                <a:spcPts val="0"/>
              </a:spcAft>
              <a:buSzPts val="4600"/>
              <a:buNone/>
            </a:pPr>
            <a:r>
              <a:rPr b="1" lang="en-US" sz="3600">
                <a:latin typeface="Lato"/>
                <a:ea typeface="Lato"/>
                <a:cs typeface="Lato"/>
                <a:sym typeface="Lato"/>
              </a:rPr>
              <a:t>Is this true?</a:t>
            </a:r>
            <a:endParaRPr b="1" sz="3600">
              <a:latin typeface="Lato"/>
              <a:ea typeface="Lato"/>
              <a:cs typeface="Lato"/>
              <a:sym typeface="Lato"/>
            </a:endParaRPr>
          </a:p>
        </p:txBody>
      </p:sp>
      <p:cxnSp>
        <p:nvCxnSpPr>
          <p:cNvPr id="135" name="Google Shape;135;p31"/>
          <p:cNvCxnSpPr/>
          <p:nvPr/>
        </p:nvCxnSpPr>
        <p:spPr>
          <a:xfrm>
            <a:off x="985837" y="1346199"/>
            <a:ext cx="10272715" cy="0"/>
          </a:xfrm>
          <a:prstGeom prst="straightConnector1">
            <a:avLst/>
          </a:prstGeom>
          <a:noFill/>
          <a:ln cap="flat" cmpd="sng" w="28575">
            <a:solidFill>
              <a:srgbClr val="282828"/>
            </a:solidFill>
            <a:prstDash val="solid"/>
            <a:miter lim="800000"/>
            <a:headEnd len="sm" w="sm" type="none"/>
            <a:tailEnd len="sm" w="sm" type="none"/>
          </a:ln>
        </p:spPr>
      </p:cxnSp>
      <p:sp>
        <p:nvSpPr>
          <p:cNvPr id="136" name="Google Shape;136;p31"/>
          <p:cNvSpPr txBox="1"/>
          <p:nvPr>
            <p:ph idx="1" type="body"/>
          </p:nvPr>
        </p:nvSpPr>
        <p:spPr>
          <a:xfrm>
            <a:off x="985837" y="1520637"/>
            <a:ext cx="5600701" cy="1039807"/>
          </a:xfrm>
          <a:prstGeom prst="rect">
            <a:avLst/>
          </a:prstGeom>
          <a:noFill/>
          <a:ln>
            <a:noFill/>
          </a:ln>
        </p:spPr>
        <p:txBody>
          <a:bodyPr anchorCtr="0" anchor="t" bIns="32125" lIns="64275" spcFirstLastPara="1" rIns="64275" wrap="square" tIns="32125">
            <a:normAutofit/>
          </a:bodyPr>
          <a:lstStyle/>
          <a:p>
            <a:pPr indent="0" lvl="0" marL="0" rtl="0" algn="l">
              <a:lnSpc>
                <a:spcPct val="90000"/>
              </a:lnSpc>
              <a:spcBef>
                <a:spcPts val="750"/>
              </a:spcBef>
              <a:spcAft>
                <a:spcPts val="0"/>
              </a:spcAft>
              <a:buSzPts val="2800"/>
              <a:buNone/>
            </a:pPr>
            <a:r>
              <a:rPr b="1" lang="en-US" sz="2400"/>
              <a:t>Learning objective:</a:t>
            </a:r>
            <a:endParaRPr/>
          </a:p>
        </p:txBody>
      </p:sp>
      <p:sp>
        <p:nvSpPr>
          <p:cNvPr id="137" name="Google Shape;137;p31"/>
          <p:cNvSpPr txBox="1"/>
          <p:nvPr/>
        </p:nvSpPr>
        <p:spPr>
          <a:xfrm>
            <a:off x="985813" y="1985619"/>
            <a:ext cx="3046925" cy="1964585"/>
          </a:xfrm>
          <a:prstGeom prst="rect">
            <a:avLst/>
          </a:prstGeom>
          <a:noFill/>
          <a:ln>
            <a:noFill/>
          </a:ln>
        </p:spPr>
        <p:txBody>
          <a:bodyPr anchorCtr="0" anchor="t" bIns="32125" lIns="64275" spcFirstLastPara="1" rIns="64275" wrap="square" tIns="32125">
            <a:noAutofit/>
          </a:bodyPr>
          <a:lstStyle/>
          <a:p>
            <a:pPr indent="0" lvl="0" marL="0" marR="0" rtl="0" algn="l">
              <a:lnSpc>
                <a:spcPct val="100000"/>
              </a:lnSpc>
              <a:spcBef>
                <a:spcPts val="750"/>
              </a:spcBef>
              <a:spcAft>
                <a:spcPts val="0"/>
              </a:spcAft>
              <a:buClr>
                <a:schemeClr val="dk1"/>
              </a:buClr>
              <a:buSzPts val="2800"/>
              <a:buFont typeface="Arial"/>
              <a:buNone/>
            </a:pPr>
            <a:r>
              <a:rPr b="0" i="0" lang="en-US" sz="2000" u="none" cap="none" strike="noStrike">
                <a:solidFill>
                  <a:srgbClr val="282828"/>
                </a:solidFill>
                <a:latin typeface="Lato"/>
                <a:ea typeface="Lato"/>
                <a:cs typeface="Lato"/>
                <a:sym typeface="Lato"/>
              </a:rPr>
              <a:t>To learn about strategies to identify and manage misinformation and disinformation.</a:t>
            </a:r>
            <a:endParaRPr b="0" i="0" sz="2000" u="none" cap="none" strike="noStrike">
              <a:solidFill>
                <a:srgbClr val="000000"/>
              </a:solidFill>
              <a:latin typeface="Arial"/>
              <a:ea typeface="Arial"/>
              <a:cs typeface="Arial"/>
              <a:sym typeface="Arial"/>
            </a:endParaRPr>
          </a:p>
        </p:txBody>
      </p:sp>
      <p:sp>
        <p:nvSpPr>
          <p:cNvPr id="138" name="Google Shape;138;p31"/>
          <p:cNvSpPr txBox="1"/>
          <p:nvPr/>
        </p:nvSpPr>
        <p:spPr>
          <a:xfrm>
            <a:off x="6824653" y="1519325"/>
            <a:ext cx="4086300" cy="1039800"/>
          </a:xfrm>
          <a:prstGeom prst="rect">
            <a:avLst/>
          </a:prstGeom>
          <a:noFill/>
          <a:ln>
            <a:noFill/>
          </a:ln>
        </p:spPr>
        <p:txBody>
          <a:bodyPr anchorCtr="0" anchor="t" bIns="32125" lIns="64275" spcFirstLastPara="1" rIns="64275" wrap="square" tIns="32125">
            <a:normAutofit/>
          </a:bodyPr>
          <a:lstStyle/>
          <a:p>
            <a:pPr indent="0" lvl="0" marL="0" marR="0" rtl="0" algn="l">
              <a:lnSpc>
                <a:spcPct val="90000"/>
              </a:lnSpc>
              <a:spcBef>
                <a:spcPts val="750"/>
              </a:spcBef>
              <a:spcAft>
                <a:spcPts val="0"/>
              </a:spcAft>
              <a:buClr>
                <a:schemeClr val="dk1"/>
              </a:buClr>
              <a:buSzPts val="2800"/>
              <a:buFont typeface="Arial"/>
              <a:buNone/>
            </a:pPr>
            <a:r>
              <a:rPr b="1" i="0" lang="en-US" sz="2400" u="none" cap="none" strike="noStrike">
                <a:solidFill>
                  <a:srgbClr val="282828"/>
                </a:solidFill>
                <a:latin typeface="Lato"/>
                <a:ea typeface="Lato"/>
                <a:cs typeface="Lato"/>
                <a:sym typeface="Lato"/>
              </a:rPr>
              <a:t>Learning outcomes:</a:t>
            </a:r>
            <a:endParaRPr b="0" i="0" sz="1400" u="none" cap="none" strike="noStrike">
              <a:solidFill>
                <a:srgbClr val="000000"/>
              </a:solidFill>
              <a:latin typeface="Arial"/>
              <a:ea typeface="Arial"/>
              <a:cs typeface="Arial"/>
              <a:sym typeface="Arial"/>
            </a:endParaRPr>
          </a:p>
        </p:txBody>
      </p:sp>
      <p:sp>
        <p:nvSpPr>
          <p:cNvPr id="139" name="Google Shape;139;p31"/>
          <p:cNvSpPr txBox="1"/>
          <p:nvPr/>
        </p:nvSpPr>
        <p:spPr>
          <a:xfrm>
            <a:off x="6848950" y="1975138"/>
            <a:ext cx="4409700" cy="3575700"/>
          </a:xfrm>
          <a:prstGeom prst="rect">
            <a:avLst/>
          </a:prstGeom>
          <a:noFill/>
          <a:ln>
            <a:noFill/>
          </a:ln>
        </p:spPr>
        <p:txBody>
          <a:bodyPr anchorCtr="0" anchor="t" bIns="32125" lIns="64275" spcFirstLastPara="1" rIns="64275" wrap="square" tIns="32125">
            <a:normAutofit/>
          </a:bodyPr>
          <a:lstStyle/>
          <a:p>
            <a:pPr indent="0" lvl="0" marL="0" marR="0" rtl="0" algn="l">
              <a:lnSpc>
                <a:spcPct val="100000"/>
              </a:lnSpc>
              <a:spcBef>
                <a:spcPts val="750"/>
              </a:spcBef>
              <a:spcAft>
                <a:spcPts val="0"/>
              </a:spcAft>
              <a:buClr>
                <a:schemeClr val="dk1"/>
              </a:buClr>
              <a:buSzPts val="2800"/>
              <a:buFont typeface="Arial"/>
              <a:buNone/>
            </a:pPr>
            <a:r>
              <a:rPr b="0" i="0" lang="en-US" sz="2000" u="none" cap="none" strike="noStrike">
                <a:solidFill>
                  <a:srgbClr val="282828"/>
                </a:solidFill>
                <a:latin typeface="Lato"/>
                <a:ea typeface="Lato"/>
                <a:cs typeface="Lato"/>
                <a:sym typeface="Lato"/>
              </a:rPr>
              <a:t>We will be able to…</a:t>
            </a:r>
            <a:endParaRPr b="0" i="0" sz="2000" u="none" cap="none" strike="noStrike">
              <a:solidFill>
                <a:srgbClr val="000000"/>
              </a:solidFill>
              <a:latin typeface="Arial"/>
              <a:ea typeface="Arial"/>
              <a:cs typeface="Arial"/>
              <a:sym typeface="Arial"/>
            </a:endParaRPr>
          </a:p>
          <a:p>
            <a:pPr indent="-317500" lvl="0" marL="457200" marR="0" rtl="0" algn="l">
              <a:lnSpc>
                <a:spcPct val="100000"/>
              </a:lnSpc>
              <a:spcBef>
                <a:spcPts val="750"/>
              </a:spcBef>
              <a:spcAft>
                <a:spcPts val="0"/>
              </a:spcAft>
              <a:buClr>
                <a:srgbClr val="282828"/>
              </a:buClr>
              <a:buSzPts val="1400"/>
              <a:buFont typeface="Lato"/>
              <a:buChar char="●"/>
            </a:pPr>
            <a:r>
              <a:rPr b="0" i="0" lang="en-US" sz="2000" u="none" cap="none" strike="noStrike">
                <a:solidFill>
                  <a:srgbClr val="282828"/>
                </a:solidFill>
                <a:latin typeface="Lato"/>
                <a:ea typeface="Lato"/>
                <a:cs typeface="Lato"/>
                <a:sym typeface="Lato"/>
              </a:rPr>
              <a:t>describe what misinformation and disinformation is in media</a:t>
            </a:r>
            <a:endParaRPr b="0" i="0" sz="2000" u="none" cap="none" strike="noStrike">
              <a:solidFill>
                <a:srgbClr val="000000"/>
              </a:solidFill>
              <a:latin typeface="Arial"/>
              <a:ea typeface="Arial"/>
              <a:cs typeface="Arial"/>
              <a:sym typeface="Arial"/>
            </a:endParaRPr>
          </a:p>
          <a:p>
            <a:pPr indent="-317500" lvl="0" marL="457200" marR="0" rtl="0" algn="l">
              <a:lnSpc>
                <a:spcPct val="100000"/>
              </a:lnSpc>
              <a:spcBef>
                <a:spcPts val="0"/>
              </a:spcBef>
              <a:spcAft>
                <a:spcPts val="0"/>
              </a:spcAft>
              <a:buClr>
                <a:srgbClr val="282828"/>
              </a:buClr>
              <a:buSzPts val="1400"/>
              <a:buFont typeface="Lato"/>
              <a:buChar char="●"/>
            </a:pPr>
            <a:r>
              <a:rPr b="0" i="0" lang="en-US" sz="2000" u="none" cap="none" strike="noStrike">
                <a:solidFill>
                  <a:srgbClr val="282828"/>
                </a:solidFill>
                <a:latin typeface="Lato"/>
                <a:ea typeface="Lato"/>
                <a:cs typeface="Lato"/>
                <a:sym typeface="Lato"/>
              </a:rPr>
              <a:t>explain strategies to fact-check information</a:t>
            </a:r>
            <a:endParaRPr/>
          </a:p>
          <a:p>
            <a:pPr indent="-317500" lvl="0" marL="457200" marR="0" rtl="0" algn="l">
              <a:lnSpc>
                <a:spcPct val="100000"/>
              </a:lnSpc>
              <a:spcBef>
                <a:spcPts val="0"/>
              </a:spcBef>
              <a:spcAft>
                <a:spcPts val="0"/>
              </a:spcAft>
              <a:buClr>
                <a:srgbClr val="282828"/>
              </a:buClr>
              <a:buSzPts val="1400"/>
              <a:buFont typeface="Lato"/>
              <a:buChar char="●"/>
            </a:pPr>
            <a:r>
              <a:rPr b="0" i="0" lang="en-US" sz="2000" u="none" cap="none" strike="noStrike">
                <a:solidFill>
                  <a:srgbClr val="282828"/>
                </a:solidFill>
                <a:latin typeface="Lato"/>
                <a:ea typeface="Lato"/>
                <a:cs typeface="Lato"/>
                <a:sym typeface="Lato"/>
              </a:rPr>
              <a:t>assess when media is intended to generate an emotional response to encourage further sharing</a:t>
            </a:r>
            <a:endParaRPr b="0" i="0" sz="2000" u="none" cap="none" strike="noStrike">
              <a:solidFill>
                <a:srgbClr val="000000"/>
              </a:solidFill>
              <a:latin typeface="Arial"/>
              <a:ea typeface="Arial"/>
              <a:cs typeface="Arial"/>
              <a:sym typeface="Arial"/>
            </a:endParaRPr>
          </a:p>
          <a:p>
            <a:pPr indent="-317500" lvl="0" marL="457200" marR="0" rtl="0" algn="l">
              <a:lnSpc>
                <a:spcPct val="100000"/>
              </a:lnSpc>
              <a:spcBef>
                <a:spcPts val="0"/>
              </a:spcBef>
              <a:spcAft>
                <a:spcPts val="0"/>
              </a:spcAft>
              <a:buClr>
                <a:srgbClr val="282828"/>
              </a:buClr>
              <a:buSzPts val="1400"/>
              <a:buFont typeface="Lato"/>
              <a:buChar char="●"/>
            </a:pPr>
            <a:r>
              <a:rPr b="0" i="0" lang="en-US" sz="2000" u="none" cap="none" strike="noStrike">
                <a:solidFill>
                  <a:srgbClr val="282828"/>
                </a:solidFill>
                <a:latin typeface="Lato"/>
                <a:ea typeface="Lato"/>
                <a:cs typeface="Lato"/>
                <a:sym typeface="Lato"/>
              </a:rPr>
              <a:t>identify other ways someone can respond to emotive media</a:t>
            </a:r>
            <a:endParaRPr b="0" i="0" sz="2000" u="none" cap="none" strike="noStrike">
              <a:solidFill>
                <a:srgbClr val="000000"/>
              </a:solidFill>
              <a:latin typeface="Arial"/>
              <a:ea typeface="Arial"/>
              <a:cs typeface="Arial"/>
              <a:sym typeface="Arial"/>
            </a:endParaRPr>
          </a:p>
        </p:txBody>
      </p:sp>
      <p:sp>
        <p:nvSpPr>
          <p:cNvPr id="140" name="Google Shape;140;p31"/>
          <p:cNvSpPr txBox="1"/>
          <p:nvPr/>
        </p:nvSpPr>
        <p:spPr>
          <a:xfrm>
            <a:off x="985846" y="3687260"/>
            <a:ext cx="5600700" cy="1039800"/>
          </a:xfrm>
          <a:prstGeom prst="rect">
            <a:avLst/>
          </a:prstGeom>
          <a:noFill/>
          <a:ln>
            <a:noFill/>
          </a:ln>
        </p:spPr>
        <p:txBody>
          <a:bodyPr anchorCtr="0" anchor="t" bIns="32125" lIns="64275" spcFirstLastPara="1" rIns="64275" wrap="square" tIns="32125">
            <a:normAutofit/>
          </a:bodyPr>
          <a:lstStyle/>
          <a:p>
            <a:pPr indent="0" lvl="0" marL="0" marR="0" rtl="0" algn="l">
              <a:lnSpc>
                <a:spcPct val="90000"/>
              </a:lnSpc>
              <a:spcBef>
                <a:spcPts val="750"/>
              </a:spcBef>
              <a:spcAft>
                <a:spcPts val="0"/>
              </a:spcAft>
              <a:buClr>
                <a:srgbClr val="000000"/>
              </a:buClr>
              <a:buSzPts val="2800"/>
              <a:buFont typeface="Arial"/>
              <a:buNone/>
            </a:pPr>
            <a:r>
              <a:rPr b="1" i="0" lang="en-US" sz="2400" u="none" cap="none" strike="noStrike">
                <a:solidFill>
                  <a:srgbClr val="282828"/>
                </a:solidFill>
                <a:latin typeface="Lato"/>
                <a:ea typeface="Lato"/>
                <a:cs typeface="Lato"/>
                <a:sym typeface="Lato"/>
              </a:rPr>
              <a:t>Essential Skill focus:</a:t>
            </a:r>
            <a:endParaRPr b="0" i="0" sz="1400" u="none" cap="none" strike="noStrike">
              <a:solidFill>
                <a:srgbClr val="000000"/>
              </a:solidFill>
              <a:latin typeface="Arial"/>
              <a:ea typeface="Arial"/>
              <a:cs typeface="Arial"/>
              <a:sym typeface="Arial"/>
            </a:endParaRPr>
          </a:p>
        </p:txBody>
      </p:sp>
      <p:pic>
        <p:nvPicPr>
          <p:cNvPr id="141" name="Google Shape;141;p31"/>
          <p:cNvPicPr preferRelativeResize="0"/>
          <p:nvPr/>
        </p:nvPicPr>
        <p:blipFill rotWithShape="1">
          <a:blip r:embed="rId3">
            <a:alphaModFix/>
          </a:blip>
          <a:srcRect b="0" l="0" r="0" t="0"/>
          <a:stretch/>
        </p:blipFill>
        <p:spPr>
          <a:xfrm>
            <a:off x="985859" y="4244935"/>
            <a:ext cx="5943599" cy="6096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32"/>
          <p:cNvSpPr txBox="1"/>
          <p:nvPr>
            <p:ph type="title"/>
          </p:nvPr>
        </p:nvSpPr>
        <p:spPr>
          <a:xfrm>
            <a:off x="1809802" y="301623"/>
            <a:ext cx="9448750" cy="1325563"/>
          </a:xfrm>
          <a:prstGeom prst="rect">
            <a:avLst/>
          </a:prstGeom>
          <a:noFill/>
          <a:ln>
            <a:noFill/>
          </a:ln>
        </p:spPr>
        <p:txBody>
          <a:bodyPr anchorCtr="0" anchor="ctr" bIns="32125" lIns="64275" spcFirstLastPara="1" rIns="64275" wrap="square" tIns="32125">
            <a:normAutofit/>
          </a:bodyPr>
          <a:lstStyle/>
          <a:p>
            <a:pPr indent="0" lvl="0" marL="0" rtl="0" algn="l">
              <a:lnSpc>
                <a:spcPct val="90000"/>
              </a:lnSpc>
              <a:spcBef>
                <a:spcPts val="0"/>
              </a:spcBef>
              <a:spcAft>
                <a:spcPts val="0"/>
              </a:spcAft>
              <a:buSzPts val="4600"/>
              <a:buNone/>
            </a:pPr>
            <a:r>
              <a:rPr b="1" lang="en-US" sz="3600">
                <a:latin typeface="Lato"/>
                <a:ea typeface="Lato"/>
                <a:cs typeface="Lato"/>
                <a:sym typeface="Lato"/>
              </a:rPr>
              <a:t>Find an example of…</a:t>
            </a:r>
            <a:endParaRPr b="1" sz="3600">
              <a:latin typeface="Lato"/>
              <a:ea typeface="Lato"/>
              <a:cs typeface="Lato"/>
              <a:sym typeface="Lato"/>
            </a:endParaRPr>
          </a:p>
        </p:txBody>
      </p:sp>
      <p:cxnSp>
        <p:nvCxnSpPr>
          <p:cNvPr id="147" name="Google Shape;147;p32"/>
          <p:cNvCxnSpPr/>
          <p:nvPr/>
        </p:nvCxnSpPr>
        <p:spPr>
          <a:xfrm>
            <a:off x="1878227" y="1346199"/>
            <a:ext cx="9380325" cy="0"/>
          </a:xfrm>
          <a:prstGeom prst="straightConnector1">
            <a:avLst/>
          </a:prstGeom>
          <a:noFill/>
          <a:ln cap="flat" cmpd="sng" w="28575">
            <a:solidFill>
              <a:srgbClr val="282828"/>
            </a:solidFill>
            <a:prstDash val="solid"/>
            <a:miter lim="800000"/>
            <a:headEnd len="sm" w="sm" type="none"/>
            <a:tailEnd len="sm" w="sm" type="none"/>
          </a:ln>
        </p:spPr>
      </p:cxnSp>
      <p:pic>
        <p:nvPicPr>
          <p:cNvPr descr="A pencil in a circle&#10;&#10;Description automatically generated" id="148" name="Google Shape;148;p32"/>
          <p:cNvPicPr preferRelativeResize="0"/>
          <p:nvPr/>
        </p:nvPicPr>
        <p:blipFill rotWithShape="1">
          <a:blip r:embed="rId3">
            <a:alphaModFix/>
          </a:blip>
          <a:srcRect b="0" l="0" r="0" t="0"/>
          <a:stretch/>
        </p:blipFill>
        <p:spPr>
          <a:xfrm>
            <a:off x="985837" y="714194"/>
            <a:ext cx="646304" cy="632005"/>
          </a:xfrm>
          <a:prstGeom prst="rect">
            <a:avLst/>
          </a:prstGeom>
          <a:noFill/>
          <a:ln>
            <a:noFill/>
          </a:ln>
        </p:spPr>
      </p:pic>
      <p:sp>
        <p:nvSpPr>
          <p:cNvPr id="149" name="Google Shape;149;p32"/>
          <p:cNvSpPr txBox="1"/>
          <p:nvPr/>
        </p:nvSpPr>
        <p:spPr>
          <a:xfrm>
            <a:off x="985837" y="1941095"/>
            <a:ext cx="7472363" cy="3848508"/>
          </a:xfrm>
          <a:prstGeom prst="rect">
            <a:avLst/>
          </a:prstGeom>
          <a:noFill/>
          <a:ln>
            <a:noFill/>
          </a:ln>
        </p:spPr>
        <p:txBody>
          <a:bodyPr anchorCtr="0" anchor="t" bIns="32125" lIns="64275" spcFirstLastPara="1" rIns="64275" wrap="square" tIns="32125">
            <a:normAutofit/>
          </a:bodyPr>
          <a:lstStyle/>
          <a:p>
            <a:pPr indent="0" lvl="0" marL="0" marR="0" rtl="0" algn="l">
              <a:lnSpc>
                <a:spcPct val="90000"/>
              </a:lnSpc>
              <a:spcBef>
                <a:spcPts val="750"/>
              </a:spcBef>
              <a:spcAft>
                <a:spcPts val="0"/>
              </a:spcAft>
              <a:buClr>
                <a:schemeClr val="dk1"/>
              </a:buClr>
              <a:buSzPts val="2800"/>
              <a:buFont typeface="Arial"/>
              <a:buNone/>
            </a:pPr>
            <a:r>
              <a:rPr b="1" i="0" lang="en-US" sz="2400" u="none" cap="none" strike="noStrike">
                <a:solidFill>
                  <a:srgbClr val="282828"/>
                </a:solidFill>
                <a:latin typeface="Lato"/>
                <a:ea typeface="Lato"/>
                <a:cs typeface="Lato"/>
                <a:sym typeface="Lato"/>
              </a:rPr>
              <a:t>In pairs, read the scenarios around the room.</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750"/>
              </a:spcBef>
              <a:spcAft>
                <a:spcPts val="0"/>
              </a:spcAft>
              <a:buClr>
                <a:schemeClr val="dk1"/>
              </a:buClr>
              <a:buSzPts val="2800"/>
              <a:buFont typeface="Arial"/>
              <a:buNone/>
            </a:pPr>
            <a:r>
              <a:rPr b="1" i="0" lang="en-US" sz="2400" u="none" cap="none" strike="noStrike">
                <a:solidFill>
                  <a:srgbClr val="282828"/>
                </a:solidFill>
                <a:latin typeface="Lato"/>
                <a:ea typeface="Lato"/>
                <a:cs typeface="Lato"/>
                <a:sym typeface="Lato"/>
              </a:rPr>
              <a:t>Your sheet asks for examples of types and features of false information.</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750"/>
              </a:spcBef>
              <a:spcAft>
                <a:spcPts val="0"/>
              </a:spcAft>
              <a:buClr>
                <a:schemeClr val="dk1"/>
              </a:buClr>
              <a:buSzPts val="2800"/>
              <a:buFont typeface="Arial"/>
              <a:buNone/>
            </a:pPr>
            <a:r>
              <a:rPr b="1" i="0" lang="en-US" sz="2400" u="none" cap="none" strike="noStrike">
                <a:solidFill>
                  <a:srgbClr val="282828"/>
                </a:solidFill>
                <a:latin typeface="Lato"/>
                <a:ea typeface="Lato"/>
                <a:cs typeface="Lato"/>
                <a:sym typeface="Lato"/>
              </a:rPr>
              <a:t>Write down the name of the character from a scenario that has a matching example on your sheet.</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750"/>
              </a:spcBef>
              <a:spcAft>
                <a:spcPts val="0"/>
              </a:spcAft>
              <a:buClr>
                <a:schemeClr val="dk1"/>
              </a:buClr>
              <a:buSzPts val="2800"/>
              <a:buFont typeface="Arial"/>
              <a:buNone/>
            </a:pPr>
            <a:r>
              <a:rPr b="1" i="1" lang="en-US" sz="2400" u="none" cap="none" strike="noStrike">
                <a:solidFill>
                  <a:srgbClr val="282828"/>
                </a:solidFill>
                <a:latin typeface="Lato"/>
                <a:ea typeface="Lato"/>
                <a:cs typeface="Lato"/>
                <a:sym typeface="Lato"/>
              </a:rPr>
              <a:t>There might be more than one scenario that could be used for each answer. You only need to find one per question.</a:t>
            </a:r>
            <a:endParaRPr b="1" i="1" sz="2400" u="none" cap="none" strike="noStrike">
              <a:solidFill>
                <a:srgbClr val="282828"/>
              </a:solidFill>
              <a:latin typeface="Lato"/>
              <a:ea typeface="Lato"/>
              <a:cs typeface="Lato"/>
              <a:sym typeface="Lato"/>
            </a:endParaRPr>
          </a:p>
        </p:txBody>
      </p:sp>
      <p:pic>
        <p:nvPicPr>
          <p:cNvPr descr="A cartoon of a person holding a phone&#10;&#10;Description automatically generated" id="150" name="Google Shape;150;p32"/>
          <p:cNvPicPr preferRelativeResize="0"/>
          <p:nvPr/>
        </p:nvPicPr>
        <p:blipFill rotWithShape="1">
          <a:blip r:embed="rId4">
            <a:alphaModFix/>
          </a:blip>
          <a:srcRect b="0" l="0" r="0" t="0"/>
          <a:stretch/>
        </p:blipFill>
        <p:spPr>
          <a:xfrm>
            <a:off x="7410144" y="1627186"/>
            <a:ext cx="5054908" cy="379118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33"/>
          <p:cNvSpPr/>
          <p:nvPr/>
        </p:nvSpPr>
        <p:spPr>
          <a:xfrm>
            <a:off x="985837" y="1690688"/>
            <a:ext cx="3284712" cy="1141479"/>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Lato"/>
                <a:ea typeface="Lato"/>
                <a:cs typeface="Lato"/>
                <a:sym typeface="Lato"/>
              </a:rPr>
              <a:t>Misinformation being shared</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Lato"/>
                <a:ea typeface="Lato"/>
                <a:cs typeface="Lato"/>
                <a:sym typeface="Lato"/>
              </a:rPr>
              <a:t>Jake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Lato"/>
                <a:ea typeface="Lato"/>
                <a:cs typeface="Lato"/>
                <a:sym typeface="Lato"/>
              </a:rPr>
              <a:t>Louis</a:t>
            </a:r>
            <a:endParaRPr b="0" i="0" sz="1400" u="none" cap="none" strike="noStrike">
              <a:solidFill>
                <a:srgbClr val="000000"/>
              </a:solidFill>
              <a:latin typeface="Arial"/>
              <a:ea typeface="Arial"/>
              <a:cs typeface="Arial"/>
              <a:sym typeface="Arial"/>
            </a:endParaRPr>
          </a:p>
        </p:txBody>
      </p:sp>
      <p:sp>
        <p:nvSpPr>
          <p:cNvPr id="156" name="Google Shape;156;p33"/>
          <p:cNvSpPr/>
          <p:nvPr/>
        </p:nvSpPr>
        <p:spPr>
          <a:xfrm>
            <a:off x="4482663" y="1690688"/>
            <a:ext cx="3284712" cy="1141479"/>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Lato"/>
                <a:ea typeface="Lato"/>
                <a:cs typeface="Lato"/>
                <a:sym typeface="Lato"/>
              </a:rPr>
              <a:t>Disinformation being shared</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Lato"/>
                <a:ea typeface="Lato"/>
                <a:cs typeface="Lato"/>
                <a:sym typeface="Lato"/>
              </a:rPr>
              <a:t>Kean</a:t>
            </a:r>
            <a:endParaRPr b="0" i="0" sz="1600" u="none" cap="none" strike="noStrike">
              <a:solidFill>
                <a:schemeClr val="dk1"/>
              </a:solidFill>
              <a:latin typeface="Lato"/>
              <a:ea typeface="Lato"/>
              <a:cs typeface="Lato"/>
              <a:sym typeface="Lato"/>
            </a:endParaRPr>
          </a:p>
        </p:txBody>
      </p:sp>
      <p:sp>
        <p:nvSpPr>
          <p:cNvPr id="157" name="Google Shape;157;p33"/>
          <p:cNvSpPr/>
          <p:nvPr/>
        </p:nvSpPr>
        <p:spPr>
          <a:xfrm>
            <a:off x="7969441" y="1690688"/>
            <a:ext cx="3284712" cy="1141479"/>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Lato"/>
                <a:ea typeface="Lato"/>
                <a:cs typeface="Lato"/>
                <a:sym typeface="Lato"/>
              </a:rPr>
              <a:t>Emotive content</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Lato"/>
                <a:ea typeface="Lato"/>
                <a:cs typeface="Lato"/>
                <a:sym typeface="Lato"/>
              </a:rPr>
              <a:t>Elli (funny)</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Lato"/>
                <a:ea typeface="Lato"/>
                <a:cs typeface="Lato"/>
                <a:sym typeface="Lato"/>
              </a:rPr>
              <a:t>Cat (upsetting)</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Lato"/>
                <a:ea typeface="Lato"/>
                <a:cs typeface="Lato"/>
                <a:sym typeface="Lato"/>
              </a:rPr>
              <a:t>Louis (angering)</a:t>
            </a:r>
            <a:endParaRPr b="0" i="0" sz="1600" u="none" cap="none" strike="noStrike">
              <a:solidFill>
                <a:schemeClr val="dk1"/>
              </a:solidFill>
              <a:latin typeface="Lato"/>
              <a:ea typeface="Lato"/>
              <a:cs typeface="Lato"/>
              <a:sym typeface="Lato"/>
            </a:endParaRPr>
          </a:p>
        </p:txBody>
      </p:sp>
      <p:sp>
        <p:nvSpPr>
          <p:cNvPr id="158" name="Google Shape;158;p33"/>
          <p:cNvSpPr/>
          <p:nvPr/>
        </p:nvSpPr>
        <p:spPr>
          <a:xfrm>
            <a:off x="985837" y="3046636"/>
            <a:ext cx="3284712" cy="1141479"/>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Lato"/>
                <a:ea typeface="Lato"/>
                <a:cs typeface="Lato"/>
                <a:sym typeface="Lato"/>
              </a:rPr>
              <a:t>A lack of evidence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Lato"/>
                <a:ea typeface="Lato"/>
                <a:cs typeface="Lato"/>
                <a:sym typeface="Lato"/>
              </a:rPr>
              <a:t>Sophie</a:t>
            </a:r>
            <a:endParaRPr b="0" i="0" sz="1600" u="none" cap="none" strike="noStrike">
              <a:solidFill>
                <a:schemeClr val="dk1"/>
              </a:solidFill>
              <a:latin typeface="Lato"/>
              <a:ea typeface="Lato"/>
              <a:cs typeface="Lato"/>
              <a:sym typeface="Lato"/>
            </a:endParaRPr>
          </a:p>
        </p:txBody>
      </p:sp>
      <p:sp>
        <p:nvSpPr>
          <p:cNvPr id="159" name="Google Shape;159;p33"/>
          <p:cNvSpPr/>
          <p:nvPr/>
        </p:nvSpPr>
        <p:spPr>
          <a:xfrm>
            <a:off x="4482663" y="3046636"/>
            <a:ext cx="3284712" cy="1141479"/>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Lato"/>
                <a:ea typeface="Lato"/>
                <a:cs typeface="Lato"/>
                <a:sym typeface="Lato"/>
              </a:rPr>
              <a:t>The influencer effect</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Lato"/>
                <a:ea typeface="Lato"/>
                <a:cs typeface="Lato"/>
                <a:sym typeface="Lato"/>
              </a:rPr>
              <a:t>Jake</a:t>
            </a:r>
            <a:endParaRPr b="0" i="0" sz="1600" u="none" cap="none" strike="noStrike">
              <a:solidFill>
                <a:schemeClr val="dk1"/>
              </a:solidFill>
              <a:latin typeface="Lato"/>
              <a:ea typeface="Lato"/>
              <a:cs typeface="Lato"/>
              <a:sym typeface="Lato"/>
            </a:endParaRPr>
          </a:p>
        </p:txBody>
      </p:sp>
      <p:sp>
        <p:nvSpPr>
          <p:cNvPr id="160" name="Google Shape;160;p33"/>
          <p:cNvSpPr/>
          <p:nvPr/>
        </p:nvSpPr>
        <p:spPr>
          <a:xfrm>
            <a:off x="7969441" y="3046636"/>
            <a:ext cx="3284712" cy="1141479"/>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Lato"/>
                <a:ea typeface="Lato"/>
                <a:cs typeface="Lato"/>
                <a:sym typeface="Lato"/>
              </a:rPr>
              <a:t>A false generalisation</a:t>
            </a:r>
            <a:endParaRPr b="1" i="0" sz="1600" u="none" cap="none" strike="noStrike">
              <a:solidFill>
                <a:schemeClr val="dk1"/>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Lato"/>
                <a:ea typeface="Lato"/>
                <a:cs typeface="Lato"/>
                <a:sym typeface="Lato"/>
              </a:rPr>
              <a:t>Olu</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Lato"/>
                <a:ea typeface="Lato"/>
                <a:cs typeface="Lato"/>
                <a:sym typeface="Lato"/>
              </a:rPr>
              <a:t>Louis</a:t>
            </a:r>
            <a:endParaRPr b="0" i="0" sz="1400" u="none" cap="none" strike="noStrike">
              <a:solidFill>
                <a:srgbClr val="000000"/>
              </a:solidFill>
              <a:latin typeface="Arial"/>
              <a:ea typeface="Arial"/>
              <a:cs typeface="Arial"/>
              <a:sym typeface="Arial"/>
            </a:endParaRPr>
          </a:p>
        </p:txBody>
      </p:sp>
      <p:sp>
        <p:nvSpPr>
          <p:cNvPr id="161" name="Google Shape;161;p33"/>
          <p:cNvSpPr/>
          <p:nvPr/>
        </p:nvSpPr>
        <p:spPr>
          <a:xfrm>
            <a:off x="985837" y="4412692"/>
            <a:ext cx="3284712" cy="1141479"/>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Lato"/>
                <a:ea typeface="Lato"/>
                <a:cs typeface="Lato"/>
                <a:sym typeface="Lato"/>
              </a:rPr>
              <a:t>Recycled images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Lato"/>
                <a:ea typeface="Lato"/>
                <a:cs typeface="Lato"/>
                <a:sym typeface="Lato"/>
              </a:rPr>
              <a:t>Cat</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Lato"/>
                <a:ea typeface="Lato"/>
                <a:cs typeface="Lato"/>
                <a:sym typeface="Lato"/>
              </a:rPr>
              <a:t>Cammy</a:t>
            </a:r>
            <a:endParaRPr b="0" i="0" sz="1600" u="none" cap="none" strike="noStrike">
              <a:solidFill>
                <a:schemeClr val="dk1"/>
              </a:solidFill>
              <a:latin typeface="Lato"/>
              <a:ea typeface="Lato"/>
              <a:cs typeface="Lato"/>
              <a:sym typeface="Lato"/>
            </a:endParaRPr>
          </a:p>
        </p:txBody>
      </p:sp>
      <p:sp>
        <p:nvSpPr>
          <p:cNvPr id="162" name="Google Shape;162;p33"/>
          <p:cNvSpPr/>
          <p:nvPr/>
        </p:nvSpPr>
        <p:spPr>
          <a:xfrm>
            <a:off x="4482663" y="4412692"/>
            <a:ext cx="3284712" cy="1141479"/>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Lato"/>
                <a:ea typeface="Lato"/>
                <a:cs typeface="Lato"/>
                <a:sym typeface="Lato"/>
              </a:rPr>
              <a:t>Manipulated images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Lato"/>
                <a:ea typeface="Lato"/>
                <a:cs typeface="Lato"/>
                <a:sym typeface="Lato"/>
              </a:rPr>
              <a:t>Ava</a:t>
            </a:r>
            <a:endParaRPr b="0" i="0" sz="1600" u="none" cap="none" strike="noStrike">
              <a:solidFill>
                <a:schemeClr val="dk1"/>
              </a:solidFill>
              <a:latin typeface="Lato"/>
              <a:ea typeface="Lato"/>
              <a:cs typeface="Lato"/>
              <a:sym typeface="Lato"/>
            </a:endParaRPr>
          </a:p>
        </p:txBody>
      </p:sp>
      <p:sp>
        <p:nvSpPr>
          <p:cNvPr id="163" name="Google Shape;163;p33"/>
          <p:cNvSpPr/>
          <p:nvPr/>
        </p:nvSpPr>
        <p:spPr>
          <a:xfrm>
            <a:off x="7969441" y="4412692"/>
            <a:ext cx="3284712" cy="1141479"/>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Lato"/>
                <a:ea typeface="Lato"/>
                <a:cs typeface="Lato"/>
                <a:sym typeface="Lato"/>
              </a:rPr>
              <a:t>AI-generated images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Lato"/>
                <a:ea typeface="Lato"/>
                <a:cs typeface="Lato"/>
                <a:sym typeface="Lato"/>
              </a:rPr>
              <a:t>Elli</a:t>
            </a:r>
            <a:endParaRPr b="0" i="0" sz="1600" u="none" cap="none" strike="noStrike">
              <a:solidFill>
                <a:schemeClr val="dk1"/>
              </a:solidFill>
              <a:latin typeface="Lato"/>
              <a:ea typeface="Lato"/>
              <a:cs typeface="Lato"/>
              <a:sym typeface="Lato"/>
            </a:endParaRPr>
          </a:p>
        </p:txBody>
      </p:sp>
      <p:sp>
        <p:nvSpPr>
          <p:cNvPr id="164" name="Google Shape;164;p33"/>
          <p:cNvSpPr/>
          <p:nvPr/>
        </p:nvSpPr>
        <p:spPr>
          <a:xfrm>
            <a:off x="985837" y="1695191"/>
            <a:ext cx="3284712" cy="1141479"/>
          </a:xfrm>
          <a:prstGeom prst="rect">
            <a:avLst/>
          </a:prstGeom>
          <a:solidFill>
            <a:srgbClr val="F50B6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EF1DA"/>
                </a:solidFill>
                <a:latin typeface="Lato"/>
                <a:ea typeface="Lato"/>
                <a:cs typeface="Lato"/>
                <a:sym typeface="Lato"/>
              </a:rPr>
              <a:t>Misinformation</a:t>
            </a:r>
            <a:endParaRPr b="1" i="0" sz="2400" u="none" cap="none" strike="noStrike">
              <a:solidFill>
                <a:srgbClr val="FEF1DA"/>
              </a:solidFill>
              <a:latin typeface="Lato"/>
              <a:ea typeface="Lato"/>
              <a:cs typeface="Lato"/>
              <a:sym typeface="Lato"/>
            </a:endParaRPr>
          </a:p>
        </p:txBody>
      </p:sp>
      <p:sp>
        <p:nvSpPr>
          <p:cNvPr id="165" name="Google Shape;165;p33"/>
          <p:cNvSpPr/>
          <p:nvPr/>
        </p:nvSpPr>
        <p:spPr>
          <a:xfrm>
            <a:off x="7969441" y="1690688"/>
            <a:ext cx="3284712" cy="1141479"/>
          </a:xfrm>
          <a:prstGeom prst="rect">
            <a:avLst/>
          </a:prstGeom>
          <a:solidFill>
            <a:srgbClr val="F50B6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EF1DA"/>
                </a:solidFill>
                <a:latin typeface="Lato"/>
                <a:ea typeface="Lato"/>
                <a:cs typeface="Lato"/>
                <a:sym typeface="Lato"/>
              </a:rPr>
              <a:t>Emotive content</a:t>
            </a:r>
            <a:endParaRPr b="1" i="0" sz="2400" u="none" cap="none" strike="noStrike">
              <a:solidFill>
                <a:srgbClr val="FEF1DA"/>
              </a:solidFill>
              <a:latin typeface="Lato"/>
              <a:ea typeface="Lato"/>
              <a:cs typeface="Lato"/>
              <a:sym typeface="Lato"/>
            </a:endParaRPr>
          </a:p>
        </p:txBody>
      </p:sp>
      <p:sp>
        <p:nvSpPr>
          <p:cNvPr id="166" name="Google Shape;166;p33"/>
          <p:cNvSpPr/>
          <p:nvPr/>
        </p:nvSpPr>
        <p:spPr>
          <a:xfrm>
            <a:off x="4482663" y="1690688"/>
            <a:ext cx="3284712" cy="1141479"/>
          </a:xfrm>
          <a:prstGeom prst="rect">
            <a:avLst/>
          </a:prstGeom>
          <a:solidFill>
            <a:srgbClr val="F50B6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EF1DA"/>
                </a:solidFill>
                <a:latin typeface="Lato"/>
                <a:ea typeface="Lato"/>
                <a:cs typeface="Lato"/>
                <a:sym typeface="Lato"/>
              </a:rPr>
              <a:t>Disinformation</a:t>
            </a:r>
            <a:endParaRPr b="1" i="0" sz="2400" u="none" cap="none" strike="noStrike">
              <a:solidFill>
                <a:srgbClr val="FEF1DA"/>
              </a:solidFill>
              <a:latin typeface="Lato"/>
              <a:ea typeface="Lato"/>
              <a:cs typeface="Lato"/>
              <a:sym typeface="Lato"/>
            </a:endParaRPr>
          </a:p>
        </p:txBody>
      </p:sp>
      <p:sp>
        <p:nvSpPr>
          <p:cNvPr id="167" name="Google Shape;167;p33"/>
          <p:cNvSpPr/>
          <p:nvPr/>
        </p:nvSpPr>
        <p:spPr>
          <a:xfrm>
            <a:off x="985837" y="3051139"/>
            <a:ext cx="3284712" cy="1141479"/>
          </a:xfrm>
          <a:prstGeom prst="rect">
            <a:avLst/>
          </a:prstGeom>
          <a:solidFill>
            <a:srgbClr val="F50B6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EF1DA"/>
                </a:solidFill>
                <a:latin typeface="Lato"/>
                <a:ea typeface="Lato"/>
                <a:cs typeface="Lato"/>
                <a:sym typeface="Lato"/>
              </a:rPr>
              <a:t>A lack of evidence</a:t>
            </a:r>
            <a:endParaRPr b="1" i="0" sz="2400" u="none" cap="none" strike="noStrike">
              <a:solidFill>
                <a:srgbClr val="FEF1DA"/>
              </a:solidFill>
              <a:latin typeface="Lato"/>
              <a:ea typeface="Lato"/>
              <a:cs typeface="Lato"/>
              <a:sym typeface="Lato"/>
            </a:endParaRPr>
          </a:p>
        </p:txBody>
      </p:sp>
      <p:sp>
        <p:nvSpPr>
          <p:cNvPr id="168" name="Google Shape;168;p33"/>
          <p:cNvSpPr/>
          <p:nvPr/>
        </p:nvSpPr>
        <p:spPr>
          <a:xfrm>
            <a:off x="7969441" y="3051139"/>
            <a:ext cx="3284712" cy="1141479"/>
          </a:xfrm>
          <a:prstGeom prst="rect">
            <a:avLst/>
          </a:prstGeom>
          <a:solidFill>
            <a:srgbClr val="F50B6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EF1DA"/>
                </a:solidFill>
                <a:latin typeface="Lato"/>
                <a:ea typeface="Lato"/>
                <a:cs typeface="Lato"/>
                <a:sym typeface="Lato"/>
              </a:rPr>
              <a:t>A false generalisation</a:t>
            </a:r>
            <a:endParaRPr b="1" i="0" sz="2400" u="none" cap="none" strike="noStrike">
              <a:solidFill>
                <a:srgbClr val="FEF1DA"/>
              </a:solidFill>
              <a:latin typeface="Lato"/>
              <a:ea typeface="Lato"/>
              <a:cs typeface="Lato"/>
              <a:sym typeface="Lato"/>
            </a:endParaRPr>
          </a:p>
        </p:txBody>
      </p:sp>
      <p:sp>
        <p:nvSpPr>
          <p:cNvPr id="169" name="Google Shape;169;p33"/>
          <p:cNvSpPr/>
          <p:nvPr/>
        </p:nvSpPr>
        <p:spPr>
          <a:xfrm>
            <a:off x="4482663" y="3051139"/>
            <a:ext cx="3284712" cy="1141479"/>
          </a:xfrm>
          <a:prstGeom prst="rect">
            <a:avLst/>
          </a:prstGeom>
          <a:solidFill>
            <a:srgbClr val="F50B6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EF1DA"/>
                </a:solidFill>
                <a:latin typeface="Lato"/>
                <a:ea typeface="Lato"/>
                <a:cs typeface="Lato"/>
                <a:sym typeface="Lato"/>
              </a:rPr>
              <a:t>The influencer effect</a:t>
            </a:r>
            <a:endParaRPr b="1" i="0" sz="2400" u="none" cap="none" strike="noStrike">
              <a:solidFill>
                <a:srgbClr val="FEF1DA"/>
              </a:solidFill>
              <a:latin typeface="Lato"/>
              <a:ea typeface="Lato"/>
              <a:cs typeface="Lato"/>
              <a:sym typeface="Lato"/>
            </a:endParaRPr>
          </a:p>
        </p:txBody>
      </p:sp>
      <p:sp>
        <p:nvSpPr>
          <p:cNvPr id="170" name="Google Shape;170;p33"/>
          <p:cNvSpPr/>
          <p:nvPr/>
        </p:nvSpPr>
        <p:spPr>
          <a:xfrm>
            <a:off x="985837" y="4417195"/>
            <a:ext cx="3284712" cy="1141479"/>
          </a:xfrm>
          <a:prstGeom prst="rect">
            <a:avLst/>
          </a:prstGeom>
          <a:solidFill>
            <a:srgbClr val="F50B6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EF1DA"/>
                </a:solidFill>
                <a:latin typeface="Lato"/>
                <a:ea typeface="Lato"/>
                <a:cs typeface="Lato"/>
                <a:sym typeface="Lato"/>
              </a:rPr>
              <a:t>Recycled images</a:t>
            </a:r>
            <a:endParaRPr b="1" i="0" sz="2400" u="none" cap="none" strike="noStrike">
              <a:solidFill>
                <a:srgbClr val="FEF1DA"/>
              </a:solidFill>
              <a:latin typeface="Lato"/>
              <a:ea typeface="Lato"/>
              <a:cs typeface="Lato"/>
              <a:sym typeface="Lato"/>
            </a:endParaRPr>
          </a:p>
        </p:txBody>
      </p:sp>
      <p:sp>
        <p:nvSpPr>
          <p:cNvPr id="171" name="Google Shape;171;p33"/>
          <p:cNvSpPr/>
          <p:nvPr/>
        </p:nvSpPr>
        <p:spPr>
          <a:xfrm>
            <a:off x="7969441" y="4417195"/>
            <a:ext cx="3284712" cy="1141479"/>
          </a:xfrm>
          <a:prstGeom prst="rect">
            <a:avLst/>
          </a:prstGeom>
          <a:solidFill>
            <a:srgbClr val="F50B6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EF1DA"/>
                </a:solidFill>
                <a:latin typeface="Lato"/>
                <a:ea typeface="Lato"/>
                <a:cs typeface="Lato"/>
                <a:sym typeface="Lato"/>
              </a:rPr>
              <a:t>AI-generated images</a:t>
            </a:r>
            <a:endParaRPr b="1" i="0" sz="2400" u="none" cap="none" strike="noStrike">
              <a:solidFill>
                <a:srgbClr val="FEF1DA"/>
              </a:solidFill>
              <a:latin typeface="Lato"/>
              <a:ea typeface="Lato"/>
              <a:cs typeface="Lato"/>
              <a:sym typeface="Lato"/>
            </a:endParaRPr>
          </a:p>
        </p:txBody>
      </p:sp>
      <p:sp>
        <p:nvSpPr>
          <p:cNvPr id="172" name="Google Shape;172;p33"/>
          <p:cNvSpPr/>
          <p:nvPr/>
        </p:nvSpPr>
        <p:spPr>
          <a:xfrm>
            <a:off x="4482663" y="4417195"/>
            <a:ext cx="3284712" cy="1141479"/>
          </a:xfrm>
          <a:prstGeom prst="rect">
            <a:avLst/>
          </a:prstGeom>
          <a:solidFill>
            <a:srgbClr val="F50B6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EF1DA"/>
                </a:solidFill>
                <a:latin typeface="Lato"/>
                <a:ea typeface="Lato"/>
                <a:cs typeface="Lato"/>
                <a:sym typeface="Lato"/>
              </a:rPr>
              <a:t>Manipulated images</a:t>
            </a:r>
            <a:endParaRPr b="1" i="0" sz="2400" u="none" cap="none" strike="noStrike">
              <a:solidFill>
                <a:srgbClr val="FEF1DA"/>
              </a:solidFill>
              <a:latin typeface="Lato"/>
              <a:ea typeface="Lato"/>
              <a:cs typeface="Lato"/>
              <a:sym typeface="Lato"/>
            </a:endParaRPr>
          </a:p>
        </p:txBody>
      </p:sp>
      <p:sp>
        <p:nvSpPr>
          <p:cNvPr id="173" name="Google Shape;173;p33"/>
          <p:cNvSpPr txBox="1"/>
          <p:nvPr/>
        </p:nvSpPr>
        <p:spPr>
          <a:xfrm>
            <a:off x="1809802" y="301623"/>
            <a:ext cx="9448750" cy="1325563"/>
          </a:xfrm>
          <a:prstGeom prst="rect">
            <a:avLst/>
          </a:prstGeom>
          <a:noFill/>
          <a:ln>
            <a:noFill/>
          </a:ln>
        </p:spPr>
        <p:txBody>
          <a:bodyPr anchorCtr="0" anchor="ctr" bIns="32125" lIns="64275" spcFirstLastPara="1" rIns="64275" wrap="square" tIns="32125">
            <a:normAutofit/>
          </a:bodyPr>
          <a:lstStyle/>
          <a:p>
            <a:pPr indent="0" lvl="0" marL="0" marR="0" rtl="0" algn="l">
              <a:lnSpc>
                <a:spcPct val="90000"/>
              </a:lnSpc>
              <a:spcBef>
                <a:spcPts val="0"/>
              </a:spcBef>
              <a:spcAft>
                <a:spcPts val="0"/>
              </a:spcAft>
              <a:buClr>
                <a:schemeClr val="dk1"/>
              </a:buClr>
              <a:buSzPts val="4600"/>
              <a:buFont typeface="Century Gothic"/>
              <a:buNone/>
            </a:pPr>
            <a:r>
              <a:rPr b="1" i="0" lang="en-US" sz="3600" u="none" cap="none" strike="noStrike">
                <a:solidFill>
                  <a:srgbClr val="282828"/>
                </a:solidFill>
                <a:latin typeface="Lato"/>
                <a:ea typeface="Lato"/>
                <a:cs typeface="Lato"/>
                <a:sym typeface="Lato"/>
              </a:rPr>
              <a:t>Find an example of…</a:t>
            </a:r>
            <a:endParaRPr b="1" i="0" sz="3600" u="none" cap="none" strike="noStrike">
              <a:solidFill>
                <a:srgbClr val="282828"/>
              </a:solidFill>
              <a:latin typeface="Lato"/>
              <a:ea typeface="Lato"/>
              <a:cs typeface="Lato"/>
              <a:sym typeface="Lato"/>
            </a:endParaRPr>
          </a:p>
        </p:txBody>
      </p:sp>
      <p:cxnSp>
        <p:nvCxnSpPr>
          <p:cNvPr id="174" name="Google Shape;174;p33"/>
          <p:cNvCxnSpPr/>
          <p:nvPr/>
        </p:nvCxnSpPr>
        <p:spPr>
          <a:xfrm>
            <a:off x="1878227" y="1346199"/>
            <a:ext cx="9380325" cy="0"/>
          </a:xfrm>
          <a:prstGeom prst="straightConnector1">
            <a:avLst/>
          </a:prstGeom>
          <a:noFill/>
          <a:ln cap="flat" cmpd="sng" w="28575">
            <a:solidFill>
              <a:srgbClr val="282828"/>
            </a:solidFill>
            <a:prstDash val="solid"/>
            <a:miter lim="800000"/>
            <a:headEnd len="sm" w="sm" type="none"/>
            <a:tailEnd len="sm" w="sm" type="none"/>
          </a:ln>
        </p:spPr>
      </p:cxnSp>
      <p:pic>
        <p:nvPicPr>
          <p:cNvPr descr="A pink circle with a black arrow&#10;&#10;Description automatically generated" id="175" name="Google Shape;175;p33"/>
          <p:cNvPicPr preferRelativeResize="0"/>
          <p:nvPr/>
        </p:nvPicPr>
        <p:blipFill rotWithShape="1">
          <a:blip r:embed="rId3">
            <a:alphaModFix/>
          </a:blip>
          <a:srcRect b="0" l="0" r="0" t="0"/>
          <a:stretch/>
        </p:blipFill>
        <p:spPr>
          <a:xfrm>
            <a:off x="985837" y="713754"/>
            <a:ext cx="646754" cy="63244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64"/>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66"/>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65"/>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67"/>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69"/>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68"/>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70"/>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72"/>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71"/>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4"/>
          <p:cNvSpPr txBox="1"/>
          <p:nvPr>
            <p:ph type="title"/>
          </p:nvPr>
        </p:nvSpPr>
        <p:spPr>
          <a:xfrm>
            <a:off x="1809802" y="301623"/>
            <a:ext cx="9448750" cy="1325563"/>
          </a:xfrm>
          <a:prstGeom prst="rect">
            <a:avLst/>
          </a:prstGeom>
          <a:noFill/>
          <a:ln>
            <a:noFill/>
          </a:ln>
        </p:spPr>
        <p:txBody>
          <a:bodyPr anchorCtr="0" anchor="ctr" bIns="32125" lIns="64275" spcFirstLastPara="1" rIns="64275" wrap="square" tIns="32125">
            <a:normAutofit/>
          </a:bodyPr>
          <a:lstStyle/>
          <a:p>
            <a:pPr indent="0" lvl="0" marL="0" rtl="0" algn="l">
              <a:lnSpc>
                <a:spcPct val="90000"/>
              </a:lnSpc>
              <a:spcBef>
                <a:spcPts val="0"/>
              </a:spcBef>
              <a:spcAft>
                <a:spcPts val="0"/>
              </a:spcAft>
              <a:buSzPts val="4600"/>
              <a:buNone/>
            </a:pPr>
            <a:r>
              <a:rPr b="1" lang="en-US" sz="3600">
                <a:latin typeface="Lato"/>
                <a:ea typeface="Lato"/>
                <a:cs typeface="Lato"/>
                <a:sym typeface="Lato"/>
              </a:rPr>
              <a:t>Fact-checking flow chart</a:t>
            </a:r>
            <a:endParaRPr b="1" sz="3600">
              <a:latin typeface="Lato"/>
              <a:ea typeface="Lato"/>
              <a:cs typeface="Lato"/>
              <a:sym typeface="Lato"/>
            </a:endParaRPr>
          </a:p>
        </p:txBody>
      </p:sp>
      <p:cxnSp>
        <p:nvCxnSpPr>
          <p:cNvPr id="181" name="Google Shape;181;p34"/>
          <p:cNvCxnSpPr/>
          <p:nvPr/>
        </p:nvCxnSpPr>
        <p:spPr>
          <a:xfrm>
            <a:off x="1878227" y="1346199"/>
            <a:ext cx="9380325" cy="0"/>
          </a:xfrm>
          <a:prstGeom prst="straightConnector1">
            <a:avLst/>
          </a:prstGeom>
          <a:noFill/>
          <a:ln cap="flat" cmpd="sng" w="28575">
            <a:solidFill>
              <a:srgbClr val="282828"/>
            </a:solidFill>
            <a:prstDash val="solid"/>
            <a:miter lim="800000"/>
            <a:headEnd len="sm" w="sm" type="none"/>
            <a:tailEnd len="sm" w="sm" type="none"/>
          </a:ln>
        </p:spPr>
      </p:cxnSp>
      <p:sp>
        <p:nvSpPr>
          <p:cNvPr id="182" name="Google Shape;182;p34"/>
          <p:cNvSpPr txBox="1"/>
          <p:nvPr/>
        </p:nvSpPr>
        <p:spPr>
          <a:xfrm>
            <a:off x="985837" y="1941095"/>
            <a:ext cx="7472400" cy="3848400"/>
          </a:xfrm>
          <a:prstGeom prst="rect">
            <a:avLst/>
          </a:prstGeom>
          <a:noFill/>
          <a:ln>
            <a:noFill/>
          </a:ln>
        </p:spPr>
        <p:txBody>
          <a:bodyPr anchorCtr="0" anchor="t" bIns="32125" lIns="64275" spcFirstLastPara="1" rIns="64275" wrap="square" tIns="32125">
            <a:noAutofit/>
          </a:bodyPr>
          <a:lstStyle/>
          <a:p>
            <a:pPr indent="0" lvl="0" marL="0" marR="0" rtl="0" algn="l">
              <a:lnSpc>
                <a:spcPct val="90000"/>
              </a:lnSpc>
              <a:spcBef>
                <a:spcPts val="750"/>
              </a:spcBef>
              <a:spcAft>
                <a:spcPts val="0"/>
              </a:spcAft>
              <a:buClr>
                <a:schemeClr val="dk1"/>
              </a:buClr>
              <a:buSzPts val="2800"/>
              <a:buFont typeface="Arial"/>
              <a:buNone/>
            </a:pPr>
            <a:r>
              <a:rPr b="1" i="0" lang="en-US" sz="2400" u="none" cap="none" strike="noStrike">
                <a:solidFill>
                  <a:srgbClr val="282828"/>
                </a:solidFill>
                <a:latin typeface="Lato"/>
                <a:ea typeface="Lato"/>
                <a:cs typeface="Lato"/>
                <a:sym typeface="Lato"/>
              </a:rPr>
              <a:t>Think about the steps people might take to check whether news or other media is true and accurate.</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750"/>
              </a:spcBef>
              <a:spcAft>
                <a:spcPts val="0"/>
              </a:spcAft>
              <a:buClr>
                <a:schemeClr val="dk1"/>
              </a:buClr>
              <a:buSzPts val="2800"/>
              <a:buFont typeface="Arial"/>
              <a:buNone/>
            </a:pPr>
            <a:r>
              <a:rPr b="1" i="0" lang="en-US" sz="2400" u="none" cap="none" strike="noStrike">
                <a:solidFill>
                  <a:srgbClr val="282828"/>
                </a:solidFill>
                <a:latin typeface="Lato"/>
                <a:ea typeface="Lato"/>
                <a:cs typeface="Lato"/>
                <a:sym typeface="Lato"/>
              </a:rPr>
              <a:t>The flow chart you have been given is to help someone decide whether to accept what the news is saying is likely true, or whether they should doubt it or even disregard it entirely.</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750"/>
              </a:spcBef>
              <a:spcAft>
                <a:spcPts val="0"/>
              </a:spcAft>
              <a:buClr>
                <a:schemeClr val="dk1"/>
              </a:buClr>
              <a:buSzPts val="2800"/>
              <a:buFont typeface="Arial"/>
              <a:buNone/>
            </a:pPr>
            <a:r>
              <a:rPr b="1" i="0" lang="en-US" sz="2400" u="none" cap="none" strike="noStrike">
                <a:solidFill>
                  <a:srgbClr val="282828"/>
                </a:solidFill>
                <a:latin typeface="Lato"/>
                <a:ea typeface="Lato"/>
                <a:cs typeface="Lato"/>
                <a:sym typeface="Lato"/>
              </a:rPr>
              <a:t>In pairs, use the statements on the bottom of your sheet to complete the gaps in your flow chart. </a:t>
            </a:r>
            <a:endParaRPr b="1" i="0" sz="2400" u="none" cap="none" strike="noStrike">
              <a:solidFill>
                <a:srgbClr val="282828"/>
              </a:solidFill>
              <a:latin typeface="Lato"/>
              <a:ea typeface="Lato"/>
              <a:cs typeface="Lato"/>
              <a:sym typeface="Lato"/>
            </a:endParaRPr>
          </a:p>
        </p:txBody>
      </p:sp>
      <p:pic>
        <p:nvPicPr>
          <p:cNvPr descr="A pencil in a circle&#10;&#10;Description automatically generated" id="183" name="Google Shape;183;p34"/>
          <p:cNvPicPr preferRelativeResize="0"/>
          <p:nvPr/>
        </p:nvPicPr>
        <p:blipFill rotWithShape="1">
          <a:blip r:embed="rId3">
            <a:alphaModFix/>
          </a:blip>
          <a:srcRect b="0" l="0" r="0" t="0"/>
          <a:stretch/>
        </p:blipFill>
        <p:spPr>
          <a:xfrm>
            <a:off x="985837" y="714194"/>
            <a:ext cx="646304" cy="632005"/>
          </a:xfrm>
          <a:prstGeom prst="rect">
            <a:avLst/>
          </a:prstGeom>
          <a:noFill/>
          <a:ln>
            <a:noFill/>
          </a:ln>
        </p:spPr>
      </p:pic>
      <p:pic>
        <p:nvPicPr>
          <p:cNvPr id="184" name="Google Shape;184;p34"/>
          <p:cNvPicPr preferRelativeResize="0"/>
          <p:nvPr/>
        </p:nvPicPr>
        <p:blipFill rotWithShape="1">
          <a:blip r:embed="rId4">
            <a:alphaModFix/>
          </a:blip>
          <a:srcRect b="0" l="0" r="0" t="0"/>
          <a:stretch/>
        </p:blipFill>
        <p:spPr>
          <a:xfrm>
            <a:off x="8458200" y="1842131"/>
            <a:ext cx="2979949" cy="3444039"/>
          </a:xfrm>
          <a:prstGeom prst="rect">
            <a:avLst/>
          </a:prstGeom>
          <a:noFill/>
          <a:ln>
            <a:noFill/>
          </a:ln>
        </p:spPr>
      </p:pic>
      <p:pic>
        <p:nvPicPr>
          <p:cNvPr id="185" name="Google Shape;185;p34"/>
          <p:cNvPicPr preferRelativeResize="0"/>
          <p:nvPr/>
        </p:nvPicPr>
        <p:blipFill rotWithShape="1">
          <a:blip r:embed="rId5">
            <a:alphaModFix/>
          </a:blip>
          <a:srcRect b="0" l="0" r="0" t="0"/>
          <a:stretch/>
        </p:blipFill>
        <p:spPr>
          <a:xfrm>
            <a:off x="2443914" y="5845000"/>
            <a:ext cx="6111060" cy="632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35"/>
          <p:cNvSpPr/>
          <p:nvPr/>
        </p:nvSpPr>
        <p:spPr>
          <a:xfrm>
            <a:off x="1081126" y="1897062"/>
            <a:ext cx="3094134" cy="1325563"/>
          </a:xfrm>
          <a:prstGeom prst="flowChartDecision">
            <a:avLst/>
          </a:prstGeom>
          <a:solidFill>
            <a:srgbClr val="FEF1DA"/>
          </a:solidFill>
          <a:ln cap="flat" cmpd="sng" w="28575">
            <a:solidFill>
              <a:srgbClr val="2828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7000"/>
              </a:lnSpc>
              <a:spcBef>
                <a:spcPts val="0"/>
              </a:spcBef>
              <a:spcAft>
                <a:spcPts val="0"/>
              </a:spcAft>
              <a:buClr>
                <a:srgbClr val="000000"/>
              </a:buClr>
              <a:buSzPts val="1400"/>
              <a:buFont typeface="Arial"/>
              <a:buNone/>
            </a:pPr>
            <a:r>
              <a:rPr b="0" i="0" lang="en-US" sz="1400" u="none" cap="none" strike="noStrike">
                <a:solidFill>
                  <a:schemeClr val="dk1"/>
                </a:solidFill>
                <a:latin typeface="Lato"/>
                <a:ea typeface="Lato"/>
                <a:cs typeface="Lato"/>
                <a:sym typeface="Lato"/>
              </a:rPr>
              <a:t>Is it trying to create strong emotions?</a:t>
            </a:r>
            <a:endParaRPr b="0" i="0" sz="1400" u="none" cap="none" strike="noStrike">
              <a:solidFill>
                <a:schemeClr val="dk1"/>
              </a:solidFill>
              <a:latin typeface="Lato"/>
              <a:ea typeface="Lato"/>
              <a:cs typeface="Lato"/>
              <a:sym typeface="Lato"/>
            </a:endParaRPr>
          </a:p>
        </p:txBody>
      </p:sp>
      <p:sp>
        <p:nvSpPr>
          <p:cNvPr id="191" name="Google Shape;191;p35"/>
          <p:cNvSpPr/>
          <p:nvPr/>
        </p:nvSpPr>
        <p:spPr>
          <a:xfrm>
            <a:off x="4610893" y="2075583"/>
            <a:ext cx="3022601" cy="1011239"/>
          </a:xfrm>
          <a:prstGeom prst="rect">
            <a:avLst/>
          </a:prstGeom>
          <a:solidFill>
            <a:srgbClr val="282828"/>
          </a:solidFill>
          <a:ln cap="flat" cmpd="sng" w="28575">
            <a:solidFill>
              <a:srgbClr val="2828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FEF1DA"/>
                </a:solidFill>
                <a:latin typeface="Lato"/>
                <a:ea typeface="Lato"/>
                <a:cs typeface="Lato"/>
                <a:sym typeface="Lato"/>
              </a:rPr>
              <a:t>Use techniques to manage </a:t>
            </a:r>
            <a:br>
              <a:rPr b="0" i="0" lang="en-US" sz="1400" u="none" cap="none" strike="noStrike">
                <a:solidFill>
                  <a:srgbClr val="FEF1DA"/>
                </a:solidFill>
                <a:latin typeface="Lato"/>
                <a:ea typeface="Lato"/>
                <a:cs typeface="Lato"/>
                <a:sym typeface="Lato"/>
              </a:rPr>
            </a:br>
            <a:r>
              <a:rPr b="0" i="0" lang="en-US" sz="1400" u="none" cap="none" strike="noStrike">
                <a:solidFill>
                  <a:srgbClr val="FEF1DA"/>
                </a:solidFill>
                <a:latin typeface="Lato"/>
                <a:ea typeface="Lato"/>
                <a:cs typeface="Lato"/>
                <a:sym typeface="Lato"/>
              </a:rPr>
              <a:t>strong emotions</a:t>
            </a:r>
            <a:endParaRPr b="0" i="0" sz="1400" u="none" cap="none" strike="noStrike">
              <a:solidFill>
                <a:srgbClr val="FEF1DA"/>
              </a:solidFill>
              <a:latin typeface="Lato"/>
              <a:ea typeface="Lato"/>
              <a:cs typeface="Lato"/>
              <a:sym typeface="Lato"/>
            </a:endParaRPr>
          </a:p>
        </p:txBody>
      </p:sp>
      <p:sp>
        <p:nvSpPr>
          <p:cNvPr id="192" name="Google Shape;192;p35"/>
          <p:cNvSpPr/>
          <p:nvPr/>
        </p:nvSpPr>
        <p:spPr>
          <a:xfrm>
            <a:off x="8976797" y="1946202"/>
            <a:ext cx="1270000" cy="1270000"/>
          </a:xfrm>
          <a:prstGeom prst="ellipse">
            <a:avLst/>
          </a:prstGeom>
          <a:solidFill>
            <a:srgbClr val="282828"/>
          </a:solidFill>
          <a:ln cap="flat" cmpd="sng" w="28575">
            <a:solidFill>
              <a:srgbClr val="2828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FEF1DA"/>
                </a:solidFill>
                <a:latin typeface="Lato"/>
                <a:ea typeface="Lato"/>
                <a:cs typeface="Lato"/>
                <a:sym typeface="Lato"/>
              </a:rPr>
              <a:t>No</a:t>
            </a:r>
            <a:endParaRPr b="0" i="0" sz="1400" u="none" cap="none" strike="noStrike">
              <a:solidFill>
                <a:srgbClr val="000000"/>
              </a:solidFill>
              <a:latin typeface="Arial"/>
              <a:ea typeface="Arial"/>
              <a:cs typeface="Arial"/>
              <a:sym typeface="Arial"/>
            </a:endParaRPr>
          </a:p>
        </p:txBody>
      </p:sp>
      <p:sp>
        <p:nvSpPr>
          <p:cNvPr id="193" name="Google Shape;193;p35"/>
          <p:cNvSpPr/>
          <p:nvPr/>
        </p:nvSpPr>
        <p:spPr>
          <a:xfrm>
            <a:off x="1991797" y="3897312"/>
            <a:ext cx="1270000" cy="1270000"/>
          </a:xfrm>
          <a:prstGeom prst="ellipse">
            <a:avLst/>
          </a:prstGeom>
          <a:solidFill>
            <a:srgbClr val="282828"/>
          </a:solidFill>
          <a:ln cap="flat" cmpd="sng" w="28575">
            <a:solidFill>
              <a:srgbClr val="2828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FEF1DA"/>
                </a:solidFill>
                <a:latin typeface="Lato"/>
                <a:ea typeface="Lato"/>
                <a:cs typeface="Lato"/>
                <a:sym typeface="Lato"/>
              </a:rPr>
              <a:t>Yes</a:t>
            </a:r>
            <a:endParaRPr b="0" i="0" sz="1400" u="none" cap="none" strike="noStrike">
              <a:solidFill>
                <a:srgbClr val="000000"/>
              </a:solidFill>
              <a:latin typeface="Arial"/>
              <a:ea typeface="Arial"/>
              <a:cs typeface="Arial"/>
              <a:sym typeface="Arial"/>
            </a:endParaRPr>
          </a:p>
        </p:txBody>
      </p:sp>
      <p:sp>
        <p:nvSpPr>
          <p:cNvPr id="194" name="Google Shape;194;p35"/>
          <p:cNvSpPr/>
          <p:nvPr/>
        </p:nvSpPr>
        <p:spPr>
          <a:xfrm>
            <a:off x="4610893" y="4031383"/>
            <a:ext cx="3022601" cy="1011239"/>
          </a:xfrm>
          <a:prstGeom prst="rect">
            <a:avLst/>
          </a:prstGeom>
          <a:solidFill>
            <a:srgbClr val="282828"/>
          </a:solidFill>
          <a:ln cap="flat" cmpd="sng" w="28575">
            <a:solidFill>
              <a:srgbClr val="2828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FEF1DA"/>
                </a:solidFill>
                <a:latin typeface="Lato"/>
                <a:ea typeface="Lato"/>
                <a:cs typeface="Lato"/>
                <a:sym typeface="Lato"/>
              </a:rPr>
              <a:t>Dismiss the information</a:t>
            </a:r>
            <a:endParaRPr b="0" i="0" sz="1400" u="none" cap="none" strike="noStrike">
              <a:solidFill>
                <a:srgbClr val="FEF1DA"/>
              </a:solidFill>
              <a:latin typeface="Lato"/>
              <a:ea typeface="Lato"/>
              <a:cs typeface="Lato"/>
              <a:sym typeface="Lato"/>
            </a:endParaRPr>
          </a:p>
        </p:txBody>
      </p:sp>
      <p:sp>
        <p:nvSpPr>
          <p:cNvPr id="195" name="Google Shape;195;p35"/>
          <p:cNvSpPr/>
          <p:nvPr/>
        </p:nvSpPr>
        <p:spPr>
          <a:xfrm>
            <a:off x="8103393" y="4031383"/>
            <a:ext cx="3022601" cy="1011239"/>
          </a:xfrm>
          <a:prstGeom prst="rect">
            <a:avLst/>
          </a:prstGeom>
          <a:solidFill>
            <a:srgbClr val="282828"/>
          </a:solidFill>
          <a:ln cap="flat" cmpd="sng" w="28575">
            <a:solidFill>
              <a:srgbClr val="2828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FEF1DA"/>
                </a:solidFill>
                <a:latin typeface="Lato"/>
                <a:ea typeface="Lato"/>
                <a:cs typeface="Lato"/>
                <a:sym typeface="Lato"/>
              </a:rPr>
              <a:t>Consider fact-checking websites and reverse image searches</a:t>
            </a:r>
            <a:endParaRPr b="0" i="0" sz="1400" u="none" cap="none" strike="noStrike">
              <a:solidFill>
                <a:srgbClr val="FEF1DA"/>
              </a:solidFill>
              <a:latin typeface="Lato"/>
              <a:ea typeface="Lato"/>
              <a:cs typeface="Lato"/>
              <a:sym typeface="Lato"/>
            </a:endParaRPr>
          </a:p>
        </p:txBody>
      </p:sp>
      <p:sp>
        <p:nvSpPr>
          <p:cNvPr id="196" name="Google Shape;196;p35"/>
          <p:cNvSpPr/>
          <p:nvPr/>
        </p:nvSpPr>
        <p:spPr>
          <a:xfrm>
            <a:off x="985837" y="1690688"/>
            <a:ext cx="3284712" cy="1738312"/>
          </a:xfrm>
          <a:prstGeom prst="rect">
            <a:avLst/>
          </a:prstGeom>
          <a:solidFill>
            <a:srgbClr val="F50B6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1" i="0" lang="en-US" sz="3600" u="none" cap="none" strike="noStrike">
                <a:solidFill>
                  <a:srgbClr val="FEF1DA"/>
                </a:solidFill>
                <a:latin typeface="Lato"/>
                <a:ea typeface="Lato"/>
                <a:cs typeface="Lato"/>
                <a:sym typeface="Lato"/>
              </a:rPr>
              <a:t>A</a:t>
            </a:r>
            <a:endParaRPr b="1" i="0" sz="3600" u="none" cap="none" strike="noStrike">
              <a:solidFill>
                <a:srgbClr val="FEF1DA"/>
              </a:solidFill>
              <a:latin typeface="Lato"/>
              <a:ea typeface="Lato"/>
              <a:cs typeface="Lato"/>
              <a:sym typeface="Lato"/>
            </a:endParaRPr>
          </a:p>
        </p:txBody>
      </p:sp>
      <p:sp>
        <p:nvSpPr>
          <p:cNvPr id="197" name="Google Shape;197;p35"/>
          <p:cNvSpPr/>
          <p:nvPr/>
        </p:nvSpPr>
        <p:spPr>
          <a:xfrm>
            <a:off x="7969441" y="1690688"/>
            <a:ext cx="3284712" cy="1738312"/>
          </a:xfrm>
          <a:prstGeom prst="rect">
            <a:avLst/>
          </a:prstGeom>
          <a:solidFill>
            <a:srgbClr val="F50B6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1" i="0" lang="en-US" sz="3600" u="none" cap="none" strike="noStrike">
                <a:solidFill>
                  <a:srgbClr val="FEF1DA"/>
                </a:solidFill>
                <a:latin typeface="Lato"/>
                <a:ea typeface="Lato"/>
                <a:cs typeface="Lato"/>
                <a:sym typeface="Lato"/>
              </a:rPr>
              <a:t>C</a:t>
            </a:r>
            <a:endParaRPr b="1" i="0" sz="3600" u="none" cap="none" strike="noStrike">
              <a:solidFill>
                <a:srgbClr val="FEF1DA"/>
              </a:solidFill>
              <a:latin typeface="Lato"/>
              <a:ea typeface="Lato"/>
              <a:cs typeface="Lato"/>
              <a:sym typeface="Lato"/>
            </a:endParaRPr>
          </a:p>
        </p:txBody>
      </p:sp>
      <p:sp>
        <p:nvSpPr>
          <p:cNvPr id="198" name="Google Shape;198;p35"/>
          <p:cNvSpPr/>
          <p:nvPr/>
        </p:nvSpPr>
        <p:spPr>
          <a:xfrm>
            <a:off x="4482663" y="1690688"/>
            <a:ext cx="3284712" cy="1738312"/>
          </a:xfrm>
          <a:prstGeom prst="rect">
            <a:avLst/>
          </a:prstGeom>
          <a:solidFill>
            <a:srgbClr val="F50B6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1" i="0" lang="en-US" sz="3600" u="none" cap="none" strike="noStrike">
                <a:solidFill>
                  <a:srgbClr val="FEF1DA"/>
                </a:solidFill>
                <a:latin typeface="Lato"/>
                <a:ea typeface="Lato"/>
                <a:cs typeface="Lato"/>
                <a:sym typeface="Lato"/>
              </a:rPr>
              <a:t>B</a:t>
            </a:r>
            <a:endParaRPr b="0" i="0" sz="3600" u="none" cap="none" strike="noStrike">
              <a:solidFill>
                <a:srgbClr val="FEF1DA"/>
              </a:solidFill>
              <a:latin typeface="Lato"/>
              <a:ea typeface="Lato"/>
              <a:cs typeface="Lato"/>
              <a:sym typeface="Lato"/>
            </a:endParaRPr>
          </a:p>
        </p:txBody>
      </p:sp>
      <p:sp>
        <p:nvSpPr>
          <p:cNvPr id="199" name="Google Shape;199;p35"/>
          <p:cNvSpPr/>
          <p:nvPr/>
        </p:nvSpPr>
        <p:spPr>
          <a:xfrm>
            <a:off x="985837" y="3644571"/>
            <a:ext cx="3284712" cy="1738312"/>
          </a:xfrm>
          <a:prstGeom prst="rect">
            <a:avLst/>
          </a:prstGeom>
          <a:solidFill>
            <a:srgbClr val="F50B6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1" i="0" lang="en-US" sz="3600" u="none" cap="none" strike="noStrike">
                <a:solidFill>
                  <a:srgbClr val="FEF1DA"/>
                </a:solidFill>
                <a:latin typeface="Lato"/>
                <a:ea typeface="Lato"/>
                <a:cs typeface="Lato"/>
                <a:sym typeface="Lato"/>
              </a:rPr>
              <a:t>D</a:t>
            </a:r>
            <a:endParaRPr b="1" i="0" sz="3600" u="none" cap="none" strike="noStrike">
              <a:solidFill>
                <a:srgbClr val="FEF1DA"/>
              </a:solidFill>
              <a:latin typeface="Lato"/>
              <a:ea typeface="Lato"/>
              <a:cs typeface="Lato"/>
              <a:sym typeface="Lato"/>
            </a:endParaRPr>
          </a:p>
        </p:txBody>
      </p:sp>
      <p:sp>
        <p:nvSpPr>
          <p:cNvPr id="200" name="Google Shape;200;p35"/>
          <p:cNvSpPr/>
          <p:nvPr/>
        </p:nvSpPr>
        <p:spPr>
          <a:xfrm>
            <a:off x="7969441" y="3644571"/>
            <a:ext cx="3284712" cy="1738312"/>
          </a:xfrm>
          <a:prstGeom prst="rect">
            <a:avLst/>
          </a:prstGeom>
          <a:solidFill>
            <a:srgbClr val="F50B6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1" i="0" lang="en-US" sz="3600" u="none" cap="none" strike="noStrike">
                <a:solidFill>
                  <a:srgbClr val="FEF1DA"/>
                </a:solidFill>
                <a:latin typeface="Lato"/>
                <a:ea typeface="Lato"/>
                <a:cs typeface="Lato"/>
                <a:sym typeface="Lato"/>
              </a:rPr>
              <a:t>F</a:t>
            </a:r>
            <a:endParaRPr b="1" i="0" sz="3600" u="none" cap="none" strike="noStrike">
              <a:solidFill>
                <a:srgbClr val="FEF1DA"/>
              </a:solidFill>
              <a:latin typeface="Lato"/>
              <a:ea typeface="Lato"/>
              <a:cs typeface="Lato"/>
              <a:sym typeface="Lato"/>
            </a:endParaRPr>
          </a:p>
        </p:txBody>
      </p:sp>
      <p:sp>
        <p:nvSpPr>
          <p:cNvPr id="201" name="Google Shape;201;p35"/>
          <p:cNvSpPr/>
          <p:nvPr/>
        </p:nvSpPr>
        <p:spPr>
          <a:xfrm>
            <a:off x="4482663" y="3644571"/>
            <a:ext cx="3284712" cy="1738312"/>
          </a:xfrm>
          <a:prstGeom prst="rect">
            <a:avLst/>
          </a:prstGeom>
          <a:solidFill>
            <a:srgbClr val="F50B6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1" i="0" lang="en-US" sz="3600" u="none" cap="none" strike="noStrike">
                <a:solidFill>
                  <a:srgbClr val="FEF1DA"/>
                </a:solidFill>
                <a:latin typeface="Lato"/>
                <a:ea typeface="Lato"/>
                <a:cs typeface="Lato"/>
                <a:sym typeface="Lato"/>
              </a:rPr>
              <a:t>E</a:t>
            </a:r>
            <a:endParaRPr b="0" i="0" sz="1400" u="none" cap="none" strike="noStrike">
              <a:solidFill>
                <a:srgbClr val="000000"/>
              </a:solidFill>
              <a:latin typeface="Arial"/>
              <a:ea typeface="Arial"/>
              <a:cs typeface="Arial"/>
              <a:sym typeface="Arial"/>
            </a:endParaRPr>
          </a:p>
        </p:txBody>
      </p:sp>
      <p:sp>
        <p:nvSpPr>
          <p:cNvPr id="202" name="Google Shape;202;p35"/>
          <p:cNvSpPr txBox="1"/>
          <p:nvPr/>
        </p:nvSpPr>
        <p:spPr>
          <a:xfrm>
            <a:off x="1809802" y="301623"/>
            <a:ext cx="9448750" cy="1325563"/>
          </a:xfrm>
          <a:prstGeom prst="rect">
            <a:avLst/>
          </a:prstGeom>
          <a:noFill/>
          <a:ln>
            <a:noFill/>
          </a:ln>
        </p:spPr>
        <p:txBody>
          <a:bodyPr anchorCtr="0" anchor="ctr" bIns="32125" lIns="64275" spcFirstLastPara="1" rIns="64275" wrap="square" tIns="32125">
            <a:normAutofit/>
          </a:bodyPr>
          <a:lstStyle/>
          <a:p>
            <a:pPr indent="0" lvl="0" marL="0" marR="0" rtl="0" algn="l">
              <a:lnSpc>
                <a:spcPct val="90000"/>
              </a:lnSpc>
              <a:spcBef>
                <a:spcPts val="0"/>
              </a:spcBef>
              <a:spcAft>
                <a:spcPts val="0"/>
              </a:spcAft>
              <a:buClr>
                <a:schemeClr val="dk1"/>
              </a:buClr>
              <a:buSzPts val="4600"/>
              <a:buFont typeface="Century Gothic"/>
              <a:buNone/>
            </a:pPr>
            <a:r>
              <a:rPr b="1" i="0" lang="en-US" sz="3600" u="none" cap="none" strike="noStrike">
                <a:solidFill>
                  <a:srgbClr val="282828"/>
                </a:solidFill>
                <a:latin typeface="Lato"/>
                <a:ea typeface="Lato"/>
                <a:cs typeface="Lato"/>
                <a:sym typeface="Lato"/>
              </a:rPr>
              <a:t>Fact-checking flow chart</a:t>
            </a:r>
            <a:endParaRPr/>
          </a:p>
        </p:txBody>
      </p:sp>
      <p:cxnSp>
        <p:nvCxnSpPr>
          <p:cNvPr id="203" name="Google Shape;203;p35"/>
          <p:cNvCxnSpPr/>
          <p:nvPr/>
        </p:nvCxnSpPr>
        <p:spPr>
          <a:xfrm>
            <a:off x="1878227" y="1346199"/>
            <a:ext cx="9380325" cy="0"/>
          </a:xfrm>
          <a:prstGeom prst="straightConnector1">
            <a:avLst/>
          </a:prstGeom>
          <a:noFill/>
          <a:ln cap="flat" cmpd="sng" w="28575">
            <a:solidFill>
              <a:srgbClr val="282828"/>
            </a:solidFill>
            <a:prstDash val="solid"/>
            <a:miter lim="800000"/>
            <a:headEnd len="sm" w="sm" type="none"/>
            <a:tailEnd len="sm" w="sm" type="none"/>
          </a:ln>
        </p:spPr>
      </p:cxnSp>
      <p:pic>
        <p:nvPicPr>
          <p:cNvPr descr="A green circle with a cursor&#10;&#10;Description automatically generated" id="204" name="Google Shape;204;p35"/>
          <p:cNvPicPr preferRelativeResize="0"/>
          <p:nvPr/>
        </p:nvPicPr>
        <p:blipFill rotWithShape="1">
          <a:blip r:embed="rId3">
            <a:alphaModFix/>
          </a:blip>
          <a:srcRect b="0" l="0" r="0" t="0"/>
          <a:stretch/>
        </p:blipFill>
        <p:spPr>
          <a:xfrm>
            <a:off x="985837" y="713754"/>
            <a:ext cx="646753" cy="64675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96"/>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98"/>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97"/>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99"/>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201"/>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200"/>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Admin</dc:creator>
</cp:coreProperties>
</file>