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ink/ink1.xml" ContentType="application/inkml+xml"/>
  <Override PartName="/ppt/ink/ink2.xml" ContentType="application/inkml+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ink/ink3.xml" ContentType="application/inkml+xml"/>
  <Override PartName="/ppt/ink/ink4.xml" ContentType="application/inkml+xml"/>
  <Override PartName="/ppt/ink/ink5.xml" ContentType="application/inkml+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
  </p:notesMasterIdLst>
  <p:sldIdLst>
    <p:sldId id="261" r:id="rId2"/>
    <p:sldId id="330" r:id="rId3"/>
    <p:sldId id="331" r:id="rId4"/>
    <p:sldId id="332" r:id="rId5"/>
    <p:sldId id="333" r:id="rId6"/>
    <p:sldId id="334" r:id="rId7"/>
    <p:sldId id="335" r:id="rId8"/>
    <p:sldId id="336" r:id="rId9"/>
    <p:sldId id="337" r:id="rId10"/>
    <p:sldId id="262" r:id="rId11"/>
    <p:sldId id="282" r:id="rId12"/>
    <p:sldId id="283" r:id="rId13"/>
    <p:sldId id="285" r:id="rId14"/>
    <p:sldId id="263" r:id="rId15"/>
    <p:sldId id="287" r:id="rId16"/>
    <p:sldId id="288" r:id="rId17"/>
    <p:sldId id="338" r:id="rId18"/>
    <p:sldId id="293" r:id="rId19"/>
    <p:sldId id="339" r:id="rId20"/>
    <p:sldId id="311" r:id="rId21"/>
    <p:sldId id="340" r:id="rId22"/>
    <p:sldId id="307" r:id="rId23"/>
    <p:sldId id="308" r:id="rId24"/>
    <p:sldId id="313" r:id="rId25"/>
    <p:sldId id="314" r:id="rId26"/>
    <p:sldId id="315" r:id="rId27"/>
    <p:sldId id="316" r:id="rId28"/>
    <p:sldId id="267" r:id="rId29"/>
    <p:sldId id="268" r:id="rId30"/>
    <p:sldId id="260" r:id="rId31"/>
    <p:sldId id="322" r:id="rId32"/>
    <p:sldId id="327" r:id="rId33"/>
    <p:sldId id="325" r:id="rId34"/>
    <p:sldId id="321" r:id="rId35"/>
    <p:sldId id="323" r:id="rId36"/>
    <p:sldId id="324" r:id="rId37"/>
    <p:sldId id="329"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B3B521A-5D73-8427-6A11-A66F2FEBB167}" name="Simon Boyle" initials="SB" userId="S::Simon.Boyle@annafreud.org::dcb3ed6d-1ebe-41c8-8b24-a6ef519ee5e9" providerId="AD"/>
  <p188:author id="{AA70774B-2369-C7E0-7B7D-ECCF1B47BA48}" name="Simon Boyle" initials="SB" userId="S::simon.boyle@annafreud.org::dcb3ed6d-1ebe-41c8-8b24-a6ef519ee5e9" providerId="AD"/>
  <p188:author id="{C7FDCDAD-E711-27AF-9B15-EBE715C018FA}" name="Roisin McEvoy" initials="RM" userId="S::Roisin.McEvoy@annafreud.org::a4c747bd-a517-430c-888f-ab24378a8356"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EFF8F9"/>
    <a:srgbClr val="FBE3F0"/>
    <a:srgbClr val="E4E1F2"/>
    <a:srgbClr val="AAA0CD"/>
    <a:srgbClr val="D7EAD9"/>
    <a:srgbClr val="FFF6E1"/>
    <a:srgbClr val="BEDCAF"/>
    <a:srgbClr val="FFEBAF"/>
    <a:srgbClr val="F0AFC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769FF02-38C9-82C6-4BA7-48A28C3A84C0}" v="385" dt="2023-05-10T16:16:30.662"/>
    <p1510:client id="{C40A70F0-95E8-D329-79B7-265697D88E0E}" v="1" dt="2023-05-10T09:23:01.776"/>
    <p1510:client id="{FCCA9AEB-5930-4373-9C69-41E6496577D7}" v="1" dt="2023-05-10T16:26:14.31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5" d="100"/>
          <a:sy n="75" d="100"/>
        </p:scale>
        <p:origin x="300"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45" Type="http://schemas.microsoft.com/office/2018/10/relationships/authors" Targe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viewProps" Target="viewProps.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10T16:14:16.485"/>
    </inkml:context>
    <inkml:brush xml:id="br0">
      <inkml:brushProperty name="width" value="0.1" units="cm"/>
      <inkml:brushProperty name="height" value="0.1" units="cm"/>
      <inkml:brushProperty name="color" value="#FFFFFF"/>
    </inkml:brush>
  </inkml:definitions>
  <inkml:trace contextRef="#ctx0" brushRef="#br0">27596 9895 16383 0 0,'0'0'0'0'0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10T16:14:16.486"/>
    </inkml:context>
    <inkml:brush xml:id="br0">
      <inkml:brushProperty name="width" value="0.1" units="cm"/>
      <inkml:brushProperty name="height" value="0.1" units="cm"/>
      <inkml:brushProperty name="color" value="#FFFFFF"/>
    </inkml:brush>
  </inkml:definitions>
  <inkml:trace contextRef="#ctx0" brushRef="#br0">27634 9844 16383 0 0,'0'5'0'0'0,"0"7"0"0"0,0 6 0 0 0,-5 0 0 0 0,-7-8 0 0 0,-1-10 0 0 0,2-11 0 0 0,2-9 0 0 0,3 5 0 0 0,3 10 0 0 0,1 10 0 0 0,-3 10 0 0 0,-2 7 0 0 0,1 5 0 0 0,2 3 0 0 0,1-9 0 0 0,-4-13 0 0 0,-1-13 0 0 0,7-5 0 0 0,2-6 0 0 0,2-6 0 0 0,0-3 0 0 0,0-4 0 0 0,4 5 0 0 0,-4 5 0 0 0,-3 11 0 0 0,-6 8 0 0 0,-7 2 0 0 0,-1 3 0 0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10T16:14:16.532"/>
    </inkml:context>
    <inkml:brush xml:id="br0">
      <inkml:brushProperty name="width" value="0.1" units="cm"/>
      <inkml:brushProperty name="height" value="0.1" units="cm"/>
      <inkml:brushProperty name="color" value="#FFFFFF"/>
    </inkml:brush>
  </inkml:definitions>
  <inkml:trace contextRef="#ctx0" brushRef="#br0">26650 9818 16383 0 0,'-5'5'0'0'0,"-2"7"0"0"0,-4 1 0 0 0,-1-7 0 0 0,2-9 0 0 0,3-9 0 0 0,2-8 0 0 0,2 5 0 0 0,2 10 0 0 0,1 11 0 0 0,0 9 0 0 0,0 2 0 0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10T16:14:16.533"/>
    </inkml:context>
    <inkml:brush xml:id="br0">
      <inkml:brushProperty name="width" value="0.1" units="cm"/>
      <inkml:brushProperty name="height" value="0.1" units="cm"/>
      <inkml:brushProperty name="color" value="#FFFFFF"/>
    </inkml:brush>
  </inkml:definitions>
  <inkml:trace contextRef="#ctx0" brushRef="#br0">26621 9961 16383 0 0,'0'-5'0'0'0,"0"-7"0"0"0,0-6 0 0 0,0-5 0 0 0,-5 1 0 0 0,-2 0 0 0 0,1 8 0 0 0,-4 7 0 0 0,4 4 0 0 0,4 3 0 0 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10T16:14:16.534"/>
    </inkml:context>
    <inkml:brush xml:id="br0">
      <inkml:brushProperty name="width" value="0.1" units="cm"/>
      <inkml:brushProperty name="height" value="0.1" units="cm"/>
      <inkml:brushProperty name="color" value="#FFFFFF"/>
    </inkml:brush>
  </inkml:definitions>
  <inkml:trace contextRef="#ctx0" brushRef="#br0">26565 9906 16383 0 0,'0'-5'0'0'0,"-5"-2"0"0"0,-1-4 0 0 0,4-1 0 0 0,4-3 0 0 0,6 1 0 0 0,1-2 0 0 0,5 2 0 0 0,0 2 0 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201C17C-4A1D-4044-9B78-8EADFC788B83}" type="datetimeFigureOut">
              <a:rPr lang="en-GB" smtClean="0"/>
              <a:t>11/05/2023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3F82AF7-1A5D-4036-A7FC-8C75324C0CBE}" type="slidenum">
              <a:rPr lang="en-GB" smtClean="0"/>
              <a:t>‹#›</a:t>
            </a:fld>
            <a:endParaRPr lang="en-GB"/>
          </a:p>
        </p:txBody>
      </p:sp>
    </p:spTree>
    <p:extLst>
      <p:ext uri="{BB962C8B-B14F-4D97-AF65-F5344CB8AC3E}">
        <p14:creationId xmlns:p14="http://schemas.microsoft.com/office/powerpoint/2010/main" val="21506612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youtube.com/watch?v=dknTQktH5Z0" TargetMode="External"/><Relationship Id="rId2" Type="http://schemas.openxmlformats.org/officeDocument/2006/relationships/slide" Target="../slides/slide10.xml"/><Relationship Id="rId1" Type="http://schemas.openxmlformats.org/officeDocument/2006/relationships/notesMaster" Target="../notesMasters/notesMaster1.xml"/><Relationship Id="rId4" Type="http://schemas.openxmlformats.org/officeDocument/2006/relationships/hyperlink" Target="https://vimeo.com/825490584/15cc14f9bc" TargetMode="Externa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Introduce the topic and show students the definition of anxiety.</a:t>
            </a:r>
            <a:endParaRPr lang="en-US"/>
          </a:p>
          <a:p>
            <a:endParaRPr lang="en-GB"/>
          </a:p>
          <a:p>
            <a:r>
              <a:rPr lang="en-GB"/>
              <a:t>Explain that you are going to look at this in two parts. </a:t>
            </a:r>
            <a:endParaRPr lang="en-US">
              <a:cs typeface="Calibri"/>
            </a:endParaRPr>
          </a:p>
        </p:txBody>
      </p:sp>
      <p:sp>
        <p:nvSpPr>
          <p:cNvPr id="4" name="Slide Number Placeholder 3"/>
          <p:cNvSpPr>
            <a:spLocks noGrp="1"/>
          </p:cNvSpPr>
          <p:nvPr>
            <p:ph type="sldNum" sz="quarter" idx="5"/>
          </p:nvPr>
        </p:nvSpPr>
        <p:spPr/>
        <p:txBody>
          <a:bodyPr/>
          <a:lstStyle/>
          <a:p>
            <a:fld id="{43F82AF7-1A5D-4036-A7FC-8C75324C0CBE}" type="slidenum">
              <a:rPr lang="en-GB" smtClean="0"/>
              <a:t>1</a:t>
            </a:fld>
            <a:endParaRPr lang="en-GB"/>
          </a:p>
        </p:txBody>
      </p:sp>
    </p:spTree>
    <p:extLst>
      <p:ext uri="{BB962C8B-B14F-4D97-AF65-F5344CB8AC3E}">
        <p14:creationId xmlns:p14="http://schemas.microsoft.com/office/powerpoint/2010/main" val="6824678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Animation link: </a:t>
            </a:r>
            <a:r>
              <a:rPr lang="en-GB">
                <a:hlinkClick r:id="rId3"/>
              </a:rPr>
              <a:t>https://www.youtube.com/watch?v=dknTQktH5Z0</a:t>
            </a:r>
            <a:endParaRPr lang="en-GB"/>
          </a:p>
          <a:p>
            <a:endParaRPr lang="en-GB"/>
          </a:p>
          <a:p>
            <a:r>
              <a:rPr lang="en-GB"/>
              <a:t>Alternative link: </a:t>
            </a:r>
            <a:r>
              <a:rPr lang="en-GB">
                <a:hlinkClick r:id="rId4"/>
              </a:rPr>
              <a:t>https://vimeo.com/825490584/15cc14f9bc</a:t>
            </a:r>
            <a:endParaRPr lang="en-GB"/>
          </a:p>
          <a:p>
            <a:endParaRPr lang="en-GB">
              <a:cs typeface="Calibri" panose="020F0502020204030204"/>
            </a:endParaRPr>
          </a:p>
          <a:p>
            <a:r>
              <a:rPr lang="en-GB"/>
              <a:t>Introduce the Let’s talk about anxiety animation. Ask students to look out for the characters on the slide, and to think about the following as they watch:</a:t>
            </a:r>
            <a:endParaRPr lang="en-US">
              <a:cs typeface="Calibri"/>
            </a:endParaRPr>
          </a:p>
          <a:p>
            <a:endParaRPr lang="en-GB"/>
          </a:p>
          <a:p>
            <a:pPr marL="285750" indent="-285750">
              <a:buFont typeface="Symbol"/>
              <a:buChar char="•"/>
            </a:pPr>
            <a:r>
              <a:rPr lang="en-GB"/>
              <a:t>What are some of the situations that made them feel anxious?</a:t>
            </a:r>
            <a:endParaRPr lang="en-US"/>
          </a:p>
          <a:p>
            <a:pPr marL="285750" indent="-285750">
              <a:buFont typeface="Symbol"/>
              <a:buChar char="•"/>
            </a:pPr>
            <a:r>
              <a:rPr lang="en-GB"/>
              <a:t>What things were helpful for them?</a:t>
            </a:r>
            <a:endParaRPr lang="en-US"/>
          </a:p>
          <a:p>
            <a:pPr marL="285750" indent="-285750">
              <a:buFont typeface="Symbol"/>
              <a:buChar char="•"/>
            </a:pPr>
            <a:endParaRPr lang="en-GB"/>
          </a:p>
          <a:p>
            <a:r>
              <a:rPr lang="en-GB"/>
              <a:t>After you have watched the animation, give students one minute to discuss these questions in pairs and fill in their worksheets. Then use the slides to guide a whole class discussion of the content of the animation in more detail. </a:t>
            </a:r>
            <a:endParaRPr lang="en-US"/>
          </a:p>
          <a:p>
            <a:endParaRPr lang="en-US">
              <a:cs typeface="Calibri"/>
            </a:endParaRPr>
          </a:p>
        </p:txBody>
      </p:sp>
      <p:sp>
        <p:nvSpPr>
          <p:cNvPr id="4" name="Slide Number Placeholder 3"/>
          <p:cNvSpPr>
            <a:spLocks noGrp="1"/>
          </p:cNvSpPr>
          <p:nvPr>
            <p:ph type="sldNum" sz="quarter" idx="5"/>
          </p:nvPr>
        </p:nvSpPr>
        <p:spPr/>
        <p:txBody>
          <a:bodyPr/>
          <a:lstStyle/>
          <a:p>
            <a:fld id="{43F82AF7-1A5D-4036-A7FC-8C75324C0CBE}" type="slidenum">
              <a:rPr lang="en-GB" smtClean="0"/>
              <a:t>10</a:t>
            </a:fld>
            <a:endParaRPr lang="en-GB"/>
          </a:p>
        </p:txBody>
      </p:sp>
    </p:spTree>
    <p:extLst>
      <p:ext uri="{BB962C8B-B14F-4D97-AF65-F5344CB8AC3E}">
        <p14:creationId xmlns:p14="http://schemas.microsoft.com/office/powerpoint/2010/main" val="12339358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What did we find out about how anxiety can affect our bodies? (e.g. sweating, heart racing, butterflies in stomach, feeling dizzy, fidgety, etc.) </a:t>
            </a:r>
          </a:p>
          <a:p>
            <a:endParaRPr lang="en-GB">
              <a:cs typeface="Calibri"/>
            </a:endParaRPr>
          </a:p>
          <a:p>
            <a:r>
              <a:rPr lang="en-GB"/>
              <a:t>How might it affect our thoughts, feelings and actions? (e.g. negative thoughts, acting impulsively, avoiding difficult situations).</a:t>
            </a:r>
          </a:p>
        </p:txBody>
      </p:sp>
      <p:sp>
        <p:nvSpPr>
          <p:cNvPr id="4" name="Slide Number Placeholder 3"/>
          <p:cNvSpPr>
            <a:spLocks noGrp="1"/>
          </p:cNvSpPr>
          <p:nvPr>
            <p:ph type="sldNum" sz="quarter" idx="5"/>
          </p:nvPr>
        </p:nvSpPr>
        <p:spPr/>
        <p:txBody>
          <a:bodyPr/>
          <a:lstStyle/>
          <a:p>
            <a:fld id="{43F82AF7-1A5D-4036-A7FC-8C75324C0CBE}" type="slidenum">
              <a:rPr lang="en-GB" smtClean="0"/>
              <a:t>11</a:t>
            </a:fld>
            <a:endParaRPr lang="en-GB"/>
          </a:p>
        </p:txBody>
      </p:sp>
    </p:spTree>
    <p:extLst>
      <p:ext uri="{BB962C8B-B14F-4D97-AF65-F5344CB8AC3E}">
        <p14:creationId xmlns:p14="http://schemas.microsoft.com/office/powerpoint/2010/main" val="1278689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What kinds of thoughts might be going through this character’s mind? (e.g. “I don’t have enough time”; “I’m going to fail my exam”; “My mum will be mad if I don’t finish my chores and do my homework”).</a:t>
            </a:r>
            <a:endParaRPr lang="en-US"/>
          </a:p>
          <a:p>
            <a:endParaRPr lang="en-GB"/>
          </a:p>
          <a:p>
            <a:r>
              <a:rPr lang="en-GB"/>
              <a:t>What could they try to manage better? (e.g. ask for help; create a schedule; stick to a routine; make time for self-care)  </a:t>
            </a:r>
            <a:endParaRPr lang="en-US"/>
          </a:p>
          <a:p>
            <a:endParaRPr lang="en-US">
              <a:cs typeface="Calibri"/>
            </a:endParaRPr>
          </a:p>
        </p:txBody>
      </p:sp>
      <p:sp>
        <p:nvSpPr>
          <p:cNvPr id="4" name="Slide Number Placeholder 3"/>
          <p:cNvSpPr>
            <a:spLocks noGrp="1"/>
          </p:cNvSpPr>
          <p:nvPr>
            <p:ph type="sldNum" sz="quarter" idx="5"/>
          </p:nvPr>
        </p:nvSpPr>
        <p:spPr/>
        <p:txBody>
          <a:bodyPr/>
          <a:lstStyle/>
          <a:p>
            <a:fld id="{43F82AF7-1A5D-4036-A7FC-8C75324C0CBE}" type="slidenum">
              <a:rPr lang="en-GB" smtClean="0"/>
              <a:t>12</a:t>
            </a:fld>
            <a:endParaRPr lang="en-GB"/>
          </a:p>
        </p:txBody>
      </p:sp>
    </p:spTree>
    <p:extLst>
      <p:ext uri="{BB962C8B-B14F-4D97-AF65-F5344CB8AC3E}">
        <p14:creationId xmlns:p14="http://schemas.microsoft.com/office/powerpoint/2010/main" val="40255582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What might this character be looking at on their phone? How might this affect them?</a:t>
            </a:r>
            <a:endParaRPr lang="en-US"/>
          </a:p>
          <a:p>
            <a:endParaRPr lang="en-GB"/>
          </a:p>
          <a:p>
            <a:r>
              <a:rPr lang="en-GB"/>
              <a:t>What could a healthy evening routine look like for them? (e.g. stop using phone 30 mins before bed; set phone to ‘night mode’; try not to use laptop and phone in bed; have a regular bedtime; listen to relaxing music, read, etc.) </a:t>
            </a:r>
            <a:endParaRPr lang="en-US"/>
          </a:p>
          <a:p>
            <a:endParaRPr lang="en-US">
              <a:cs typeface="Calibri"/>
            </a:endParaRPr>
          </a:p>
        </p:txBody>
      </p:sp>
      <p:sp>
        <p:nvSpPr>
          <p:cNvPr id="4" name="Slide Number Placeholder 3"/>
          <p:cNvSpPr>
            <a:spLocks noGrp="1"/>
          </p:cNvSpPr>
          <p:nvPr>
            <p:ph type="sldNum" sz="quarter" idx="5"/>
          </p:nvPr>
        </p:nvSpPr>
        <p:spPr/>
        <p:txBody>
          <a:bodyPr/>
          <a:lstStyle/>
          <a:p>
            <a:fld id="{43F82AF7-1A5D-4036-A7FC-8C75324C0CBE}" type="slidenum">
              <a:rPr lang="en-GB" smtClean="0"/>
              <a:t>13</a:t>
            </a:fld>
            <a:endParaRPr lang="en-GB"/>
          </a:p>
        </p:txBody>
      </p:sp>
    </p:spTree>
    <p:extLst>
      <p:ext uri="{BB962C8B-B14F-4D97-AF65-F5344CB8AC3E}">
        <p14:creationId xmlns:p14="http://schemas.microsoft.com/office/powerpoint/2010/main" val="5361838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What do you think this character was worried about? How could they use their phone in a more positive way? </a:t>
            </a:r>
            <a:endParaRPr lang="en-US"/>
          </a:p>
          <a:p>
            <a:r>
              <a:rPr lang="en-GB"/>
              <a:t>(e.g. contact friends and family; set limits on using certain apps; use apps to pursue their interests or learn something new, such as a language or skill).</a:t>
            </a:r>
            <a:endParaRPr lang="en-US">
              <a:cs typeface="Calibri"/>
            </a:endParaRPr>
          </a:p>
        </p:txBody>
      </p:sp>
      <p:sp>
        <p:nvSpPr>
          <p:cNvPr id="4" name="Slide Number Placeholder 3"/>
          <p:cNvSpPr>
            <a:spLocks noGrp="1"/>
          </p:cNvSpPr>
          <p:nvPr>
            <p:ph type="sldNum" sz="quarter" idx="5"/>
          </p:nvPr>
        </p:nvSpPr>
        <p:spPr/>
        <p:txBody>
          <a:bodyPr/>
          <a:lstStyle/>
          <a:p>
            <a:fld id="{43F82AF7-1A5D-4036-A7FC-8C75324C0CBE}" type="slidenum">
              <a:rPr lang="en-GB" smtClean="0"/>
              <a:t>14</a:t>
            </a:fld>
            <a:endParaRPr lang="en-GB"/>
          </a:p>
        </p:txBody>
      </p:sp>
    </p:spTree>
    <p:extLst>
      <p:ext uri="{BB962C8B-B14F-4D97-AF65-F5344CB8AC3E}">
        <p14:creationId xmlns:p14="http://schemas.microsoft.com/office/powerpoint/2010/main" val="21406313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What might this character be thinking or imagining? (e.g. “I don’t know what I’m talking about”; “I’m not ready”; “Everyone will laugh at me”; “I’ll go red”).</a:t>
            </a:r>
            <a:endParaRPr lang="en-US"/>
          </a:p>
          <a:p>
            <a:endParaRPr lang="en-GB"/>
          </a:p>
          <a:p>
            <a:r>
              <a:rPr lang="en-GB"/>
              <a:t>Explain that one thing they might try is ‘positive self-talk'. This is when we talk to ourselves in a kinder and more helpful way. (e.g. rather than thinking “There’s no way I can do this,” we might think “I’ve done it before, I’ll try my best”). </a:t>
            </a:r>
          </a:p>
          <a:p>
            <a:endParaRPr lang="en-GB">
              <a:cs typeface="Calibri" panose="020F0502020204030204"/>
            </a:endParaRPr>
          </a:p>
          <a:p>
            <a:r>
              <a:rPr lang="en-GB"/>
              <a:t>How could this character use positive self-talk to ‘talk back’ to her anxious thoughts?</a:t>
            </a:r>
            <a:endParaRPr lang="en-GB">
              <a:cs typeface="Calibri" panose="020F0502020204030204"/>
            </a:endParaRPr>
          </a:p>
          <a:p>
            <a:endParaRPr lang="en-US">
              <a:cs typeface="Calibri"/>
            </a:endParaRPr>
          </a:p>
        </p:txBody>
      </p:sp>
      <p:sp>
        <p:nvSpPr>
          <p:cNvPr id="4" name="Slide Number Placeholder 3"/>
          <p:cNvSpPr>
            <a:spLocks noGrp="1"/>
          </p:cNvSpPr>
          <p:nvPr>
            <p:ph type="sldNum" sz="quarter" idx="5"/>
          </p:nvPr>
        </p:nvSpPr>
        <p:spPr/>
        <p:txBody>
          <a:bodyPr/>
          <a:lstStyle/>
          <a:p>
            <a:fld id="{43F82AF7-1A5D-4036-A7FC-8C75324C0CBE}" type="slidenum">
              <a:rPr lang="en-GB" smtClean="0"/>
              <a:t>15</a:t>
            </a:fld>
            <a:endParaRPr lang="en-GB"/>
          </a:p>
        </p:txBody>
      </p:sp>
    </p:spTree>
    <p:extLst>
      <p:ext uri="{BB962C8B-B14F-4D97-AF65-F5344CB8AC3E}">
        <p14:creationId xmlns:p14="http://schemas.microsoft.com/office/powerpoint/2010/main" val="30308227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What are some other skills and coping strategies that we can work on to help manage anxious feelings?</a:t>
            </a:r>
          </a:p>
        </p:txBody>
      </p:sp>
      <p:sp>
        <p:nvSpPr>
          <p:cNvPr id="4" name="Slide Number Placeholder 3"/>
          <p:cNvSpPr>
            <a:spLocks noGrp="1"/>
          </p:cNvSpPr>
          <p:nvPr>
            <p:ph type="sldNum" sz="quarter" idx="5"/>
          </p:nvPr>
        </p:nvSpPr>
        <p:spPr/>
        <p:txBody>
          <a:bodyPr/>
          <a:lstStyle/>
          <a:p>
            <a:fld id="{43F82AF7-1A5D-4036-A7FC-8C75324C0CBE}" type="slidenum">
              <a:rPr lang="en-GB" smtClean="0"/>
              <a:t>16</a:t>
            </a:fld>
            <a:endParaRPr lang="en-GB"/>
          </a:p>
        </p:txBody>
      </p:sp>
    </p:spTree>
    <p:extLst>
      <p:ext uri="{BB962C8B-B14F-4D97-AF65-F5344CB8AC3E}">
        <p14:creationId xmlns:p14="http://schemas.microsoft.com/office/powerpoint/2010/main" val="10942147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Explain that you’re going to learn some more skills that can help you to manage anxiety. </a:t>
            </a:r>
          </a:p>
          <a:p>
            <a:endParaRPr lang="en-GB"/>
          </a:p>
          <a:p>
            <a:r>
              <a:rPr lang="en-GB"/>
              <a:t>Remind students of the earlier discussion of anxiety and the body. </a:t>
            </a:r>
            <a:endParaRPr lang="en-US">
              <a:cs typeface="Calibri"/>
            </a:endParaRPr>
          </a:p>
          <a:p>
            <a:endParaRPr lang="en-GB"/>
          </a:p>
          <a:p>
            <a:r>
              <a:rPr lang="en-GB"/>
              <a:t>How might breathing help to regulate our bodies? How might this affect our thoughts and feelings? </a:t>
            </a:r>
            <a:endParaRPr lang="en-US"/>
          </a:p>
          <a:p>
            <a:endParaRPr lang="en-US">
              <a:cs typeface="Calibri"/>
            </a:endParaRPr>
          </a:p>
        </p:txBody>
      </p:sp>
      <p:sp>
        <p:nvSpPr>
          <p:cNvPr id="4" name="Slide Number Placeholder 3"/>
          <p:cNvSpPr>
            <a:spLocks noGrp="1"/>
          </p:cNvSpPr>
          <p:nvPr>
            <p:ph type="sldNum" sz="quarter" idx="5"/>
          </p:nvPr>
        </p:nvSpPr>
        <p:spPr/>
        <p:txBody>
          <a:bodyPr/>
          <a:lstStyle/>
          <a:p>
            <a:fld id="{43F82AF7-1A5D-4036-A7FC-8C75324C0CBE}" type="slidenum">
              <a:rPr lang="en-GB" smtClean="0"/>
              <a:t>17</a:t>
            </a:fld>
            <a:endParaRPr lang="en-GB"/>
          </a:p>
        </p:txBody>
      </p:sp>
    </p:spTree>
    <p:extLst>
      <p:ext uri="{BB962C8B-B14F-4D97-AF65-F5344CB8AC3E}">
        <p14:creationId xmlns:p14="http://schemas.microsoft.com/office/powerpoint/2010/main" val="35678910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Calibri"/>
              <a:buChar char="•"/>
            </a:pPr>
            <a:r>
              <a:rPr lang="en-GB"/>
              <a:t>Breathe in through your nose for 4 seconds.</a:t>
            </a:r>
            <a:endParaRPr lang="en-US"/>
          </a:p>
          <a:p>
            <a:pPr marL="285750" indent="-285750">
              <a:buFont typeface="Calibri"/>
              <a:buChar char="•"/>
            </a:pPr>
            <a:r>
              <a:rPr lang="en-GB"/>
              <a:t>Hold your breath for 4 more seconds. Feel the air fill your lungs.</a:t>
            </a:r>
            <a:endParaRPr lang="en-US"/>
          </a:p>
          <a:p>
            <a:pPr marL="285750" indent="-285750">
              <a:buFont typeface="Calibri"/>
              <a:buChar char="•"/>
            </a:pPr>
            <a:r>
              <a:rPr lang="en-GB"/>
              <a:t>Breathe out through your mouth for 4 seconds.</a:t>
            </a:r>
            <a:endParaRPr lang="en-US"/>
          </a:p>
          <a:p>
            <a:pPr marL="285750" indent="-285750">
              <a:buFont typeface="Calibri"/>
              <a:buChar char="•"/>
            </a:pPr>
            <a:r>
              <a:rPr lang="en-GB"/>
              <a:t>Hold for 4 seconds.</a:t>
            </a:r>
            <a:endParaRPr lang="en-US"/>
          </a:p>
          <a:p>
            <a:pPr marL="285750" indent="-285750">
              <a:buFont typeface="Calibri"/>
              <a:buChar char="•"/>
            </a:pPr>
            <a:r>
              <a:rPr lang="en-GB"/>
              <a:t>Repeat this several times.</a:t>
            </a:r>
            <a:endParaRPr lang="en-US"/>
          </a:p>
          <a:p>
            <a:endParaRPr lang="en-GB">
              <a:cs typeface="Calibri" panose="020F0502020204030204"/>
            </a:endParaRPr>
          </a:p>
          <a:p>
            <a:r>
              <a:rPr lang="en-GB"/>
              <a:t>Ask students: </a:t>
            </a:r>
            <a:endParaRPr lang="en-US"/>
          </a:p>
          <a:p>
            <a:pPr marL="285750" indent="-285750">
              <a:buFont typeface="Calibri"/>
              <a:buChar char="•"/>
            </a:pPr>
            <a:r>
              <a:rPr lang="en-GB"/>
              <a:t>What effect did it have on your thoughts, feelings and body? </a:t>
            </a:r>
            <a:endParaRPr lang="en-US"/>
          </a:p>
          <a:p>
            <a:pPr marL="285750" indent="-285750">
              <a:buFont typeface="Calibri"/>
              <a:buChar char="•"/>
            </a:pPr>
            <a:r>
              <a:rPr lang="en-GB"/>
              <a:t>How would you describe how you feel right now?</a:t>
            </a:r>
            <a:endParaRPr lang="en-US"/>
          </a:p>
          <a:p>
            <a:endParaRPr lang="en-US">
              <a:cs typeface="Calibri"/>
            </a:endParaRPr>
          </a:p>
        </p:txBody>
      </p:sp>
      <p:sp>
        <p:nvSpPr>
          <p:cNvPr id="4" name="Slide Number Placeholder 3"/>
          <p:cNvSpPr>
            <a:spLocks noGrp="1"/>
          </p:cNvSpPr>
          <p:nvPr>
            <p:ph type="sldNum" sz="quarter" idx="5"/>
          </p:nvPr>
        </p:nvSpPr>
        <p:spPr/>
        <p:txBody>
          <a:bodyPr/>
          <a:lstStyle/>
          <a:p>
            <a:fld id="{43F82AF7-1A5D-4036-A7FC-8C75324C0CBE}" type="slidenum">
              <a:rPr lang="en-GB" smtClean="0"/>
              <a:t>18</a:t>
            </a:fld>
            <a:endParaRPr lang="en-GB"/>
          </a:p>
        </p:txBody>
      </p:sp>
    </p:spTree>
    <p:extLst>
      <p:ext uri="{BB962C8B-B14F-4D97-AF65-F5344CB8AC3E}">
        <p14:creationId xmlns:p14="http://schemas.microsoft.com/office/powerpoint/2010/main" val="97182463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Explain that students are going to teach each other, practise and reflect on these different skills.</a:t>
            </a:r>
            <a:endParaRPr lang="en-US"/>
          </a:p>
          <a:p>
            <a:r>
              <a:rPr lang="en-GB"/>
              <a:t>Distribute the healthy coping skills cards among the class. Divide the class into pairs. One student is the teacher and the other is the learner. </a:t>
            </a:r>
            <a:endParaRPr lang="en-US"/>
          </a:p>
          <a:p>
            <a:endParaRPr lang="en-GB"/>
          </a:p>
          <a:p>
            <a:r>
              <a:rPr lang="en-GB">
                <a:cs typeface="Calibri" panose="020F0502020204030204"/>
              </a:rPr>
              <a:t>Explain that each learner should imagine that they are one of the characters from the animation.</a:t>
            </a:r>
          </a:p>
          <a:p>
            <a:endParaRPr lang="en-GB"/>
          </a:p>
          <a:p>
            <a:r>
              <a:rPr lang="en-GB"/>
              <a:t>Give the students two to three minutes to teach and practise one of the skills, before swapping roles and skills. </a:t>
            </a:r>
            <a:endParaRPr lang="en-US"/>
          </a:p>
          <a:p>
            <a:r>
              <a:rPr lang="en-GB"/>
              <a:t>At the end of the exercise, ask students to reflect on the following:</a:t>
            </a:r>
            <a:endParaRPr lang="en-GB">
              <a:cs typeface="Calibri"/>
            </a:endParaRPr>
          </a:p>
          <a:p>
            <a:endParaRPr lang="en-GB"/>
          </a:p>
          <a:p>
            <a:pPr marL="171450" indent="-171450">
              <a:buFont typeface="&quot;Verdana&quot;,sans-serif"/>
              <a:buChar char="•"/>
            </a:pPr>
            <a:r>
              <a:rPr lang="en-GB"/>
              <a:t>What effect did the different skills have on your thoughts, feelings, and body?</a:t>
            </a:r>
            <a:endParaRPr lang="en-US"/>
          </a:p>
          <a:p>
            <a:pPr marL="171450" indent="-171450">
              <a:buFont typeface="&quot;Verdana&quot;,sans-serif"/>
              <a:buChar char="•"/>
            </a:pPr>
            <a:r>
              <a:rPr lang="en-GB"/>
              <a:t>When might someone use them? Are there times when it wouldn’t be helpful or possible to use them?</a:t>
            </a:r>
            <a:endParaRPr lang="en-US"/>
          </a:p>
          <a:p>
            <a:pPr marL="171450" indent="-171450">
              <a:buFont typeface="&quot;Verdana&quot;,sans-serif"/>
              <a:buChar char="•"/>
            </a:pPr>
            <a:r>
              <a:rPr lang="en-GB"/>
              <a:t>What other skills or techniques might someone use when they feel anxious? </a:t>
            </a:r>
            <a:endParaRPr lang="en-US"/>
          </a:p>
          <a:p>
            <a:endParaRPr lang="en-US">
              <a:cs typeface="Calibri"/>
            </a:endParaRPr>
          </a:p>
          <a:p>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43F82AF7-1A5D-4036-A7FC-8C75324C0CBE}" type="slidenum">
              <a:rPr lang="en-GB" smtClean="0"/>
              <a:t>19</a:t>
            </a:fld>
            <a:endParaRPr lang="en-GB"/>
          </a:p>
        </p:txBody>
      </p:sp>
    </p:spTree>
    <p:extLst>
      <p:ext uri="{BB962C8B-B14F-4D97-AF65-F5344CB8AC3E}">
        <p14:creationId xmlns:p14="http://schemas.microsoft.com/office/powerpoint/2010/main" val="25638866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Introduce the topic and show students the definition of anxiety.</a:t>
            </a:r>
            <a:endParaRPr lang="en-US"/>
          </a:p>
          <a:p>
            <a:endParaRPr lang="en-GB"/>
          </a:p>
          <a:p>
            <a:r>
              <a:rPr lang="en-GB"/>
              <a:t>Explain that you are going to look at this in two parts. </a:t>
            </a:r>
            <a:endParaRPr lang="en-US">
              <a:cs typeface="Calibri"/>
            </a:endParaRPr>
          </a:p>
        </p:txBody>
      </p:sp>
      <p:sp>
        <p:nvSpPr>
          <p:cNvPr id="4" name="Slide Number Placeholder 3"/>
          <p:cNvSpPr>
            <a:spLocks noGrp="1"/>
          </p:cNvSpPr>
          <p:nvPr>
            <p:ph type="sldNum" sz="quarter" idx="5"/>
          </p:nvPr>
        </p:nvSpPr>
        <p:spPr/>
        <p:txBody>
          <a:bodyPr/>
          <a:lstStyle/>
          <a:p>
            <a:fld id="{43F82AF7-1A5D-4036-A7FC-8C75324C0CBE}" type="slidenum">
              <a:rPr lang="en-GB" smtClean="0"/>
              <a:t>2</a:t>
            </a:fld>
            <a:endParaRPr lang="en-GB"/>
          </a:p>
        </p:txBody>
      </p:sp>
    </p:spTree>
    <p:extLst>
      <p:ext uri="{BB962C8B-B14F-4D97-AF65-F5344CB8AC3E}">
        <p14:creationId xmlns:p14="http://schemas.microsoft.com/office/powerpoint/2010/main" val="141352279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Explain that students are going to teach each other, practise and reflect on these different skills.</a:t>
            </a:r>
            <a:endParaRPr lang="en-US"/>
          </a:p>
          <a:p>
            <a:r>
              <a:rPr lang="en-GB"/>
              <a:t>Distribute the healthy coping skills cards among the class. Divide the class into pairs. One student is the teacher and the other is the learner. </a:t>
            </a:r>
            <a:endParaRPr lang="en-US"/>
          </a:p>
          <a:p>
            <a:endParaRPr lang="en-GB"/>
          </a:p>
          <a:p>
            <a:r>
              <a:rPr lang="en-GB">
                <a:cs typeface="Calibri" panose="020F0502020204030204"/>
              </a:rPr>
              <a:t>Explain that each learner should imagine that they are one of the characters from the animation. Use one of the worries that the character has (e.g., "I've got too much to do", "I'll never be able to sleep tonight") and try the healthy coping skills to see if they can help.</a:t>
            </a:r>
          </a:p>
          <a:p>
            <a:endParaRPr lang="en-GB"/>
          </a:p>
          <a:p>
            <a:r>
              <a:rPr lang="en-GB"/>
              <a:t>Give the students two to three minutes to teach and practise one of the skills, before swapping roles and skills. </a:t>
            </a:r>
            <a:endParaRPr lang="en-US"/>
          </a:p>
          <a:p>
            <a:r>
              <a:rPr lang="en-GB"/>
              <a:t>At the end of the exercise, ask students to reflect on the following:</a:t>
            </a:r>
            <a:endParaRPr lang="en-GB">
              <a:cs typeface="Calibri"/>
            </a:endParaRPr>
          </a:p>
          <a:p>
            <a:endParaRPr lang="en-GB"/>
          </a:p>
          <a:p>
            <a:pPr marL="171450" indent="-171450">
              <a:buFont typeface="&quot;Verdana&quot;,sans-serif"/>
              <a:buChar char="•"/>
            </a:pPr>
            <a:r>
              <a:rPr lang="en-GB"/>
              <a:t>What effect did the different skills have on your thoughts, feelings, and body?</a:t>
            </a:r>
            <a:endParaRPr lang="en-US"/>
          </a:p>
          <a:p>
            <a:pPr marL="171450" indent="-171450">
              <a:buFont typeface="&quot;Verdana&quot;,sans-serif"/>
              <a:buChar char="•"/>
            </a:pPr>
            <a:r>
              <a:rPr lang="en-GB"/>
              <a:t>When might someone use them? Are there times when it wouldn’t be helpful or possible to use them?</a:t>
            </a:r>
            <a:endParaRPr lang="en-US"/>
          </a:p>
          <a:p>
            <a:pPr marL="171450" indent="-171450">
              <a:buFont typeface="&quot;Verdana&quot;,sans-serif"/>
              <a:buChar char="•"/>
            </a:pPr>
            <a:r>
              <a:rPr lang="en-GB"/>
              <a:t>What other skills or techniques might someone use when they feel anxious? </a:t>
            </a:r>
            <a:endParaRPr lang="en-US"/>
          </a:p>
          <a:p>
            <a:endParaRPr lang="en-US">
              <a:cs typeface="Calibri"/>
            </a:endParaRPr>
          </a:p>
          <a:p>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43F82AF7-1A5D-4036-A7FC-8C75324C0CBE}" type="slidenum">
              <a:rPr lang="en-GB" smtClean="0"/>
              <a:t>20</a:t>
            </a:fld>
            <a:endParaRPr lang="en-GB"/>
          </a:p>
        </p:txBody>
      </p:sp>
    </p:spTree>
    <p:extLst>
      <p:ext uri="{BB962C8B-B14F-4D97-AF65-F5344CB8AC3E}">
        <p14:creationId xmlns:p14="http://schemas.microsoft.com/office/powerpoint/2010/main" val="276123555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Note: There are six scenarios for this activity in the PowerPoint. Depending on available time and the needs of your students, you may wish to focus on two to three of these scenarios and discuss those that are most relevant to your class.</a:t>
            </a:r>
            <a:endParaRPr lang="en-GB">
              <a:cs typeface="Calibri" panose="020F0502020204030204"/>
            </a:endParaRPr>
          </a:p>
          <a:p>
            <a:endParaRPr lang="en-GB"/>
          </a:p>
          <a:p>
            <a:r>
              <a:rPr lang="en-GB"/>
              <a:t>Remind students of the anxiety alarm metaphor. Explain that they are going to consider some different scenarios in which people feel anxious.</a:t>
            </a:r>
            <a:endParaRPr lang="en-US"/>
          </a:p>
          <a:p>
            <a:r>
              <a:rPr lang="en-GB"/>
              <a:t>They should apply what they have learned to think about how the characters feel and how they might respond.</a:t>
            </a:r>
            <a:endParaRPr lang="en-US"/>
          </a:p>
          <a:p>
            <a:endParaRPr lang="en-GB"/>
          </a:p>
          <a:p>
            <a:r>
              <a:rPr lang="en-GB"/>
              <a:t>As they read the scenario, ask students to think about:</a:t>
            </a:r>
            <a:endParaRPr lang="en-US"/>
          </a:p>
          <a:p>
            <a:pPr marL="171450" indent="-171450">
              <a:buFont typeface="Calibri"/>
              <a:buChar char="•"/>
            </a:pPr>
            <a:r>
              <a:rPr lang="en-GB"/>
              <a:t>what might have ‘set off’ their alarm?</a:t>
            </a:r>
            <a:endParaRPr lang="en-US"/>
          </a:p>
          <a:p>
            <a:pPr marL="171450" indent="-171450">
              <a:buFont typeface="Calibri"/>
              <a:buChar char="•"/>
            </a:pPr>
            <a:r>
              <a:rPr lang="en-GB"/>
              <a:t>what might they be thinking and feeling?</a:t>
            </a:r>
            <a:endParaRPr lang="en-US"/>
          </a:p>
          <a:p>
            <a:pPr marL="171450" indent="-171450">
              <a:buFont typeface="Calibri"/>
              <a:buChar char="•"/>
            </a:pPr>
            <a:r>
              <a:rPr lang="en-GB"/>
              <a:t>how might this affect their body and behaviour?</a:t>
            </a:r>
            <a:endParaRPr lang="en-US"/>
          </a:p>
          <a:p>
            <a:pPr marL="171450" indent="-171450">
              <a:buFont typeface="Calibri"/>
              <a:buChar char="•"/>
            </a:pPr>
            <a:r>
              <a:rPr lang="en-GB"/>
              <a:t>what might they try to help?</a:t>
            </a:r>
            <a:endParaRPr lang="en-US"/>
          </a:p>
          <a:p>
            <a:endParaRPr lang="en-US">
              <a:cs typeface="Calibri" panose="020F0502020204030204"/>
            </a:endParaRPr>
          </a:p>
          <a:p>
            <a:endParaRPr lang="en-US">
              <a:cs typeface="Calibri" panose="020F0502020204030204"/>
            </a:endParaRPr>
          </a:p>
          <a:p>
            <a:endParaRPr lang="en-US">
              <a:cs typeface="Calibri" panose="020F0502020204030204"/>
            </a:endParaRPr>
          </a:p>
        </p:txBody>
      </p:sp>
      <p:sp>
        <p:nvSpPr>
          <p:cNvPr id="4" name="Slide Number Placeholder 3"/>
          <p:cNvSpPr>
            <a:spLocks noGrp="1"/>
          </p:cNvSpPr>
          <p:nvPr>
            <p:ph type="sldNum" sz="quarter" idx="5"/>
          </p:nvPr>
        </p:nvSpPr>
        <p:spPr/>
        <p:txBody>
          <a:bodyPr/>
          <a:lstStyle/>
          <a:p>
            <a:fld id="{43F82AF7-1A5D-4036-A7FC-8C75324C0CBE}" type="slidenum">
              <a:rPr lang="en-GB" smtClean="0"/>
              <a:t>21</a:t>
            </a:fld>
            <a:endParaRPr lang="en-GB"/>
          </a:p>
        </p:txBody>
      </p:sp>
    </p:spTree>
    <p:extLst>
      <p:ext uri="{BB962C8B-B14F-4D97-AF65-F5344CB8AC3E}">
        <p14:creationId xmlns:p14="http://schemas.microsoft.com/office/powerpoint/2010/main" val="301801829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spcBef>
                <a:spcPts val="1000"/>
              </a:spcBef>
            </a:pPr>
            <a:r>
              <a:rPr lang="en-GB"/>
              <a:t>What might have 'set off' their alarm?</a:t>
            </a:r>
            <a:endParaRPr lang="en-US"/>
          </a:p>
          <a:p>
            <a:pPr>
              <a:lnSpc>
                <a:spcPct val="90000"/>
              </a:lnSpc>
              <a:spcBef>
                <a:spcPts val="1000"/>
              </a:spcBef>
            </a:pPr>
            <a:endParaRPr lang="en-GB"/>
          </a:p>
          <a:p>
            <a:pPr>
              <a:lnSpc>
                <a:spcPct val="90000"/>
              </a:lnSpc>
              <a:spcBef>
                <a:spcPts val="1000"/>
              </a:spcBef>
            </a:pPr>
            <a:r>
              <a:rPr lang="en-GB"/>
              <a:t>What might they be thinking and feeling?</a:t>
            </a:r>
            <a:endParaRPr lang="en-US"/>
          </a:p>
          <a:p>
            <a:pPr>
              <a:lnSpc>
                <a:spcPct val="90000"/>
              </a:lnSpc>
              <a:spcBef>
                <a:spcPts val="1000"/>
              </a:spcBef>
            </a:pPr>
            <a:endParaRPr lang="en-GB"/>
          </a:p>
          <a:p>
            <a:pPr>
              <a:lnSpc>
                <a:spcPct val="90000"/>
              </a:lnSpc>
              <a:spcBef>
                <a:spcPts val="1000"/>
              </a:spcBef>
            </a:pPr>
            <a:r>
              <a:rPr lang="en-GB"/>
              <a:t>How might this affect their body and behaviour?</a:t>
            </a:r>
            <a:endParaRPr lang="en-US"/>
          </a:p>
          <a:p>
            <a:pPr>
              <a:lnSpc>
                <a:spcPct val="90000"/>
              </a:lnSpc>
              <a:spcBef>
                <a:spcPts val="1000"/>
              </a:spcBef>
            </a:pPr>
            <a:endParaRPr lang="en-GB"/>
          </a:p>
          <a:p>
            <a:pPr>
              <a:lnSpc>
                <a:spcPct val="90000"/>
              </a:lnSpc>
              <a:spcBef>
                <a:spcPts val="1000"/>
              </a:spcBef>
            </a:pPr>
            <a:r>
              <a:rPr lang="en-GB"/>
              <a:t>What might they try to help?</a:t>
            </a:r>
            <a:endParaRPr lang="en-GB">
              <a:cs typeface="Calibri"/>
            </a:endParaRPr>
          </a:p>
          <a:p>
            <a:pPr>
              <a:lnSpc>
                <a:spcPct val="90000"/>
              </a:lnSpc>
              <a:spcBef>
                <a:spcPts val="1000"/>
              </a:spcBef>
            </a:pPr>
            <a:endParaRPr lang="en-GB">
              <a:cs typeface="Calibri"/>
            </a:endParaRPr>
          </a:p>
          <a:p>
            <a:r>
              <a:rPr lang="en-GB"/>
              <a:t>Give students two minutes to discuss this in pairs and make notes, before coming together as a class to discuss. </a:t>
            </a:r>
            <a:endParaRPr lang="en-GB">
              <a:cs typeface="Calibri" panose="020F0502020204030204"/>
            </a:endParaRPr>
          </a:p>
          <a:p>
            <a:r>
              <a:rPr lang="en-GB"/>
              <a:t>During the discussion, encourage students to consider the practicality and effectiveness of different coping strategies in specific situations, while emphasising that different things will work for different people.</a:t>
            </a:r>
            <a:endParaRPr lang="en-GB">
              <a:cs typeface="Calibri"/>
            </a:endParaRPr>
          </a:p>
          <a:p>
            <a:pPr>
              <a:lnSpc>
                <a:spcPct val="90000"/>
              </a:lnSpc>
              <a:spcBef>
                <a:spcPts val="1000"/>
              </a:spcBef>
            </a:pPr>
            <a:endParaRPr lang="en-GB">
              <a:cs typeface="Calibri"/>
            </a:endParaRPr>
          </a:p>
        </p:txBody>
      </p:sp>
      <p:sp>
        <p:nvSpPr>
          <p:cNvPr id="4" name="Slide Number Placeholder 3"/>
          <p:cNvSpPr>
            <a:spLocks noGrp="1"/>
          </p:cNvSpPr>
          <p:nvPr>
            <p:ph type="sldNum" sz="quarter" idx="5"/>
          </p:nvPr>
        </p:nvSpPr>
        <p:spPr/>
        <p:txBody>
          <a:bodyPr/>
          <a:lstStyle/>
          <a:p>
            <a:fld id="{43F82AF7-1A5D-4036-A7FC-8C75324C0CBE}" type="slidenum">
              <a:rPr lang="en-GB" smtClean="0"/>
              <a:t>22</a:t>
            </a:fld>
            <a:endParaRPr lang="en-GB"/>
          </a:p>
        </p:txBody>
      </p:sp>
    </p:spTree>
    <p:extLst>
      <p:ext uri="{BB962C8B-B14F-4D97-AF65-F5344CB8AC3E}">
        <p14:creationId xmlns:p14="http://schemas.microsoft.com/office/powerpoint/2010/main" val="84036764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spcBef>
                <a:spcPts val="1000"/>
              </a:spcBef>
            </a:pPr>
            <a:r>
              <a:rPr lang="en-GB"/>
              <a:t>What might have 'set off' their alarm?</a:t>
            </a:r>
            <a:endParaRPr lang="en-US"/>
          </a:p>
          <a:p>
            <a:pPr>
              <a:lnSpc>
                <a:spcPct val="90000"/>
              </a:lnSpc>
              <a:spcBef>
                <a:spcPts val="1000"/>
              </a:spcBef>
            </a:pPr>
            <a:endParaRPr lang="en-GB"/>
          </a:p>
          <a:p>
            <a:pPr>
              <a:lnSpc>
                <a:spcPct val="90000"/>
              </a:lnSpc>
              <a:spcBef>
                <a:spcPts val="1000"/>
              </a:spcBef>
            </a:pPr>
            <a:r>
              <a:rPr lang="en-GB"/>
              <a:t>What might they be thinking and feeling?</a:t>
            </a:r>
            <a:endParaRPr lang="en-US"/>
          </a:p>
          <a:p>
            <a:pPr>
              <a:lnSpc>
                <a:spcPct val="90000"/>
              </a:lnSpc>
              <a:spcBef>
                <a:spcPts val="1000"/>
              </a:spcBef>
            </a:pPr>
            <a:endParaRPr lang="en-GB"/>
          </a:p>
          <a:p>
            <a:pPr>
              <a:lnSpc>
                <a:spcPct val="90000"/>
              </a:lnSpc>
              <a:spcBef>
                <a:spcPts val="1000"/>
              </a:spcBef>
            </a:pPr>
            <a:r>
              <a:rPr lang="en-GB"/>
              <a:t>How might this affect their body and behaviour?</a:t>
            </a:r>
            <a:endParaRPr lang="en-US"/>
          </a:p>
          <a:p>
            <a:pPr>
              <a:lnSpc>
                <a:spcPct val="90000"/>
              </a:lnSpc>
              <a:spcBef>
                <a:spcPts val="1000"/>
              </a:spcBef>
            </a:pPr>
            <a:endParaRPr lang="en-GB"/>
          </a:p>
          <a:p>
            <a:pPr>
              <a:lnSpc>
                <a:spcPct val="90000"/>
              </a:lnSpc>
              <a:spcBef>
                <a:spcPts val="1000"/>
              </a:spcBef>
            </a:pPr>
            <a:r>
              <a:rPr lang="en-GB"/>
              <a:t>What might they try to help?</a:t>
            </a:r>
            <a:endParaRPr lang="en-US"/>
          </a:p>
        </p:txBody>
      </p:sp>
      <p:sp>
        <p:nvSpPr>
          <p:cNvPr id="4" name="Slide Number Placeholder 3"/>
          <p:cNvSpPr>
            <a:spLocks noGrp="1"/>
          </p:cNvSpPr>
          <p:nvPr>
            <p:ph type="sldNum" sz="quarter" idx="5"/>
          </p:nvPr>
        </p:nvSpPr>
        <p:spPr/>
        <p:txBody>
          <a:bodyPr/>
          <a:lstStyle/>
          <a:p>
            <a:fld id="{43F82AF7-1A5D-4036-A7FC-8C75324C0CBE}" type="slidenum">
              <a:rPr lang="en-GB" smtClean="0"/>
              <a:t>23</a:t>
            </a:fld>
            <a:endParaRPr lang="en-GB"/>
          </a:p>
        </p:txBody>
      </p:sp>
    </p:spTree>
    <p:extLst>
      <p:ext uri="{BB962C8B-B14F-4D97-AF65-F5344CB8AC3E}">
        <p14:creationId xmlns:p14="http://schemas.microsoft.com/office/powerpoint/2010/main" val="319347622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spcBef>
                <a:spcPts val="1000"/>
              </a:spcBef>
            </a:pPr>
            <a:r>
              <a:rPr lang="en-GB"/>
              <a:t>What might have 'set off' their alarm?</a:t>
            </a:r>
            <a:endParaRPr lang="en-US"/>
          </a:p>
          <a:p>
            <a:pPr>
              <a:lnSpc>
                <a:spcPct val="90000"/>
              </a:lnSpc>
              <a:spcBef>
                <a:spcPts val="1000"/>
              </a:spcBef>
            </a:pPr>
            <a:endParaRPr lang="en-GB"/>
          </a:p>
          <a:p>
            <a:pPr>
              <a:lnSpc>
                <a:spcPct val="90000"/>
              </a:lnSpc>
              <a:spcBef>
                <a:spcPts val="1000"/>
              </a:spcBef>
            </a:pPr>
            <a:r>
              <a:rPr lang="en-GB"/>
              <a:t>What might they be thinking and feeling?</a:t>
            </a:r>
            <a:endParaRPr lang="en-US"/>
          </a:p>
          <a:p>
            <a:pPr>
              <a:lnSpc>
                <a:spcPct val="90000"/>
              </a:lnSpc>
              <a:spcBef>
                <a:spcPts val="1000"/>
              </a:spcBef>
            </a:pPr>
            <a:endParaRPr lang="en-GB"/>
          </a:p>
          <a:p>
            <a:pPr>
              <a:lnSpc>
                <a:spcPct val="90000"/>
              </a:lnSpc>
              <a:spcBef>
                <a:spcPts val="1000"/>
              </a:spcBef>
            </a:pPr>
            <a:r>
              <a:rPr lang="en-GB"/>
              <a:t>How might this affect their body and behaviour?</a:t>
            </a:r>
            <a:endParaRPr lang="en-US"/>
          </a:p>
          <a:p>
            <a:pPr>
              <a:lnSpc>
                <a:spcPct val="90000"/>
              </a:lnSpc>
              <a:spcBef>
                <a:spcPts val="1000"/>
              </a:spcBef>
            </a:pPr>
            <a:endParaRPr lang="en-GB"/>
          </a:p>
          <a:p>
            <a:pPr>
              <a:lnSpc>
                <a:spcPct val="90000"/>
              </a:lnSpc>
              <a:spcBef>
                <a:spcPts val="1000"/>
              </a:spcBef>
            </a:pPr>
            <a:r>
              <a:rPr lang="en-GB"/>
              <a:t>What might they try to help?</a:t>
            </a:r>
            <a:endParaRPr lang="en-US"/>
          </a:p>
        </p:txBody>
      </p:sp>
      <p:sp>
        <p:nvSpPr>
          <p:cNvPr id="4" name="Slide Number Placeholder 3"/>
          <p:cNvSpPr>
            <a:spLocks noGrp="1"/>
          </p:cNvSpPr>
          <p:nvPr>
            <p:ph type="sldNum" sz="quarter" idx="5"/>
          </p:nvPr>
        </p:nvSpPr>
        <p:spPr/>
        <p:txBody>
          <a:bodyPr/>
          <a:lstStyle/>
          <a:p>
            <a:fld id="{43F82AF7-1A5D-4036-A7FC-8C75324C0CBE}" type="slidenum">
              <a:rPr lang="en-GB" smtClean="0"/>
              <a:t>24</a:t>
            </a:fld>
            <a:endParaRPr lang="en-GB"/>
          </a:p>
        </p:txBody>
      </p:sp>
    </p:spTree>
    <p:extLst>
      <p:ext uri="{BB962C8B-B14F-4D97-AF65-F5344CB8AC3E}">
        <p14:creationId xmlns:p14="http://schemas.microsoft.com/office/powerpoint/2010/main" val="406619281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spcBef>
                <a:spcPts val="1000"/>
              </a:spcBef>
            </a:pPr>
            <a:r>
              <a:rPr lang="en-GB"/>
              <a:t>What might have 'set off' their alarm?</a:t>
            </a:r>
            <a:endParaRPr lang="en-US"/>
          </a:p>
          <a:p>
            <a:pPr>
              <a:lnSpc>
                <a:spcPct val="90000"/>
              </a:lnSpc>
              <a:spcBef>
                <a:spcPts val="1000"/>
              </a:spcBef>
            </a:pPr>
            <a:endParaRPr lang="en-GB"/>
          </a:p>
          <a:p>
            <a:pPr>
              <a:lnSpc>
                <a:spcPct val="90000"/>
              </a:lnSpc>
              <a:spcBef>
                <a:spcPts val="1000"/>
              </a:spcBef>
            </a:pPr>
            <a:r>
              <a:rPr lang="en-GB"/>
              <a:t>What might they be thinking and feeling?</a:t>
            </a:r>
            <a:endParaRPr lang="en-US"/>
          </a:p>
          <a:p>
            <a:pPr>
              <a:lnSpc>
                <a:spcPct val="90000"/>
              </a:lnSpc>
              <a:spcBef>
                <a:spcPts val="1000"/>
              </a:spcBef>
            </a:pPr>
            <a:endParaRPr lang="en-GB"/>
          </a:p>
          <a:p>
            <a:pPr>
              <a:lnSpc>
                <a:spcPct val="90000"/>
              </a:lnSpc>
              <a:spcBef>
                <a:spcPts val="1000"/>
              </a:spcBef>
            </a:pPr>
            <a:r>
              <a:rPr lang="en-GB"/>
              <a:t>How might this affect their body and behaviour?</a:t>
            </a:r>
            <a:endParaRPr lang="en-US"/>
          </a:p>
          <a:p>
            <a:pPr>
              <a:lnSpc>
                <a:spcPct val="90000"/>
              </a:lnSpc>
              <a:spcBef>
                <a:spcPts val="1000"/>
              </a:spcBef>
            </a:pPr>
            <a:endParaRPr lang="en-GB"/>
          </a:p>
          <a:p>
            <a:pPr>
              <a:lnSpc>
                <a:spcPct val="90000"/>
              </a:lnSpc>
              <a:spcBef>
                <a:spcPts val="1000"/>
              </a:spcBef>
            </a:pPr>
            <a:r>
              <a:rPr lang="en-GB"/>
              <a:t>What might they try to help?</a:t>
            </a:r>
            <a:endParaRPr lang="en-US"/>
          </a:p>
        </p:txBody>
      </p:sp>
      <p:sp>
        <p:nvSpPr>
          <p:cNvPr id="4" name="Slide Number Placeholder 3"/>
          <p:cNvSpPr>
            <a:spLocks noGrp="1"/>
          </p:cNvSpPr>
          <p:nvPr>
            <p:ph type="sldNum" sz="quarter" idx="5"/>
          </p:nvPr>
        </p:nvSpPr>
        <p:spPr/>
        <p:txBody>
          <a:bodyPr/>
          <a:lstStyle/>
          <a:p>
            <a:fld id="{43F82AF7-1A5D-4036-A7FC-8C75324C0CBE}" type="slidenum">
              <a:rPr lang="en-GB" smtClean="0"/>
              <a:t>25</a:t>
            </a:fld>
            <a:endParaRPr lang="en-GB"/>
          </a:p>
        </p:txBody>
      </p:sp>
    </p:spTree>
    <p:extLst>
      <p:ext uri="{BB962C8B-B14F-4D97-AF65-F5344CB8AC3E}">
        <p14:creationId xmlns:p14="http://schemas.microsoft.com/office/powerpoint/2010/main" val="120982315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spcBef>
                <a:spcPts val="1000"/>
              </a:spcBef>
            </a:pPr>
            <a:r>
              <a:rPr lang="en-GB"/>
              <a:t>What might have 'set off' their alarm?</a:t>
            </a:r>
            <a:endParaRPr lang="en-US"/>
          </a:p>
          <a:p>
            <a:pPr>
              <a:lnSpc>
                <a:spcPct val="90000"/>
              </a:lnSpc>
              <a:spcBef>
                <a:spcPts val="1000"/>
              </a:spcBef>
            </a:pPr>
            <a:endParaRPr lang="en-GB"/>
          </a:p>
          <a:p>
            <a:pPr>
              <a:lnSpc>
                <a:spcPct val="90000"/>
              </a:lnSpc>
              <a:spcBef>
                <a:spcPts val="1000"/>
              </a:spcBef>
            </a:pPr>
            <a:r>
              <a:rPr lang="en-GB"/>
              <a:t>What might they be thinking and feeling?</a:t>
            </a:r>
            <a:endParaRPr lang="en-US"/>
          </a:p>
          <a:p>
            <a:pPr>
              <a:lnSpc>
                <a:spcPct val="90000"/>
              </a:lnSpc>
              <a:spcBef>
                <a:spcPts val="1000"/>
              </a:spcBef>
            </a:pPr>
            <a:endParaRPr lang="en-GB"/>
          </a:p>
          <a:p>
            <a:pPr>
              <a:lnSpc>
                <a:spcPct val="90000"/>
              </a:lnSpc>
              <a:spcBef>
                <a:spcPts val="1000"/>
              </a:spcBef>
            </a:pPr>
            <a:r>
              <a:rPr lang="en-GB"/>
              <a:t>How might this affect their body and behaviour?</a:t>
            </a:r>
            <a:endParaRPr lang="en-US"/>
          </a:p>
          <a:p>
            <a:pPr>
              <a:lnSpc>
                <a:spcPct val="90000"/>
              </a:lnSpc>
              <a:spcBef>
                <a:spcPts val="1000"/>
              </a:spcBef>
            </a:pPr>
            <a:endParaRPr lang="en-GB"/>
          </a:p>
          <a:p>
            <a:pPr>
              <a:lnSpc>
                <a:spcPct val="90000"/>
              </a:lnSpc>
              <a:spcBef>
                <a:spcPts val="1000"/>
              </a:spcBef>
            </a:pPr>
            <a:r>
              <a:rPr lang="en-GB"/>
              <a:t>What might they try to help?</a:t>
            </a:r>
            <a:endParaRPr lang="en-US"/>
          </a:p>
        </p:txBody>
      </p:sp>
      <p:sp>
        <p:nvSpPr>
          <p:cNvPr id="4" name="Slide Number Placeholder 3"/>
          <p:cNvSpPr>
            <a:spLocks noGrp="1"/>
          </p:cNvSpPr>
          <p:nvPr>
            <p:ph type="sldNum" sz="quarter" idx="5"/>
          </p:nvPr>
        </p:nvSpPr>
        <p:spPr/>
        <p:txBody>
          <a:bodyPr/>
          <a:lstStyle/>
          <a:p>
            <a:fld id="{43F82AF7-1A5D-4036-A7FC-8C75324C0CBE}" type="slidenum">
              <a:rPr lang="en-GB" smtClean="0"/>
              <a:t>26</a:t>
            </a:fld>
            <a:endParaRPr lang="en-GB"/>
          </a:p>
        </p:txBody>
      </p:sp>
    </p:spTree>
    <p:extLst>
      <p:ext uri="{BB962C8B-B14F-4D97-AF65-F5344CB8AC3E}">
        <p14:creationId xmlns:p14="http://schemas.microsoft.com/office/powerpoint/2010/main" val="10362982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spcBef>
                <a:spcPts val="1000"/>
              </a:spcBef>
            </a:pPr>
            <a:r>
              <a:rPr lang="en-GB"/>
              <a:t>What might have 'set off' their alarm?</a:t>
            </a:r>
            <a:endParaRPr lang="en-US"/>
          </a:p>
          <a:p>
            <a:pPr>
              <a:lnSpc>
                <a:spcPct val="90000"/>
              </a:lnSpc>
              <a:spcBef>
                <a:spcPts val="1000"/>
              </a:spcBef>
            </a:pPr>
            <a:endParaRPr lang="en-GB"/>
          </a:p>
          <a:p>
            <a:pPr>
              <a:lnSpc>
                <a:spcPct val="90000"/>
              </a:lnSpc>
              <a:spcBef>
                <a:spcPts val="1000"/>
              </a:spcBef>
            </a:pPr>
            <a:r>
              <a:rPr lang="en-GB"/>
              <a:t>What might they be thinking and feeling?</a:t>
            </a:r>
            <a:endParaRPr lang="en-US"/>
          </a:p>
          <a:p>
            <a:pPr>
              <a:lnSpc>
                <a:spcPct val="90000"/>
              </a:lnSpc>
              <a:spcBef>
                <a:spcPts val="1000"/>
              </a:spcBef>
            </a:pPr>
            <a:endParaRPr lang="en-GB"/>
          </a:p>
          <a:p>
            <a:pPr>
              <a:lnSpc>
                <a:spcPct val="90000"/>
              </a:lnSpc>
              <a:spcBef>
                <a:spcPts val="1000"/>
              </a:spcBef>
            </a:pPr>
            <a:r>
              <a:rPr lang="en-GB"/>
              <a:t>How might this affect their </a:t>
            </a:r>
            <a:r>
              <a:rPr lang="en-GB" err="1"/>
              <a:t>bodiy</a:t>
            </a:r>
            <a:r>
              <a:rPr lang="en-GB"/>
              <a:t> and behaviour?</a:t>
            </a:r>
            <a:endParaRPr lang="en-US"/>
          </a:p>
          <a:p>
            <a:pPr>
              <a:lnSpc>
                <a:spcPct val="90000"/>
              </a:lnSpc>
              <a:spcBef>
                <a:spcPts val="1000"/>
              </a:spcBef>
            </a:pPr>
            <a:endParaRPr lang="en-GB"/>
          </a:p>
          <a:p>
            <a:pPr>
              <a:lnSpc>
                <a:spcPct val="90000"/>
              </a:lnSpc>
              <a:spcBef>
                <a:spcPts val="1000"/>
              </a:spcBef>
            </a:pPr>
            <a:r>
              <a:rPr lang="en-GB"/>
              <a:t>What might they try to help?</a:t>
            </a:r>
            <a:endParaRPr lang="en-US"/>
          </a:p>
        </p:txBody>
      </p:sp>
      <p:sp>
        <p:nvSpPr>
          <p:cNvPr id="4" name="Slide Number Placeholder 3"/>
          <p:cNvSpPr>
            <a:spLocks noGrp="1"/>
          </p:cNvSpPr>
          <p:nvPr>
            <p:ph type="sldNum" sz="quarter" idx="5"/>
          </p:nvPr>
        </p:nvSpPr>
        <p:spPr/>
        <p:txBody>
          <a:bodyPr/>
          <a:lstStyle/>
          <a:p>
            <a:fld id="{43F82AF7-1A5D-4036-A7FC-8C75324C0CBE}" type="slidenum">
              <a:rPr lang="en-GB" smtClean="0"/>
              <a:t>27</a:t>
            </a:fld>
            <a:endParaRPr lang="en-GB"/>
          </a:p>
        </p:txBody>
      </p:sp>
    </p:spTree>
    <p:extLst>
      <p:ext uri="{BB962C8B-B14F-4D97-AF65-F5344CB8AC3E}">
        <p14:creationId xmlns:p14="http://schemas.microsoft.com/office/powerpoint/2010/main" val="141288696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Ask students to reflect on what they’ve learned, and to complete the following prompts:</a:t>
            </a:r>
            <a:endParaRPr lang="en-US"/>
          </a:p>
          <a:p>
            <a:endParaRPr lang="en-GB"/>
          </a:p>
          <a:p>
            <a:pPr marL="285750" indent="-285750">
              <a:buFont typeface="Arial"/>
              <a:buChar char="•"/>
            </a:pPr>
            <a:r>
              <a:rPr lang="en-GB"/>
              <a:t>Something new I’ve learned about anxiety is...</a:t>
            </a:r>
            <a:endParaRPr lang="en-US"/>
          </a:p>
          <a:p>
            <a:pPr marL="285750" indent="-285750">
              <a:buFont typeface="Arial"/>
              <a:buChar char="•"/>
            </a:pPr>
            <a:r>
              <a:rPr lang="en-GB"/>
              <a:t>Something I can use is...</a:t>
            </a:r>
            <a:endParaRPr lang="en-US"/>
          </a:p>
          <a:p>
            <a:pPr marL="285750" indent="-285750">
              <a:buFont typeface="Arial"/>
              <a:buChar char="•"/>
            </a:pPr>
            <a:r>
              <a:rPr lang="en-GB"/>
              <a:t>Another I’d like to try is...</a:t>
            </a:r>
            <a:endParaRPr lang="en-US"/>
          </a:p>
          <a:p>
            <a:pPr marL="285750" indent="-285750">
              <a:buFont typeface="Arial"/>
              <a:buChar char="•"/>
            </a:pPr>
            <a:endParaRPr lang="en-GB"/>
          </a:p>
          <a:p>
            <a:r>
              <a:rPr lang="en-GB"/>
              <a:t>On a separate card, encourage students to write any questions they might have and to put them in the listening box.</a:t>
            </a:r>
            <a:endParaRPr lang="en-US"/>
          </a:p>
          <a:p>
            <a:endParaRPr lang="en-US">
              <a:cs typeface="Calibri"/>
            </a:endParaRPr>
          </a:p>
        </p:txBody>
      </p:sp>
      <p:sp>
        <p:nvSpPr>
          <p:cNvPr id="4" name="Slide Number Placeholder 3"/>
          <p:cNvSpPr>
            <a:spLocks noGrp="1"/>
          </p:cNvSpPr>
          <p:nvPr>
            <p:ph type="sldNum" sz="quarter" idx="5"/>
          </p:nvPr>
        </p:nvSpPr>
        <p:spPr/>
        <p:txBody>
          <a:bodyPr/>
          <a:lstStyle/>
          <a:p>
            <a:fld id="{43F82AF7-1A5D-4036-A7FC-8C75324C0CBE}" type="slidenum">
              <a:rPr lang="en-GB" smtClean="0"/>
              <a:t>28</a:t>
            </a:fld>
            <a:endParaRPr lang="en-GB"/>
          </a:p>
        </p:txBody>
      </p:sp>
    </p:spTree>
    <p:extLst>
      <p:ext uri="{BB962C8B-B14F-4D97-AF65-F5344CB8AC3E}">
        <p14:creationId xmlns:p14="http://schemas.microsoft.com/office/powerpoint/2010/main" val="109910030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GB"/>
              <a:t>Fill this slide with information about where students can find further support in your setting. </a:t>
            </a:r>
            <a:endParaRPr lang="en-US"/>
          </a:p>
          <a:p>
            <a:pPr marL="0" marR="0" lvl="0" indent="0" algn="l" defTabSz="914400">
              <a:lnSpc>
                <a:spcPct val="100000"/>
              </a:lnSpc>
              <a:spcBef>
                <a:spcPts val="0"/>
              </a:spcBef>
              <a:spcAft>
                <a:spcPts val="0"/>
              </a:spcAft>
              <a:buClrTx/>
              <a:buSzTx/>
              <a:buFontTx/>
              <a:buNone/>
              <a:tabLst/>
              <a:defRPr/>
            </a:pPr>
            <a:endParaRPr lang="en-GB">
              <a:cs typeface="Calibri"/>
            </a:endParaRPr>
          </a:p>
          <a:p>
            <a:r>
              <a:rPr lang="en-GB"/>
              <a:t>Close the lesson by emphasising that anxiety is a normal emotion, and that it’s important to try and find out what works for you. </a:t>
            </a:r>
            <a:endParaRPr lang="en-GB">
              <a:cs typeface="Calibri"/>
            </a:endParaRPr>
          </a:p>
          <a:p>
            <a:r>
              <a:rPr lang="en-GB"/>
              <a:t>Remind students that if they’re worried, they should speak to a trusted adult, and possibly seek specialist help (e.g., speak to your GP).</a:t>
            </a:r>
            <a:endParaRPr lang="en-GB">
              <a:cs typeface="Calibri"/>
            </a:endParaRPr>
          </a:p>
          <a:p>
            <a:endParaRPr lang="en-GB"/>
          </a:p>
          <a:p>
            <a:r>
              <a:rPr lang="en-GB"/>
              <a:t>Remind students about the support available at school. Make yourself available to any students who want to speak further.</a:t>
            </a:r>
            <a:endParaRPr lang="en-GB">
              <a:cs typeface="Calibri"/>
            </a:endParaRPr>
          </a:p>
          <a:p>
            <a:endParaRPr lang="en-GB">
              <a:cs typeface="Calibri"/>
            </a:endParaRPr>
          </a:p>
          <a:p>
            <a:endParaRPr lang="en-GB">
              <a:cs typeface="Calibri"/>
            </a:endParaRPr>
          </a:p>
          <a:p>
            <a:endParaRPr lang="en-GB">
              <a:cs typeface="Calibri"/>
            </a:endParaRPr>
          </a:p>
        </p:txBody>
      </p:sp>
      <p:sp>
        <p:nvSpPr>
          <p:cNvPr id="4" name="Slide Number Placeholder 3"/>
          <p:cNvSpPr>
            <a:spLocks noGrp="1"/>
          </p:cNvSpPr>
          <p:nvPr>
            <p:ph type="sldNum" sz="quarter" idx="5"/>
          </p:nvPr>
        </p:nvSpPr>
        <p:spPr/>
        <p:txBody>
          <a:bodyPr/>
          <a:lstStyle/>
          <a:p>
            <a:fld id="{43F82AF7-1A5D-4036-A7FC-8C75324C0CBE}" type="slidenum">
              <a:rPr lang="en-GB" smtClean="0"/>
              <a:t>29</a:t>
            </a:fld>
            <a:endParaRPr lang="en-GB"/>
          </a:p>
        </p:txBody>
      </p:sp>
    </p:spTree>
    <p:extLst>
      <p:ext uri="{BB962C8B-B14F-4D97-AF65-F5344CB8AC3E}">
        <p14:creationId xmlns:p14="http://schemas.microsoft.com/office/powerpoint/2010/main" val="4462316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Thinking about this definition, ask students for a couple of examples of when someone might feel anxious.</a:t>
            </a:r>
            <a:endParaRPr lang="en-US">
              <a:cs typeface="Calibri"/>
            </a:endParaRPr>
          </a:p>
          <a:p>
            <a:endParaRPr lang="en-GB">
              <a:cs typeface="Calibri"/>
            </a:endParaRPr>
          </a:p>
          <a:p>
            <a:r>
              <a:rPr lang="en-GB"/>
              <a:t>Draw students’ attention to ‘unease’, ‘fear’ and ‘worry’. Explain that you're going to think about some similar feelings.</a:t>
            </a:r>
          </a:p>
          <a:p>
            <a:endParaRPr lang="en-US">
              <a:cs typeface="Calibri"/>
            </a:endParaRPr>
          </a:p>
        </p:txBody>
      </p:sp>
      <p:sp>
        <p:nvSpPr>
          <p:cNvPr id="4" name="Slide Number Placeholder 3"/>
          <p:cNvSpPr>
            <a:spLocks noGrp="1"/>
          </p:cNvSpPr>
          <p:nvPr>
            <p:ph type="sldNum" sz="quarter" idx="5"/>
          </p:nvPr>
        </p:nvSpPr>
        <p:spPr/>
        <p:txBody>
          <a:bodyPr/>
          <a:lstStyle/>
          <a:p>
            <a:fld id="{43F82AF7-1A5D-4036-A7FC-8C75324C0CBE}" type="slidenum">
              <a:rPr lang="en-GB" smtClean="0"/>
              <a:t>3</a:t>
            </a:fld>
            <a:endParaRPr lang="en-GB"/>
          </a:p>
        </p:txBody>
      </p:sp>
    </p:spTree>
    <p:extLst>
      <p:ext uri="{BB962C8B-B14F-4D97-AF65-F5344CB8AC3E}">
        <p14:creationId xmlns:p14="http://schemas.microsoft.com/office/powerpoint/2010/main" val="325160388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These activities can be used as extensions to the Let’s talk about anxiety lesson, or to revisit the topic in later lessons as part of a fully planned PSHE curriculum. Shorter activities may also be used in tutor time.</a:t>
            </a:r>
          </a:p>
          <a:p>
            <a:endParaRPr lang="en-US"/>
          </a:p>
          <a:p>
            <a:r>
              <a:rPr lang="en-US"/>
              <a:t>If you are using these activities to return to the topic later in the academic year, you may wish to rewatch the animation and revise previous material as necessary.</a:t>
            </a:r>
            <a:endParaRPr lang="en-US">
              <a:ea typeface="Calibri" panose="020F0502020204030204"/>
              <a:cs typeface="Calibri" panose="020F0502020204030204"/>
            </a:endParaRPr>
          </a:p>
          <a:p>
            <a:endParaRPr lang="en-US"/>
          </a:p>
          <a:p>
            <a:r>
              <a:rPr lang="en-US"/>
              <a:t>The content for delivering these activities can be found in the notes for each slide. You may also wish to print the Additional activities document to assist delivery.</a:t>
            </a:r>
          </a:p>
          <a:p>
            <a:endParaRPr lang="en-US">
              <a:ea typeface="Calibri"/>
              <a:cs typeface="Calibri"/>
            </a:endParaRPr>
          </a:p>
        </p:txBody>
      </p:sp>
      <p:sp>
        <p:nvSpPr>
          <p:cNvPr id="4" name="Slide Number Placeholder 3"/>
          <p:cNvSpPr>
            <a:spLocks noGrp="1"/>
          </p:cNvSpPr>
          <p:nvPr>
            <p:ph type="sldNum" sz="quarter" idx="5"/>
          </p:nvPr>
        </p:nvSpPr>
        <p:spPr/>
        <p:txBody>
          <a:bodyPr/>
          <a:lstStyle/>
          <a:p>
            <a:fld id="{43F82AF7-1A5D-4036-A7FC-8C75324C0CBE}" type="slidenum">
              <a:rPr lang="en-GB" smtClean="0"/>
              <a:t>30</a:t>
            </a:fld>
            <a:endParaRPr lang="en-GB"/>
          </a:p>
        </p:txBody>
      </p:sp>
    </p:spTree>
    <p:extLst>
      <p:ext uri="{BB962C8B-B14F-4D97-AF65-F5344CB8AC3E}">
        <p14:creationId xmlns:p14="http://schemas.microsoft.com/office/powerpoint/2010/main" val="389921617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Explain that you are going to think about how you can support others who are feeling anxious. One thing that can help is listening to people, and being there to support them. </a:t>
            </a:r>
          </a:p>
          <a:p>
            <a:endParaRPr lang="en-US"/>
          </a:p>
          <a:p>
            <a:r>
              <a:rPr lang="en-US"/>
              <a:t>Ask the class: what makes a good listener? (e.g., paying close attention; showing interest and asking relevant questions; not interrupting, etc.).  </a:t>
            </a:r>
            <a:endParaRPr lang="en-US">
              <a:ea typeface="Calibri" panose="020F0502020204030204"/>
              <a:cs typeface="Calibri" panose="020F0502020204030204"/>
            </a:endParaRPr>
          </a:p>
          <a:p>
            <a:endParaRPr lang="en-US"/>
          </a:p>
          <a:p>
            <a:r>
              <a:rPr lang="en-US"/>
              <a:t>Explain that in pairs you’re going to </a:t>
            </a:r>
            <a:r>
              <a:rPr lang="en-US" err="1"/>
              <a:t>practise</a:t>
            </a:r>
            <a:r>
              <a:rPr lang="en-US"/>
              <a:t> listening to each other by learning another coping skill. In this case, you can use the skill to support others.</a:t>
            </a:r>
            <a:endParaRPr lang="en-US">
              <a:ea typeface="Calibri"/>
              <a:cs typeface="Calibri"/>
            </a:endParaRPr>
          </a:p>
          <a:p>
            <a:endParaRPr lang="en-US">
              <a:ea typeface="Calibri"/>
              <a:cs typeface="Calibri"/>
            </a:endParaRPr>
          </a:p>
        </p:txBody>
      </p:sp>
      <p:sp>
        <p:nvSpPr>
          <p:cNvPr id="4" name="Slide Number Placeholder 3"/>
          <p:cNvSpPr>
            <a:spLocks noGrp="1"/>
          </p:cNvSpPr>
          <p:nvPr>
            <p:ph type="sldNum" sz="quarter" idx="5"/>
          </p:nvPr>
        </p:nvSpPr>
        <p:spPr/>
        <p:txBody>
          <a:bodyPr/>
          <a:lstStyle/>
          <a:p>
            <a:fld id="{43F82AF7-1A5D-4036-A7FC-8C75324C0CBE}" type="slidenum">
              <a:rPr lang="en-GB" smtClean="0"/>
              <a:t>31</a:t>
            </a:fld>
            <a:endParaRPr lang="en-GB"/>
          </a:p>
        </p:txBody>
      </p:sp>
    </p:spTree>
    <p:extLst>
      <p:ext uri="{BB962C8B-B14F-4D97-AF65-F5344CB8AC3E}">
        <p14:creationId xmlns:p14="http://schemas.microsoft.com/office/powerpoint/2010/main" val="372844416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Introduce the ‘Tell me about’ technique. Explain that this technique can help to calm someone who is having anxious thoughts by taking their mind off their worries, and by helping them feel listened to.</a:t>
            </a:r>
          </a:p>
          <a:p>
            <a:endParaRPr lang="en-US"/>
          </a:p>
          <a:p>
            <a:r>
              <a:rPr lang="en-GB"/>
              <a:t>Ask students to practise this in pairs. Each partner should speak for one – two minutes while the other listens, before swapping roles. </a:t>
            </a:r>
            <a:endParaRPr lang="en-US"/>
          </a:p>
          <a:p>
            <a:endParaRPr lang="en-US">
              <a:ea typeface="Calibri"/>
              <a:cs typeface="Calibri"/>
            </a:endParaRPr>
          </a:p>
          <a:p>
            <a:endParaRPr lang="en-US">
              <a:ea typeface="Calibri"/>
              <a:cs typeface="Calibri"/>
            </a:endParaRPr>
          </a:p>
        </p:txBody>
      </p:sp>
      <p:sp>
        <p:nvSpPr>
          <p:cNvPr id="4" name="Slide Number Placeholder 3"/>
          <p:cNvSpPr>
            <a:spLocks noGrp="1"/>
          </p:cNvSpPr>
          <p:nvPr>
            <p:ph type="sldNum" sz="quarter" idx="5"/>
          </p:nvPr>
        </p:nvSpPr>
        <p:spPr/>
        <p:txBody>
          <a:bodyPr/>
          <a:lstStyle/>
          <a:p>
            <a:fld id="{43F82AF7-1A5D-4036-A7FC-8C75324C0CBE}" type="slidenum">
              <a:rPr lang="en-GB" smtClean="0"/>
              <a:t>32</a:t>
            </a:fld>
            <a:endParaRPr lang="en-GB"/>
          </a:p>
        </p:txBody>
      </p:sp>
    </p:spTree>
    <p:extLst>
      <p:ext uri="{BB962C8B-B14F-4D97-AF65-F5344CB8AC3E}">
        <p14:creationId xmlns:p14="http://schemas.microsoft.com/office/powerpoint/2010/main" val="84166458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Ask students to reflect: how did it feel to be listened to? When could you use this skill? When wouldn’t it work?</a:t>
            </a:r>
            <a:r>
              <a:rPr lang="en-US"/>
              <a:t> </a:t>
            </a:r>
          </a:p>
          <a:p>
            <a:endParaRPr lang="en-US"/>
          </a:p>
          <a:p>
            <a:r>
              <a:rPr lang="en-US"/>
              <a:t>What else could you do to support someone who was feeling anxious?</a:t>
            </a:r>
            <a:endParaRPr lang="en-US">
              <a:ea typeface="Calibri" panose="020F0502020204030204"/>
              <a:cs typeface="Calibri" panose="020F0502020204030204"/>
            </a:endParaRPr>
          </a:p>
          <a:p>
            <a:r>
              <a:rPr lang="en-US"/>
              <a:t>(e.g., make yourself available to support them; offer to go with them if they’re worried about going somewhere or trying something new; offer to practice healthy coping skill with them; help them to make a plan; suggest they talk to a trusted adult).</a:t>
            </a:r>
            <a:endParaRPr lang="en-US">
              <a:ea typeface="Calibri"/>
              <a:cs typeface="Calibri"/>
            </a:endParaRPr>
          </a:p>
          <a:p>
            <a:endParaRPr lang="en-US">
              <a:ea typeface="Calibri"/>
              <a:cs typeface="Calibri"/>
            </a:endParaRPr>
          </a:p>
        </p:txBody>
      </p:sp>
      <p:sp>
        <p:nvSpPr>
          <p:cNvPr id="4" name="Slide Number Placeholder 3"/>
          <p:cNvSpPr>
            <a:spLocks noGrp="1"/>
          </p:cNvSpPr>
          <p:nvPr>
            <p:ph type="sldNum" sz="quarter" idx="5"/>
          </p:nvPr>
        </p:nvSpPr>
        <p:spPr/>
        <p:txBody>
          <a:bodyPr/>
          <a:lstStyle/>
          <a:p>
            <a:fld id="{43F82AF7-1A5D-4036-A7FC-8C75324C0CBE}" type="slidenum">
              <a:rPr lang="en-GB" smtClean="0"/>
              <a:t>33</a:t>
            </a:fld>
            <a:endParaRPr lang="en-GB"/>
          </a:p>
        </p:txBody>
      </p:sp>
    </p:spTree>
    <p:extLst>
      <p:ext uri="{BB962C8B-B14F-4D97-AF65-F5344CB8AC3E}">
        <p14:creationId xmlns:p14="http://schemas.microsoft.com/office/powerpoint/2010/main" val="204034164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Explain to students that they will design their own toolkit to help them when they</a:t>
            </a:r>
            <a:r>
              <a:rPr lang="en-GB"/>
              <a:t>’</a:t>
            </a:r>
            <a:r>
              <a:rPr lang="en-US"/>
              <a:t>re feeling anxious. This is for their own use – they can keep it completely private or share it with others if it will help to support them.</a:t>
            </a:r>
          </a:p>
          <a:p>
            <a:endParaRPr lang="en-US"/>
          </a:p>
          <a:p>
            <a:r>
              <a:rPr lang="en-US"/>
              <a:t>Run through the different sections of the worksheet and ask students for some examples of what someone might put in their toolkit. You may wish to initially refer to characters from the animation to assist with this. </a:t>
            </a:r>
            <a:endParaRPr lang="en-US">
              <a:ea typeface="Calibri"/>
              <a:cs typeface="Calibri"/>
            </a:endParaRPr>
          </a:p>
          <a:p>
            <a:endParaRPr lang="en-US">
              <a:ea typeface="Calibri"/>
              <a:cs typeface="Calibri"/>
            </a:endParaRPr>
          </a:p>
          <a:p>
            <a:r>
              <a:rPr lang="en-US"/>
              <a:t>Give students 10 – 15 minutes to fill in the different sections of the worksheet in whichever way is most useful to them. You may play some relaxing music to support this.</a:t>
            </a:r>
            <a:endParaRPr lang="en-US">
              <a:ea typeface="Calibri" panose="020F0502020204030204"/>
              <a:cs typeface="Calibri" panose="020F0502020204030204"/>
            </a:endParaRPr>
          </a:p>
          <a:p>
            <a:r>
              <a:rPr lang="en-US"/>
              <a:t>Invite any students who wish to do so to share anything. It may also be helpful to create your own toolkit and share it with your class.  </a:t>
            </a:r>
            <a:endParaRPr lang="en-US">
              <a:ea typeface="Calibri" panose="020F0502020204030204"/>
              <a:cs typeface="Calibri" panose="020F0502020204030204"/>
            </a:endParaRPr>
          </a:p>
          <a:p>
            <a:r>
              <a:rPr lang="en-US"/>
              <a:t>Explain to students that they can keep their toolkit in their exercise books, bags, at home or at school.  </a:t>
            </a:r>
            <a:endParaRPr lang="en-US">
              <a:ea typeface="Calibri"/>
              <a:cs typeface="Calibri"/>
            </a:endParaRPr>
          </a:p>
          <a:p>
            <a:endParaRPr lang="en-US"/>
          </a:p>
          <a:p>
            <a:r>
              <a:rPr lang="en-US"/>
              <a:t>If they wish, they can also discuss it with their friends, parents and carers, or school staff, to make them aware of any ways in which they might support them. </a:t>
            </a:r>
            <a:endParaRPr lang="en-US">
              <a:ea typeface="Calibri"/>
              <a:cs typeface="Calibri"/>
            </a:endParaRPr>
          </a:p>
          <a:p>
            <a:endParaRPr lang="en-US">
              <a:ea typeface="Calibri"/>
              <a:cs typeface="Calibri"/>
            </a:endParaRPr>
          </a:p>
          <a:p>
            <a:endParaRPr lang="en-US">
              <a:ea typeface="Calibri"/>
              <a:cs typeface="Calibri"/>
            </a:endParaRPr>
          </a:p>
        </p:txBody>
      </p:sp>
      <p:sp>
        <p:nvSpPr>
          <p:cNvPr id="4" name="Slide Number Placeholder 3"/>
          <p:cNvSpPr>
            <a:spLocks noGrp="1"/>
          </p:cNvSpPr>
          <p:nvPr>
            <p:ph type="sldNum" sz="quarter" idx="5"/>
          </p:nvPr>
        </p:nvSpPr>
        <p:spPr/>
        <p:txBody>
          <a:bodyPr/>
          <a:lstStyle/>
          <a:p>
            <a:fld id="{43F82AF7-1A5D-4036-A7FC-8C75324C0CBE}" type="slidenum">
              <a:rPr lang="en-GB" smtClean="0"/>
              <a:t>34</a:t>
            </a:fld>
            <a:endParaRPr lang="en-GB"/>
          </a:p>
        </p:txBody>
      </p:sp>
    </p:spTree>
    <p:extLst>
      <p:ext uri="{BB962C8B-B14F-4D97-AF65-F5344CB8AC3E}">
        <p14:creationId xmlns:p14="http://schemas.microsoft.com/office/powerpoint/2010/main" val="280120487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Remind students of the anxiety curve. Explain that some level anxiety is normal in challenging situations, and can even be beneficial: it can help us to perform better in challenging situations.</a:t>
            </a:r>
          </a:p>
          <a:p>
            <a:endParaRPr lang="en-US"/>
          </a:p>
          <a:p>
            <a:r>
              <a:rPr lang="en-US"/>
              <a:t>Explain that it’s common to feel worried during exam periods. </a:t>
            </a:r>
            <a:endParaRPr lang="en-US">
              <a:ea typeface="Calibri"/>
              <a:cs typeface="Calibri"/>
            </a:endParaRPr>
          </a:p>
          <a:p>
            <a:endParaRPr lang="en-US"/>
          </a:p>
          <a:p>
            <a:r>
              <a:rPr lang="en-US"/>
              <a:t>Draw a spider diagram on the board and ask students: what are some common worries around exams? </a:t>
            </a:r>
            <a:endParaRPr lang="en-US">
              <a:ea typeface="Calibri" panose="020F0502020204030204"/>
              <a:cs typeface="Calibri" panose="020F0502020204030204"/>
            </a:endParaRPr>
          </a:p>
          <a:p>
            <a:r>
              <a:rPr lang="en-US"/>
              <a:t>(e.g., feeling overwhelmed by pressure; getting bad results; not having enough time to revise; having too much to learn; thinking you’ll forget everything on the day; difficulty concentrating when studying; obsessing over what you forgot after an exam, e</a:t>
            </a:r>
            <a:r>
              <a:rPr lang="it" err="1"/>
              <a:t>tc</a:t>
            </a:r>
            <a:r>
              <a:rPr lang="it"/>
              <a:t>.).</a:t>
            </a:r>
            <a:endParaRPr lang="en-US"/>
          </a:p>
          <a:p>
            <a:endParaRPr lang="it"/>
          </a:p>
          <a:p>
            <a:r>
              <a:rPr lang="en-US"/>
              <a:t>How might these worries affect someone’s </a:t>
            </a:r>
            <a:r>
              <a:rPr lang="en-US" err="1"/>
              <a:t>behaviour</a:t>
            </a:r>
            <a:r>
              <a:rPr lang="en-US"/>
              <a:t>? Where would they be on the anxiety curve? (e.g., a student with no motivation might be on the bottom left; a student unable to sleep because they’re so worried about revision might be on the bottom right).</a:t>
            </a:r>
            <a:endParaRPr lang="en-US">
              <a:ea typeface="Calibri"/>
              <a:cs typeface="Calibri"/>
            </a:endParaRPr>
          </a:p>
          <a:p>
            <a:endParaRPr lang="en-US">
              <a:ea typeface="Calibri"/>
              <a:cs typeface="Calibri"/>
            </a:endParaRPr>
          </a:p>
          <a:p>
            <a:r>
              <a:rPr lang="en-US"/>
              <a:t>Explain that we can use what we’ve learned about managing anxiety to help during exam periods, and ensure we are in the ‘Peak performance’ section of the anxiety curve.</a:t>
            </a:r>
            <a:endParaRPr lang="en-US">
              <a:ea typeface="Calibri" panose="020F0502020204030204"/>
              <a:cs typeface="Calibri" panose="020F0502020204030204"/>
            </a:endParaRPr>
          </a:p>
          <a:p>
            <a:endParaRPr lang="en-US"/>
          </a:p>
          <a:p>
            <a:r>
              <a:rPr lang="en-US"/>
              <a:t>Divide the class into groups of two - four. Ask them to take three examples of common worries from the spider diagram, or to come up with their own.</a:t>
            </a:r>
            <a:endParaRPr lang="en-US">
              <a:ea typeface="Calibri" panose="020F0502020204030204"/>
              <a:cs typeface="Calibri" panose="020F0502020204030204"/>
            </a:endParaRPr>
          </a:p>
          <a:p>
            <a:endParaRPr lang="en-US"/>
          </a:p>
          <a:p>
            <a:r>
              <a:rPr lang="en-US"/>
              <a:t>Give each group five minutes to come up with three tips for responding to these worries. Remind them of the healthy coping skills, encourage them to think about what would be useful at different times (e.g., a month, week, or day before an exam) and encourage them to consider practical solutions (e.g., study schedules). </a:t>
            </a:r>
            <a:endParaRPr lang="en-US">
              <a:ea typeface="Calibri" panose="020F0502020204030204"/>
              <a:cs typeface="Calibri" panose="020F0502020204030204"/>
            </a:endParaRPr>
          </a:p>
          <a:p>
            <a:endParaRPr lang="en-US"/>
          </a:p>
          <a:p>
            <a:r>
              <a:rPr lang="en-US"/>
              <a:t>Bring the class back together. Discuss and write down these suggestions on the board.</a:t>
            </a:r>
            <a:endParaRPr lang="en-US">
              <a:ea typeface="Calibri" panose="020F0502020204030204"/>
              <a:cs typeface="Calibri" panose="020F0502020204030204"/>
            </a:endParaRPr>
          </a:p>
          <a:p>
            <a:r>
              <a:rPr lang="en-US"/>
              <a:t>(e.g., create a study schedule; use the Pomodoro Technique to break up your study; organize a study group with your friends; take breaks, exercise, and make time for things you enjoy; practice the healthy coping skills; </a:t>
            </a:r>
            <a:r>
              <a:rPr lang="en-US" err="1"/>
              <a:t>visualise</a:t>
            </a:r>
            <a:r>
              <a:rPr lang="en-US"/>
              <a:t> success; talk to someone).</a:t>
            </a:r>
            <a:endParaRPr lang="en-US">
              <a:ea typeface="Calibri"/>
              <a:cs typeface="Calibri"/>
            </a:endParaRPr>
          </a:p>
          <a:p>
            <a:endParaRPr lang="en-US"/>
          </a:p>
          <a:p>
            <a:r>
              <a:rPr lang="en-US"/>
              <a:t>At the end of the discussion, give students two minutes to reflect, and to write down three tips on the index cards that would work for them. </a:t>
            </a:r>
            <a:endParaRPr lang="en-US">
              <a:ea typeface="Calibri" panose="020F0502020204030204"/>
              <a:cs typeface="Calibri" panose="020F0502020204030204"/>
            </a:endParaRPr>
          </a:p>
          <a:p>
            <a:endParaRPr lang="en-US"/>
          </a:p>
          <a:p>
            <a:r>
              <a:rPr lang="en-US"/>
              <a:t>Remind students that some level of anxiety around exams is normal and even helpful – but that if they’re struggling, they should speak to someone and seek further support. Remind them of the support available in your setting.</a:t>
            </a:r>
            <a:endParaRPr lang="en-US">
              <a:ea typeface="Calibri"/>
              <a:cs typeface="Calibri"/>
            </a:endParaRPr>
          </a:p>
          <a:p>
            <a:endParaRPr lang="en-US">
              <a:ea typeface="Calibri"/>
              <a:cs typeface="Calibri"/>
            </a:endParaRPr>
          </a:p>
          <a:p>
            <a:endParaRPr lang="en-US">
              <a:ea typeface="Calibri"/>
              <a:cs typeface="Calibri"/>
            </a:endParaRPr>
          </a:p>
        </p:txBody>
      </p:sp>
      <p:sp>
        <p:nvSpPr>
          <p:cNvPr id="4" name="Slide Number Placeholder 3"/>
          <p:cNvSpPr>
            <a:spLocks noGrp="1"/>
          </p:cNvSpPr>
          <p:nvPr>
            <p:ph type="sldNum" sz="quarter" idx="5"/>
          </p:nvPr>
        </p:nvSpPr>
        <p:spPr/>
        <p:txBody>
          <a:bodyPr/>
          <a:lstStyle/>
          <a:p>
            <a:fld id="{43F82AF7-1A5D-4036-A7FC-8C75324C0CBE}" type="slidenum">
              <a:rPr lang="en-GB" smtClean="0"/>
              <a:t>35</a:t>
            </a:fld>
            <a:endParaRPr lang="en-GB"/>
          </a:p>
        </p:txBody>
      </p:sp>
    </p:spTree>
    <p:extLst>
      <p:ext uri="{BB962C8B-B14F-4D97-AF65-F5344CB8AC3E}">
        <p14:creationId xmlns:p14="http://schemas.microsoft.com/office/powerpoint/2010/main" val="268946640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Ask students: how might the characters be feeling? What might they be doing on their phone to make them feel this way? (e.g., scrolling through pictures; trying to contact friends; refreshing to see if someone has replied to them or commented on a video; reading negative articles; comparing themselves to someone else, etc.).</a:t>
            </a:r>
          </a:p>
          <a:p>
            <a:endParaRPr lang="en-US">
              <a:ea typeface="Calibri"/>
              <a:cs typeface="Calibri"/>
            </a:endParaRPr>
          </a:p>
          <a:p>
            <a:r>
              <a:rPr lang="en-US"/>
              <a:t>Explain that you’re going to think about how to use your phone in ways that make you feel less anxious, and come up with tips for using technology more positively.</a:t>
            </a:r>
          </a:p>
          <a:p>
            <a:endParaRPr lang="en-US">
              <a:ea typeface="Calibri"/>
              <a:cs typeface="Calibri"/>
            </a:endParaRPr>
          </a:p>
          <a:p>
            <a:endParaRPr lang="en-US">
              <a:ea typeface="Calibri"/>
              <a:cs typeface="Calibri"/>
            </a:endParaRPr>
          </a:p>
        </p:txBody>
      </p:sp>
      <p:sp>
        <p:nvSpPr>
          <p:cNvPr id="4" name="Slide Number Placeholder 3"/>
          <p:cNvSpPr>
            <a:spLocks noGrp="1"/>
          </p:cNvSpPr>
          <p:nvPr>
            <p:ph type="sldNum" sz="quarter" idx="5"/>
          </p:nvPr>
        </p:nvSpPr>
        <p:spPr/>
        <p:txBody>
          <a:bodyPr/>
          <a:lstStyle/>
          <a:p>
            <a:fld id="{43F82AF7-1A5D-4036-A7FC-8C75324C0CBE}" type="slidenum">
              <a:rPr lang="en-GB" smtClean="0"/>
              <a:t>36</a:t>
            </a:fld>
            <a:endParaRPr lang="en-GB"/>
          </a:p>
        </p:txBody>
      </p:sp>
    </p:spTree>
    <p:extLst>
      <p:ext uri="{BB962C8B-B14F-4D97-AF65-F5344CB8AC3E}">
        <p14:creationId xmlns:p14="http://schemas.microsoft.com/office/powerpoint/2010/main" val="112223349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Divide the class into two. In small groups, one half of the class will brainstorm some unhealthy phone usage habits (e.g., constantly scrolling through images that make you feel bad) while the other will brainstorm some ways in which you might use your phone in healthier ways (e.g., using an app to learn something new).</a:t>
            </a:r>
          </a:p>
          <a:p>
            <a:endParaRPr lang="en-US"/>
          </a:p>
          <a:p>
            <a:r>
              <a:rPr lang="en-US"/>
              <a:t>Ask students to think about the questions on the slide as they discuss ideas.</a:t>
            </a:r>
            <a:endParaRPr lang="en-US">
              <a:ea typeface="Calibri"/>
              <a:cs typeface="Calibri"/>
            </a:endParaRPr>
          </a:p>
          <a:p>
            <a:endParaRPr lang="en-US">
              <a:ea typeface="Calibri"/>
              <a:cs typeface="Calibri"/>
            </a:endParaRPr>
          </a:p>
          <a:p>
            <a:r>
              <a:rPr lang="en-US"/>
              <a:t>After five minutes, come back together as a class and discuss different healthy and unhealthy habits. Use this discussion to write a list of tips on the board for how students might use their phones more positively. Consider:</a:t>
            </a:r>
            <a:endParaRPr lang="en-US">
              <a:ea typeface="Calibri" panose="020F0502020204030204"/>
              <a:cs typeface="Calibri" panose="020F0502020204030204"/>
            </a:endParaRPr>
          </a:p>
          <a:p>
            <a:endParaRPr lang="en-US"/>
          </a:p>
          <a:p>
            <a:pPr marL="171450" indent="-171450">
              <a:buFont typeface="&quot;Trebuchet MS&quot;,sans-serif"/>
              <a:buChar char="•"/>
            </a:pPr>
            <a:r>
              <a:rPr lang="en-US"/>
              <a:t>limiting phone and social media use to specific times of day</a:t>
            </a:r>
            <a:endParaRPr lang="en-US">
              <a:ea typeface="Calibri" panose="020F0502020204030204"/>
              <a:cs typeface="Calibri" panose="020F0502020204030204"/>
            </a:endParaRPr>
          </a:p>
          <a:p>
            <a:pPr marL="171450" indent="-171450">
              <a:buFont typeface="&quot;Trebuchet MS&quot;,sans-serif"/>
              <a:buChar char="•"/>
            </a:pPr>
            <a:r>
              <a:rPr lang="en-US"/>
              <a:t>unfollowing or muting accounts that make you feel anxious</a:t>
            </a:r>
            <a:endParaRPr lang="en-US">
              <a:ea typeface="Calibri" panose="020F0502020204030204"/>
              <a:cs typeface="Calibri" panose="020F0502020204030204"/>
            </a:endParaRPr>
          </a:p>
          <a:p>
            <a:pPr marL="171450" indent="-171450">
              <a:buFont typeface="&quot;Trebuchet MS&quot;,sans-serif"/>
              <a:buChar char="•"/>
            </a:pPr>
            <a:r>
              <a:rPr lang="en-US"/>
              <a:t>taking breaks from your phone</a:t>
            </a:r>
            <a:endParaRPr lang="en-US">
              <a:ea typeface="Calibri" panose="020F0502020204030204"/>
              <a:cs typeface="Calibri" panose="020F0502020204030204"/>
            </a:endParaRPr>
          </a:p>
          <a:p>
            <a:pPr marL="171450" indent="-171450">
              <a:buFont typeface="&quot;Trebuchet MS&quot;,sans-serif"/>
              <a:buChar char="•"/>
            </a:pPr>
            <a:r>
              <a:rPr lang="en-US"/>
              <a:t>switching your phone to ‘night mode’ in the evening, and not using your phone up to 30 mins before you go to sleep</a:t>
            </a:r>
            <a:endParaRPr lang="en-US">
              <a:ea typeface="Calibri" panose="020F0502020204030204"/>
              <a:cs typeface="Calibri" panose="020F0502020204030204"/>
            </a:endParaRPr>
          </a:p>
          <a:p>
            <a:pPr marL="171450" indent="-171450">
              <a:buFont typeface="&quot;Trebuchet MS&quot;,sans-serif"/>
              <a:buChar char="•"/>
            </a:pPr>
            <a:r>
              <a:rPr lang="en-US"/>
              <a:t>engaging with positive and inspiring content </a:t>
            </a:r>
            <a:endParaRPr lang="en-US">
              <a:ea typeface="Calibri" panose="020F0502020204030204"/>
              <a:cs typeface="Calibri" panose="020F0502020204030204"/>
            </a:endParaRPr>
          </a:p>
          <a:p>
            <a:pPr marL="171450" indent="-171450">
              <a:buFont typeface="&quot;Trebuchet MS&quot;,sans-serif"/>
              <a:buChar char="•"/>
            </a:pPr>
            <a:r>
              <a:rPr lang="en-US"/>
              <a:t>using your phone to help you learn something new (e.g., a language or skill) and connect with others. </a:t>
            </a:r>
            <a:endParaRPr lang="en-US">
              <a:ea typeface="Calibri"/>
              <a:cs typeface="Calibri"/>
            </a:endParaRPr>
          </a:p>
          <a:p>
            <a:pPr marL="171450" indent="-171450">
              <a:buFont typeface="&quot;Trebuchet MS&quot;,sans-serif"/>
              <a:buChar char="•"/>
            </a:pPr>
            <a:endParaRPr lang="en-US"/>
          </a:p>
          <a:p>
            <a:r>
              <a:rPr lang="en-US"/>
              <a:t>After the discussion, ask students to write down three tips that they think would be most helpful for them. Suggest that they can keep this card with them as a reminder for when they’re struggling with their phone and social media usage.</a:t>
            </a:r>
            <a:endParaRPr lang="en-US">
              <a:ea typeface="Calibri"/>
              <a:cs typeface="Calibri"/>
            </a:endParaRPr>
          </a:p>
          <a:p>
            <a:endParaRPr lang="en-US">
              <a:ea typeface="Calibri"/>
              <a:cs typeface="Calibri"/>
            </a:endParaRPr>
          </a:p>
          <a:p>
            <a:endParaRPr lang="en-US">
              <a:ea typeface="Calibri"/>
              <a:cs typeface="Calibri"/>
            </a:endParaRPr>
          </a:p>
        </p:txBody>
      </p:sp>
      <p:sp>
        <p:nvSpPr>
          <p:cNvPr id="4" name="Slide Number Placeholder 3"/>
          <p:cNvSpPr>
            <a:spLocks noGrp="1"/>
          </p:cNvSpPr>
          <p:nvPr>
            <p:ph type="sldNum" sz="quarter" idx="5"/>
          </p:nvPr>
        </p:nvSpPr>
        <p:spPr/>
        <p:txBody>
          <a:bodyPr/>
          <a:lstStyle/>
          <a:p>
            <a:fld id="{43F82AF7-1A5D-4036-A7FC-8C75324C0CBE}" type="slidenum">
              <a:rPr lang="en-GB" smtClean="0"/>
              <a:t>37</a:t>
            </a:fld>
            <a:endParaRPr lang="en-GB"/>
          </a:p>
        </p:txBody>
      </p:sp>
    </p:spTree>
    <p:extLst>
      <p:ext uri="{BB962C8B-B14F-4D97-AF65-F5344CB8AC3E}">
        <p14:creationId xmlns:p14="http://schemas.microsoft.com/office/powerpoint/2010/main" val="42725516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Ask students to name some similar feelings. </a:t>
            </a:r>
            <a:endParaRPr lang="en-US"/>
          </a:p>
          <a:p>
            <a:endParaRPr lang="en-GB"/>
          </a:p>
          <a:p>
            <a:r>
              <a:rPr lang="en-GB"/>
              <a:t>Give students two minutes to fill in their spider diagrams on their worksheets, and then gather their ideas to fill in the spider diagram on the PowerPoint. (e.g., stressed, worried, scared, worked-up, panicky, nervous, uneasy, afraid, excited, terrified, bothered, concerned, distressed).</a:t>
            </a:r>
            <a:endParaRPr lang="en-US"/>
          </a:p>
          <a:p>
            <a:endParaRPr lang="en-GB">
              <a:cs typeface="Calibri"/>
            </a:endParaRPr>
          </a:p>
          <a:p>
            <a:r>
              <a:rPr lang="en-GB"/>
              <a:t>Use these words to gather three to four example sentences from your students (e.g., “I’m really worried about my exam”, “I’m super-stressed about my performance tomorrow”). </a:t>
            </a:r>
            <a:endParaRPr lang="en-US"/>
          </a:p>
          <a:p>
            <a:endParaRPr lang="en-GB"/>
          </a:p>
          <a:p>
            <a:r>
              <a:rPr lang="en-GB"/>
              <a:t>Use these examples to help students reflect on the meanings and usages of the different feeling words. Make comparisons between the different feelings and situations.</a:t>
            </a:r>
            <a:endParaRPr lang="en-GB">
              <a:ea typeface="Calibri"/>
              <a:cs typeface="Calibri"/>
            </a:endParaRPr>
          </a:p>
          <a:p>
            <a:endParaRPr lang="en-GB"/>
          </a:p>
          <a:p>
            <a:r>
              <a:rPr lang="en-GB"/>
              <a:t>Encourage students to reflect on the meaning and appropriateness of different words (e.g., the distinction between “I’m nervous about my presentation” and “I’m terrified of going to school”).</a:t>
            </a:r>
            <a:endParaRPr lang="en-GB">
              <a:ea typeface="Calibri"/>
              <a:cs typeface="Calibri"/>
            </a:endParaRPr>
          </a:p>
          <a:p>
            <a:endParaRPr lang="en-GB"/>
          </a:p>
          <a:p>
            <a:r>
              <a:rPr lang="en-GB"/>
              <a:t>Ask students: What’s the difference between [word] and [word]? How might it be different? Is one stronger than the other? When else might someone feel it?</a:t>
            </a:r>
            <a:endParaRPr lang="en-GB">
              <a:ea typeface="Calibri"/>
              <a:cs typeface="Calibri"/>
            </a:endParaRPr>
          </a:p>
          <a:p>
            <a:endParaRPr lang="en-GB"/>
          </a:p>
          <a:p>
            <a:r>
              <a:rPr lang="en-GB"/>
              <a:t>Explain that naming anxious feelings accurately can help us to understand how we feel and think about how best to respond in an appropriate way.</a:t>
            </a:r>
            <a:endParaRPr lang="en-GB">
              <a:ea typeface="Calibri"/>
              <a:cs typeface="Calibri"/>
            </a:endParaRPr>
          </a:p>
          <a:p>
            <a:endParaRPr lang="en-GB"/>
          </a:p>
          <a:p>
            <a:endParaRPr lang="en-GB">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43F82AF7-1A5D-4036-A7FC-8C75324C0CBE}" type="slidenum">
              <a:rPr lang="en-GB" smtClean="0"/>
              <a:t>4</a:t>
            </a:fld>
            <a:endParaRPr lang="en-GB"/>
          </a:p>
        </p:txBody>
      </p:sp>
    </p:spTree>
    <p:extLst>
      <p:ext uri="{BB962C8B-B14F-4D97-AF65-F5344CB8AC3E}">
        <p14:creationId xmlns:p14="http://schemas.microsoft.com/office/powerpoint/2010/main" val="25446192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Explain that anxiety is a normal and useful emotion. It helps to protect us from danger. </a:t>
            </a:r>
            <a:endParaRPr lang="en-US"/>
          </a:p>
        </p:txBody>
      </p:sp>
      <p:sp>
        <p:nvSpPr>
          <p:cNvPr id="4" name="Slide Number Placeholder 3"/>
          <p:cNvSpPr>
            <a:spLocks noGrp="1"/>
          </p:cNvSpPr>
          <p:nvPr>
            <p:ph type="sldNum" sz="quarter" idx="5"/>
          </p:nvPr>
        </p:nvSpPr>
        <p:spPr/>
        <p:txBody>
          <a:bodyPr/>
          <a:lstStyle/>
          <a:p>
            <a:fld id="{43F82AF7-1A5D-4036-A7FC-8C75324C0CBE}" type="slidenum">
              <a:rPr lang="en-GB" smtClean="0"/>
              <a:t>5</a:t>
            </a:fld>
            <a:endParaRPr lang="en-GB"/>
          </a:p>
        </p:txBody>
      </p:sp>
    </p:spTree>
    <p:extLst>
      <p:ext uri="{BB962C8B-B14F-4D97-AF65-F5344CB8AC3E}">
        <p14:creationId xmlns:p14="http://schemas.microsoft.com/office/powerpoint/2010/main" val="8605842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When your brain thinks you're in danger, it activates the fight-flight-freeze response to help protect you. </a:t>
            </a:r>
            <a:br>
              <a:rPr lang="en-GB">
                <a:cs typeface="+mn-lt"/>
              </a:rPr>
            </a:br>
            <a:r>
              <a:rPr lang="en-GB"/>
              <a:t>Adrenaline and cortisol (the stress hormone) rush through your body, and put it on high alert.</a:t>
            </a:r>
            <a:endParaRPr lang="en-US"/>
          </a:p>
          <a:p>
            <a:r>
              <a:rPr lang="en-GB"/>
              <a:t> </a:t>
            </a:r>
            <a:br>
              <a:rPr lang="en-GB">
                <a:cs typeface="+mn-lt"/>
              </a:rPr>
            </a:br>
            <a:r>
              <a:rPr lang="en-GB"/>
              <a:t>This means that the body is ready to fight, escape or freeze when it thinks that there's a threat. This response helps us to act without thinking and keep safe. </a:t>
            </a:r>
            <a:endParaRPr lang="en-US">
              <a:cs typeface="Calibri"/>
            </a:endParaRPr>
          </a:p>
          <a:p>
            <a:endParaRPr lang="en-GB">
              <a:cs typeface="Calibri"/>
            </a:endParaRPr>
          </a:p>
          <a:p>
            <a:r>
              <a:rPr lang="en-GB"/>
              <a:t>Ask students: Can you think of some examples of when anxiety might protect us from danger? (e.g. when a fire alarm goes off, when crossing the road, when threatened by a dangerous animal).</a:t>
            </a:r>
            <a:endParaRPr lang="en-US"/>
          </a:p>
          <a:p>
            <a:endParaRPr lang="en-US">
              <a:cs typeface="Calibri"/>
            </a:endParaRPr>
          </a:p>
        </p:txBody>
      </p:sp>
      <p:sp>
        <p:nvSpPr>
          <p:cNvPr id="4" name="Slide Number Placeholder 3"/>
          <p:cNvSpPr>
            <a:spLocks noGrp="1"/>
          </p:cNvSpPr>
          <p:nvPr>
            <p:ph type="sldNum" sz="quarter" idx="5"/>
          </p:nvPr>
        </p:nvSpPr>
        <p:spPr/>
        <p:txBody>
          <a:bodyPr/>
          <a:lstStyle/>
          <a:p>
            <a:fld id="{43F82AF7-1A5D-4036-A7FC-8C75324C0CBE}" type="slidenum">
              <a:rPr lang="en-GB" smtClean="0"/>
              <a:t>6</a:t>
            </a:fld>
            <a:endParaRPr lang="en-GB"/>
          </a:p>
        </p:txBody>
      </p:sp>
    </p:spTree>
    <p:extLst>
      <p:ext uri="{BB962C8B-B14F-4D97-AF65-F5344CB8AC3E}">
        <p14:creationId xmlns:p14="http://schemas.microsoft.com/office/powerpoint/2010/main" val="42935292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Explain that some level of anxiety can also be helpful. Just as anxiety can help to protect us, some level of anxiety can help us to focus, deal with difficult situations and perform better. </a:t>
            </a:r>
            <a:endParaRPr lang="en-US"/>
          </a:p>
          <a:p>
            <a:endParaRPr lang="en-GB"/>
          </a:p>
          <a:p>
            <a:r>
              <a:rPr lang="en-GB"/>
              <a:t>Ask students: Can you think of times when some level of anxiety can be helpful? (e.g. exams, sports games, performances, presentations).</a:t>
            </a:r>
            <a:endParaRPr lang="en-US"/>
          </a:p>
          <a:p>
            <a:endParaRPr lang="en-US">
              <a:cs typeface="Calibri"/>
            </a:endParaRPr>
          </a:p>
        </p:txBody>
      </p:sp>
      <p:sp>
        <p:nvSpPr>
          <p:cNvPr id="4" name="Slide Number Placeholder 3"/>
          <p:cNvSpPr>
            <a:spLocks noGrp="1"/>
          </p:cNvSpPr>
          <p:nvPr>
            <p:ph type="sldNum" sz="quarter" idx="5"/>
          </p:nvPr>
        </p:nvSpPr>
        <p:spPr/>
        <p:txBody>
          <a:bodyPr/>
          <a:lstStyle/>
          <a:p>
            <a:fld id="{43F82AF7-1A5D-4036-A7FC-8C75324C0CBE}" type="slidenum">
              <a:rPr lang="en-GB" smtClean="0"/>
              <a:t>7</a:t>
            </a:fld>
            <a:endParaRPr lang="en-GB"/>
          </a:p>
        </p:txBody>
      </p:sp>
    </p:spTree>
    <p:extLst>
      <p:ext uri="{BB962C8B-B14F-4D97-AF65-F5344CB8AC3E}">
        <p14:creationId xmlns:p14="http://schemas.microsoft.com/office/powerpoint/2010/main" val="3986809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Explain that sometimes we might think that something is more dangerous than it is – or we might think there’s a threat when there isn’t one. This is when anxiety can be a problem. We can think of this as a ‘false alarm’.</a:t>
            </a:r>
          </a:p>
          <a:p>
            <a:endParaRPr lang="en-GB"/>
          </a:p>
          <a:p>
            <a:r>
              <a:rPr lang="en-GB"/>
              <a:t>Explain the alarm metaphor to the class:</a:t>
            </a:r>
            <a:endParaRPr lang="en-GB">
              <a:cs typeface="Calibri" panose="020F0502020204030204"/>
            </a:endParaRPr>
          </a:p>
          <a:p>
            <a:endParaRPr lang="en-GB"/>
          </a:p>
          <a:p>
            <a:r>
              <a:rPr lang="en-GB"/>
              <a:t>Anxiety is like an alarm that helps protect us from danger - but sometimes it can be too sensitive and go off when there's no real threat (e.g. an over-sensitive car alarm that goes off when the wind blows, or when someone walks past).</a:t>
            </a:r>
            <a:endParaRPr lang="en-GB">
              <a:cs typeface="Calibri" panose="020F0502020204030204"/>
            </a:endParaRPr>
          </a:p>
          <a:p>
            <a:endParaRPr lang="en-GB">
              <a:cs typeface="Calibri" panose="020F0502020204030204"/>
            </a:endParaRPr>
          </a:p>
          <a:p>
            <a:endParaRPr lang="en-US">
              <a:cs typeface="Calibri"/>
            </a:endParaRPr>
          </a:p>
        </p:txBody>
      </p:sp>
      <p:sp>
        <p:nvSpPr>
          <p:cNvPr id="4" name="Slide Number Placeholder 3"/>
          <p:cNvSpPr>
            <a:spLocks noGrp="1"/>
          </p:cNvSpPr>
          <p:nvPr>
            <p:ph type="sldNum" sz="quarter" idx="5"/>
          </p:nvPr>
        </p:nvSpPr>
        <p:spPr/>
        <p:txBody>
          <a:bodyPr/>
          <a:lstStyle/>
          <a:p>
            <a:fld id="{43F82AF7-1A5D-4036-A7FC-8C75324C0CBE}" type="slidenum">
              <a:rPr lang="en-GB" smtClean="0"/>
              <a:t>8</a:t>
            </a:fld>
            <a:endParaRPr lang="en-GB"/>
          </a:p>
        </p:txBody>
      </p:sp>
    </p:spTree>
    <p:extLst>
      <p:ext uri="{BB962C8B-B14F-4D97-AF65-F5344CB8AC3E}">
        <p14:creationId xmlns:p14="http://schemas.microsoft.com/office/powerpoint/2010/main" val="3010792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Ask the class: What might be setting off the girl’s anxiety alarm? What might be going on in her mind? How might it affect her body? </a:t>
            </a:r>
            <a:endParaRPr lang="en-US"/>
          </a:p>
          <a:p>
            <a:endParaRPr lang="en-GB"/>
          </a:p>
          <a:p>
            <a:r>
              <a:rPr lang="en-GB"/>
              <a:t>Explain that these responses are normal – and that there are some skills and techniques we can learn and practise to help manage anxious feelings.  </a:t>
            </a:r>
            <a:endParaRPr lang="en-US"/>
          </a:p>
          <a:p>
            <a:endParaRPr lang="en-US">
              <a:cs typeface="Calibri"/>
            </a:endParaRPr>
          </a:p>
        </p:txBody>
      </p:sp>
      <p:sp>
        <p:nvSpPr>
          <p:cNvPr id="4" name="Slide Number Placeholder 3"/>
          <p:cNvSpPr>
            <a:spLocks noGrp="1"/>
          </p:cNvSpPr>
          <p:nvPr>
            <p:ph type="sldNum" sz="quarter" idx="5"/>
          </p:nvPr>
        </p:nvSpPr>
        <p:spPr/>
        <p:txBody>
          <a:bodyPr/>
          <a:lstStyle/>
          <a:p>
            <a:fld id="{43F82AF7-1A5D-4036-A7FC-8C75324C0CBE}" type="slidenum">
              <a:rPr lang="en-GB" smtClean="0"/>
              <a:t>9</a:t>
            </a:fld>
            <a:endParaRPr lang="en-GB"/>
          </a:p>
        </p:txBody>
      </p:sp>
    </p:spTree>
    <p:extLst>
      <p:ext uri="{BB962C8B-B14F-4D97-AF65-F5344CB8AC3E}">
        <p14:creationId xmlns:p14="http://schemas.microsoft.com/office/powerpoint/2010/main" val="335370312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A21FB4-AA69-1BAD-765F-69845390D61A}"/>
              </a:ext>
            </a:extLst>
          </p:cNvPr>
          <p:cNvSpPr>
            <a:spLocks noGrp="1"/>
          </p:cNvSpPr>
          <p:nvPr>
            <p:ph type="ctrTitle" hasCustomPrompt="1"/>
          </p:nvPr>
        </p:nvSpPr>
        <p:spPr>
          <a:xfrm>
            <a:off x="6003741" y="502316"/>
            <a:ext cx="5717111" cy="1006475"/>
          </a:xfrm>
        </p:spPr>
        <p:txBody>
          <a:bodyPr anchor="b">
            <a:normAutofit/>
          </a:bodyPr>
          <a:lstStyle>
            <a:lvl1pPr algn="l">
              <a:defRPr sz="5400"/>
            </a:lvl1pPr>
          </a:lstStyle>
          <a:p>
            <a:r>
              <a:rPr lang="en-US"/>
              <a:t>Title</a:t>
            </a:r>
            <a:endParaRPr lang="en-GB"/>
          </a:p>
        </p:txBody>
      </p:sp>
      <p:sp>
        <p:nvSpPr>
          <p:cNvPr id="3" name="Subtitle 2">
            <a:extLst>
              <a:ext uri="{FF2B5EF4-FFF2-40B4-BE49-F238E27FC236}">
                <a16:creationId xmlns:a16="http://schemas.microsoft.com/office/drawing/2014/main" id="{1FDE53AC-7988-C838-3FEF-03574F224071}"/>
              </a:ext>
            </a:extLst>
          </p:cNvPr>
          <p:cNvSpPr>
            <a:spLocks noGrp="1"/>
          </p:cNvSpPr>
          <p:nvPr>
            <p:ph type="subTitle" idx="1" hasCustomPrompt="1"/>
          </p:nvPr>
        </p:nvSpPr>
        <p:spPr>
          <a:xfrm>
            <a:off x="6003742" y="1996717"/>
            <a:ext cx="5717110" cy="541337"/>
          </a:xfrm>
        </p:spPr>
        <p:txBody>
          <a:bodyPr>
            <a:normAutofit/>
          </a:bodyPr>
          <a:lstStyle>
            <a:lvl1pPr marL="0" indent="0" algn="l">
              <a:buNone/>
              <a:defRPr sz="3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a:t>
            </a:r>
            <a:endParaRPr lang="en-GB"/>
          </a:p>
        </p:txBody>
      </p:sp>
      <p:pic>
        <p:nvPicPr>
          <p:cNvPr id="8" name="Picture 7" descr="Anna Freud building the mental wellbeing of the next generation (logo)">
            <a:extLst>
              <a:ext uri="{FF2B5EF4-FFF2-40B4-BE49-F238E27FC236}">
                <a16:creationId xmlns:a16="http://schemas.microsoft.com/office/drawing/2014/main" id="{56B5CFDE-5DB0-0E42-A1F8-0AF3D503171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012853" y="5147178"/>
            <a:ext cx="3708000" cy="1308209"/>
          </a:xfrm>
          <a:prstGeom prst="rect">
            <a:avLst/>
          </a:prstGeom>
        </p:spPr>
      </p:pic>
      <p:sp>
        <p:nvSpPr>
          <p:cNvPr id="11" name="Text Placeholder 10">
            <a:extLst>
              <a:ext uri="{FF2B5EF4-FFF2-40B4-BE49-F238E27FC236}">
                <a16:creationId xmlns:a16="http://schemas.microsoft.com/office/drawing/2014/main" id="{C2F1C98A-AD2C-49F1-3C86-B5BFA0FED679}"/>
              </a:ext>
            </a:extLst>
          </p:cNvPr>
          <p:cNvSpPr>
            <a:spLocks noGrp="1"/>
          </p:cNvSpPr>
          <p:nvPr>
            <p:ph type="body" sz="quarter" idx="10" hasCustomPrompt="1"/>
          </p:nvPr>
        </p:nvSpPr>
        <p:spPr>
          <a:xfrm>
            <a:off x="6003925" y="2820988"/>
            <a:ext cx="5716927" cy="541337"/>
          </a:xfrm>
        </p:spPr>
        <p:txBody>
          <a:bodyPr>
            <a:normAutofit/>
          </a:bodyPr>
          <a:lstStyle>
            <a:lvl1pPr marL="0" indent="0">
              <a:buNone/>
              <a:defRPr sz="2000"/>
            </a:lvl1pPr>
          </a:lstStyle>
          <a:p>
            <a:pPr lvl="0"/>
            <a:r>
              <a:rPr lang="en-US"/>
              <a:t>Description</a:t>
            </a:r>
            <a:endParaRPr lang="en-GB"/>
          </a:p>
        </p:txBody>
      </p:sp>
      <p:pic>
        <p:nvPicPr>
          <p:cNvPr id="5122" name="Picture 2">
            <a:extLst>
              <a:ext uri="{FF2B5EF4-FFF2-40B4-BE49-F238E27FC236}">
                <a16:creationId xmlns:a16="http://schemas.microsoft.com/office/drawing/2014/main" id="{99F10F53-1863-BA34-D57A-9FC228745F3D}"/>
              </a:ext>
              <a:ext uri="{C183D7F6-B498-43B3-948B-1728B52AA6E4}">
                <adec:decorative xmlns:adec="http://schemas.microsoft.com/office/drawing/2017/decorative" val="1"/>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flipH="1">
            <a:off x="0" y="4008"/>
            <a:ext cx="5688000" cy="68539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8420618"/>
      </p:ext>
    </p:extLst>
  </p:cSld>
  <p:clrMapOvr>
    <a:overrideClrMapping bg1="dk1" tx1="lt1" bg2="dk2" tx2="lt2" accent1="accent1" accent2="accent2" accent3="accent3" accent4="accent4" accent5="accent5" accent6="accent6" hlink="hlink" folHlink="folHlink"/>
  </p:clrMapOvr>
  <p:hf hd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1_Comparison">
    <p:bg>
      <p:bgPr>
        <a:solidFill>
          <a:srgbClr val="EFF8F9"/>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D05028-BB12-075F-E39F-07C1B8ECE960}"/>
              </a:ext>
            </a:extLst>
          </p:cNvPr>
          <p:cNvSpPr>
            <a:spLocks noGrp="1"/>
          </p:cNvSpPr>
          <p:nvPr>
            <p:ph type="title" hasCustomPrompt="1"/>
          </p:nvPr>
        </p:nvSpPr>
        <p:spPr>
          <a:xfrm>
            <a:off x="839788" y="365125"/>
            <a:ext cx="10515600" cy="833755"/>
          </a:xfrm>
        </p:spPr>
        <p:txBody>
          <a:bodyPr anchor="b">
            <a:normAutofit/>
          </a:bodyPr>
          <a:lstStyle>
            <a:lvl1pPr>
              <a:defRPr sz="5400"/>
            </a:lvl1pPr>
          </a:lstStyle>
          <a:p>
            <a:r>
              <a:rPr lang="en-US"/>
              <a:t>Heading</a:t>
            </a:r>
            <a:endParaRPr lang="en-GB"/>
          </a:p>
        </p:txBody>
      </p:sp>
      <p:sp>
        <p:nvSpPr>
          <p:cNvPr id="3" name="Text Placeholder 2">
            <a:extLst>
              <a:ext uri="{FF2B5EF4-FFF2-40B4-BE49-F238E27FC236}">
                <a16:creationId xmlns:a16="http://schemas.microsoft.com/office/drawing/2014/main" id="{A4EADE59-C87F-04A5-0F9C-151E8AF24C14}"/>
              </a:ext>
            </a:extLst>
          </p:cNvPr>
          <p:cNvSpPr>
            <a:spLocks noGrp="1"/>
          </p:cNvSpPr>
          <p:nvPr>
            <p:ph type="body" idx="1" hasCustomPrompt="1"/>
          </p:nvPr>
        </p:nvSpPr>
        <p:spPr>
          <a:xfrm>
            <a:off x="839788" y="1467803"/>
            <a:ext cx="5157787" cy="523557"/>
          </a:xfrm>
        </p:spPr>
        <p:txBody>
          <a:bodyPr anchor="b">
            <a:normAutofit/>
          </a:bodyPr>
          <a:lstStyle>
            <a:lvl1pPr marL="0" indent="0">
              <a:buNone/>
              <a:defRPr sz="3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Sub-heading</a:t>
            </a:r>
          </a:p>
        </p:txBody>
      </p:sp>
      <p:sp>
        <p:nvSpPr>
          <p:cNvPr id="4" name="Content Placeholder 3">
            <a:extLst>
              <a:ext uri="{FF2B5EF4-FFF2-40B4-BE49-F238E27FC236}">
                <a16:creationId xmlns:a16="http://schemas.microsoft.com/office/drawing/2014/main" id="{685340CD-A5E8-1B87-597F-888F23EB7CDB}"/>
              </a:ext>
            </a:extLst>
          </p:cNvPr>
          <p:cNvSpPr>
            <a:spLocks noGrp="1"/>
          </p:cNvSpPr>
          <p:nvPr>
            <p:ph sz="half" idx="2"/>
          </p:nvPr>
        </p:nvSpPr>
        <p:spPr>
          <a:xfrm>
            <a:off x="839788" y="2260283"/>
            <a:ext cx="5157787" cy="3544363"/>
          </a:xfrm>
        </p:spPr>
        <p:txBody>
          <a:bodyPr>
            <a:normAutofit/>
          </a:bodyPr>
          <a:lstStyle>
            <a:lvl1pPr marL="0" indent="0">
              <a:buNone/>
              <a:defRPr sz="2000"/>
            </a:lvl1pPr>
          </a:lstStyle>
          <a:p>
            <a:pPr lvl="0"/>
            <a:r>
              <a:rPr lang="en-US"/>
              <a:t>Click to edit Master text styles</a:t>
            </a:r>
          </a:p>
        </p:txBody>
      </p:sp>
      <p:sp>
        <p:nvSpPr>
          <p:cNvPr id="5" name="Text Placeholder 4">
            <a:extLst>
              <a:ext uri="{FF2B5EF4-FFF2-40B4-BE49-F238E27FC236}">
                <a16:creationId xmlns:a16="http://schemas.microsoft.com/office/drawing/2014/main" id="{FA6576A3-56CB-90EF-C8E3-ACE323255E46}"/>
              </a:ext>
            </a:extLst>
          </p:cNvPr>
          <p:cNvSpPr>
            <a:spLocks noGrp="1"/>
          </p:cNvSpPr>
          <p:nvPr>
            <p:ph type="body" sz="quarter" idx="3" hasCustomPrompt="1"/>
          </p:nvPr>
        </p:nvSpPr>
        <p:spPr>
          <a:xfrm>
            <a:off x="6172200" y="1467803"/>
            <a:ext cx="5183188" cy="523557"/>
          </a:xfrm>
        </p:spPr>
        <p:txBody>
          <a:bodyPr anchor="b">
            <a:normAutofit/>
          </a:bodyPr>
          <a:lstStyle>
            <a:lvl1pPr marL="0" indent="0">
              <a:buNone/>
              <a:defRPr sz="3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Sub-heading</a:t>
            </a:r>
          </a:p>
        </p:txBody>
      </p:sp>
      <p:sp>
        <p:nvSpPr>
          <p:cNvPr id="6" name="Content Placeholder 5">
            <a:extLst>
              <a:ext uri="{FF2B5EF4-FFF2-40B4-BE49-F238E27FC236}">
                <a16:creationId xmlns:a16="http://schemas.microsoft.com/office/drawing/2014/main" id="{771D3BC1-B4F9-D5AF-F549-11C9953E963B}"/>
              </a:ext>
            </a:extLst>
          </p:cNvPr>
          <p:cNvSpPr>
            <a:spLocks noGrp="1"/>
          </p:cNvSpPr>
          <p:nvPr>
            <p:ph sz="quarter" idx="4"/>
          </p:nvPr>
        </p:nvSpPr>
        <p:spPr>
          <a:xfrm>
            <a:off x="6172200" y="2260283"/>
            <a:ext cx="5183188" cy="3544363"/>
          </a:xfrm>
        </p:spPr>
        <p:txBody>
          <a:bodyPr>
            <a:normAutofit/>
          </a:bodyPr>
          <a:lstStyle>
            <a:lvl1pPr marL="0" indent="0">
              <a:buNone/>
              <a:defRPr sz="2000"/>
            </a:lvl1pPr>
          </a:lstStyle>
          <a:p>
            <a:pPr lvl="0"/>
            <a:r>
              <a:rPr lang="en-US"/>
              <a:t>Click to edit Master text styles</a:t>
            </a:r>
          </a:p>
        </p:txBody>
      </p:sp>
      <p:pic>
        <p:nvPicPr>
          <p:cNvPr id="7" name="Picture 6" descr="Logo&#10;&#10;Description automatically generated">
            <a:extLst>
              <a:ext uri="{FF2B5EF4-FFF2-40B4-BE49-F238E27FC236}">
                <a16:creationId xmlns:a16="http://schemas.microsoft.com/office/drawing/2014/main" id="{9645DF51-77B3-4499-1BC2-D98C9F8228C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805972" y="5801032"/>
            <a:ext cx="2999995" cy="688229"/>
          </a:xfrm>
          <a:prstGeom prst="rect">
            <a:avLst/>
          </a:prstGeom>
        </p:spPr>
      </p:pic>
    </p:spTree>
    <p:extLst>
      <p:ext uri="{BB962C8B-B14F-4D97-AF65-F5344CB8AC3E}">
        <p14:creationId xmlns:p14="http://schemas.microsoft.com/office/powerpoint/2010/main" val="2092523593"/>
      </p:ext>
    </p:extLst>
  </p:cSld>
  <p:clrMapOvr>
    <a:masterClrMapping/>
  </p:clrMapOvr>
  <p:hf hd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47B193-5ECF-37C1-FFAD-6CBFDED48DF0}"/>
              </a:ext>
            </a:extLst>
          </p:cNvPr>
          <p:cNvSpPr>
            <a:spLocks noGrp="1"/>
          </p:cNvSpPr>
          <p:nvPr>
            <p:ph type="title" hasCustomPrompt="1"/>
          </p:nvPr>
        </p:nvSpPr>
        <p:spPr>
          <a:xfrm>
            <a:off x="838200" y="365125"/>
            <a:ext cx="10515600" cy="925195"/>
          </a:xfrm>
        </p:spPr>
        <p:txBody>
          <a:bodyPr anchor="b">
            <a:normAutofit/>
          </a:bodyPr>
          <a:lstStyle>
            <a:lvl1pPr>
              <a:defRPr sz="5400"/>
            </a:lvl1pPr>
          </a:lstStyle>
          <a:p>
            <a:r>
              <a:rPr lang="en-US"/>
              <a:t>Heading</a:t>
            </a:r>
            <a:endParaRPr lang="en-GB"/>
          </a:p>
        </p:txBody>
      </p:sp>
      <p:sp>
        <p:nvSpPr>
          <p:cNvPr id="7" name="Oval 6">
            <a:extLst>
              <a:ext uri="{FF2B5EF4-FFF2-40B4-BE49-F238E27FC236}">
                <a16:creationId xmlns:a16="http://schemas.microsoft.com/office/drawing/2014/main" id="{9DB14662-A44A-81B2-4BC8-5D17FCA14617}"/>
              </a:ext>
              <a:ext uri="{C183D7F6-B498-43B3-948B-1728B52AA6E4}">
                <adec:decorative xmlns:adec="http://schemas.microsoft.com/office/drawing/2017/decorative" val="1"/>
              </a:ext>
            </a:extLst>
          </p:cNvPr>
          <p:cNvSpPr/>
          <p:nvPr userDrawn="1"/>
        </p:nvSpPr>
        <p:spPr>
          <a:xfrm>
            <a:off x="10572000" y="1366345"/>
            <a:ext cx="3240000" cy="3240000"/>
          </a:xfrm>
          <a:prstGeom prst="ellipse">
            <a:avLst/>
          </a:prstGeom>
          <a:solidFill>
            <a:srgbClr val="BEDC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descr="Logo&#10;&#10;Description automatically generated">
            <a:extLst>
              <a:ext uri="{FF2B5EF4-FFF2-40B4-BE49-F238E27FC236}">
                <a16:creationId xmlns:a16="http://schemas.microsoft.com/office/drawing/2014/main" id="{7B7F3064-E975-7685-9B22-3D792F04E2B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805972" y="5801032"/>
            <a:ext cx="2999995" cy="688229"/>
          </a:xfrm>
          <a:prstGeom prst="rect">
            <a:avLst/>
          </a:prstGeom>
        </p:spPr>
      </p:pic>
    </p:spTree>
    <p:extLst>
      <p:ext uri="{BB962C8B-B14F-4D97-AF65-F5344CB8AC3E}">
        <p14:creationId xmlns:p14="http://schemas.microsoft.com/office/powerpoint/2010/main" val="596461661"/>
      </p:ext>
    </p:extLst>
  </p:cSld>
  <p:clrMapOvr>
    <a:masterClrMapping/>
  </p:clrMapOvr>
  <p:hf hd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1_Title Only">
    <p:bg>
      <p:bgPr>
        <a:solidFill>
          <a:srgbClr val="EFF8F9"/>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47B193-5ECF-37C1-FFAD-6CBFDED48DF0}"/>
              </a:ext>
            </a:extLst>
          </p:cNvPr>
          <p:cNvSpPr>
            <a:spLocks noGrp="1"/>
          </p:cNvSpPr>
          <p:nvPr>
            <p:ph type="title" hasCustomPrompt="1"/>
          </p:nvPr>
        </p:nvSpPr>
        <p:spPr>
          <a:xfrm>
            <a:off x="838200" y="365126"/>
            <a:ext cx="10515600" cy="1001219"/>
          </a:xfrm>
        </p:spPr>
        <p:txBody>
          <a:bodyPr anchor="b">
            <a:normAutofit/>
          </a:bodyPr>
          <a:lstStyle>
            <a:lvl1pPr>
              <a:defRPr sz="5400"/>
            </a:lvl1pPr>
          </a:lstStyle>
          <a:p>
            <a:r>
              <a:rPr lang="en-US"/>
              <a:t>Heading</a:t>
            </a:r>
            <a:endParaRPr lang="en-GB"/>
          </a:p>
        </p:txBody>
      </p:sp>
      <p:sp>
        <p:nvSpPr>
          <p:cNvPr id="3" name="Oval 2">
            <a:extLst>
              <a:ext uri="{FF2B5EF4-FFF2-40B4-BE49-F238E27FC236}">
                <a16:creationId xmlns:a16="http://schemas.microsoft.com/office/drawing/2014/main" id="{117CAE00-2AF0-E841-7D48-5AD42263E8C4}"/>
              </a:ext>
              <a:ext uri="{C183D7F6-B498-43B3-948B-1728B52AA6E4}">
                <adec:decorative xmlns:adec="http://schemas.microsoft.com/office/drawing/2017/decorative" val="1"/>
              </a:ext>
            </a:extLst>
          </p:cNvPr>
          <p:cNvSpPr/>
          <p:nvPr userDrawn="1"/>
        </p:nvSpPr>
        <p:spPr>
          <a:xfrm>
            <a:off x="10572000" y="1366345"/>
            <a:ext cx="3240000" cy="3240000"/>
          </a:xfrm>
          <a:prstGeom prst="ellipse">
            <a:avLst/>
          </a:prstGeom>
          <a:solidFill>
            <a:srgbClr val="FFEB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descr="Logo&#10;&#10;Description automatically generated">
            <a:extLst>
              <a:ext uri="{FF2B5EF4-FFF2-40B4-BE49-F238E27FC236}">
                <a16:creationId xmlns:a16="http://schemas.microsoft.com/office/drawing/2014/main" id="{1C785A38-52CE-E8D4-3D26-012DD5AF7C8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805972" y="5801032"/>
            <a:ext cx="2999995" cy="688229"/>
          </a:xfrm>
          <a:prstGeom prst="rect">
            <a:avLst/>
          </a:prstGeom>
        </p:spPr>
      </p:pic>
    </p:spTree>
    <p:extLst>
      <p:ext uri="{BB962C8B-B14F-4D97-AF65-F5344CB8AC3E}">
        <p14:creationId xmlns:p14="http://schemas.microsoft.com/office/powerpoint/2010/main" val="2471038331"/>
      </p:ext>
    </p:extLst>
  </p:cSld>
  <p:clrMapOvr>
    <a:masterClrMapping/>
  </p:clrMapOvr>
  <p:hf hd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2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47B193-5ECF-37C1-FFAD-6CBFDED48DF0}"/>
              </a:ext>
            </a:extLst>
          </p:cNvPr>
          <p:cNvSpPr>
            <a:spLocks noGrp="1"/>
          </p:cNvSpPr>
          <p:nvPr>
            <p:ph type="title" hasCustomPrompt="1"/>
          </p:nvPr>
        </p:nvSpPr>
        <p:spPr>
          <a:xfrm>
            <a:off x="838200" y="365125"/>
            <a:ext cx="10515600" cy="965835"/>
          </a:xfrm>
        </p:spPr>
        <p:txBody>
          <a:bodyPr anchor="b">
            <a:normAutofit/>
          </a:bodyPr>
          <a:lstStyle>
            <a:lvl1pPr>
              <a:defRPr sz="5400"/>
            </a:lvl1pPr>
          </a:lstStyle>
          <a:p>
            <a:r>
              <a:rPr lang="en-US"/>
              <a:t>Heading</a:t>
            </a:r>
            <a:endParaRPr lang="en-GB"/>
          </a:p>
        </p:txBody>
      </p:sp>
      <p:pic>
        <p:nvPicPr>
          <p:cNvPr id="6" name="Picture 5" descr="Anna Freud logo">
            <a:extLst>
              <a:ext uri="{FF2B5EF4-FFF2-40B4-BE49-F238E27FC236}">
                <a16:creationId xmlns:a16="http://schemas.microsoft.com/office/drawing/2014/main" id="{33AFDAC9-2D87-3E94-CDF0-06758C52E74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5219" y="5804646"/>
            <a:ext cx="2999995" cy="688229"/>
          </a:xfrm>
          <a:prstGeom prst="rect">
            <a:avLst/>
          </a:prstGeom>
        </p:spPr>
      </p:pic>
      <p:pic>
        <p:nvPicPr>
          <p:cNvPr id="3074" name="Picture 2">
            <a:extLst>
              <a:ext uri="{FF2B5EF4-FFF2-40B4-BE49-F238E27FC236}">
                <a16:creationId xmlns:a16="http://schemas.microsoft.com/office/drawing/2014/main" id="{695C8353-B018-BB9D-B079-64A15F645A9A}"/>
              </a:ext>
              <a:ext uri="{C183D7F6-B498-43B3-948B-1728B52AA6E4}">
                <adec:decorative xmlns:adec="http://schemas.microsoft.com/office/drawing/2017/decorative" val="1"/>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237354" y="3836276"/>
            <a:ext cx="7200616" cy="47935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7544003"/>
      </p:ext>
    </p:extLst>
  </p:cSld>
  <p:clrMapOvr>
    <a:masterClrMapping/>
  </p:clrMapOvr>
  <p:hf hdr="0" dt="0"/>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3_Title Only">
    <p:bg>
      <p:bgPr>
        <a:solidFill>
          <a:srgbClr val="EFF8F9"/>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47B193-5ECF-37C1-FFAD-6CBFDED48DF0}"/>
              </a:ext>
            </a:extLst>
          </p:cNvPr>
          <p:cNvSpPr>
            <a:spLocks noGrp="1"/>
          </p:cNvSpPr>
          <p:nvPr>
            <p:ph type="title" hasCustomPrompt="1"/>
          </p:nvPr>
        </p:nvSpPr>
        <p:spPr>
          <a:xfrm>
            <a:off x="838200" y="365125"/>
            <a:ext cx="10515600" cy="864235"/>
          </a:xfrm>
        </p:spPr>
        <p:txBody>
          <a:bodyPr anchor="b">
            <a:normAutofit/>
          </a:bodyPr>
          <a:lstStyle>
            <a:lvl1pPr>
              <a:defRPr sz="5400"/>
            </a:lvl1pPr>
          </a:lstStyle>
          <a:p>
            <a:r>
              <a:rPr lang="en-US"/>
              <a:t>Heading</a:t>
            </a:r>
            <a:endParaRPr lang="en-GB"/>
          </a:p>
        </p:txBody>
      </p:sp>
      <p:pic>
        <p:nvPicPr>
          <p:cNvPr id="6" name="Picture 5" descr="Anna Freud logo">
            <a:extLst>
              <a:ext uri="{FF2B5EF4-FFF2-40B4-BE49-F238E27FC236}">
                <a16:creationId xmlns:a16="http://schemas.microsoft.com/office/drawing/2014/main" id="{33AFDAC9-2D87-3E94-CDF0-06758C52E74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5219" y="5804646"/>
            <a:ext cx="2999995" cy="688229"/>
          </a:xfrm>
          <a:prstGeom prst="rect">
            <a:avLst/>
          </a:prstGeom>
        </p:spPr>
      </p:pic>
      <p:pic>
        <p:nvPicPr>
          <p:cNvPr id="3074" name="Picture 2">
            <a:extLst>
              <a:ext uri="{FF2B5EF4-FFF2-40B4-BE49-F238E27FC236}">
                <a16:creationId xmlns:a16="http://schemas.microsoft.com/office/drawing/2014/main" id="{695C8353-B018-BB9D-B079-64A15F645A9A}"/>
              </a:ext>
              <a:ext uri="{C183D7F6-B498-43B3-948B-1728B52AA6E4}">
                <adec:decorative xmlns:adec="http://schemas.microsoft.com/office/drawing/2017/decorative" val="1"/>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237354" y="3836276"/>
            <a:ext cx="7200616" cy="47935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2813490"/>
      </p:ext>
    </p:extLst>
  </p:cSld>
  <p:clrMapOvr>
    <a:masterClrMapping/>
  </p:clrMapOvr>
  <p:hf hd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and graphic">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47B193-5ECF-37C1-FFAD-6CBFDED48DF0}"/>
              </a:ext>
            </a:extLst>
          </p:cNvPr>
          <p:cNvSpPr>
            <a:spLocks noGrp="1"/>
          </p:cNvSpPr>
          <p:nvPr>
            <p:ph type="title" hasCustomPrompt="1"/>
          </p:nvPr>
        </p:nvSpPr>
        <p:spPr>
          <a:xfrm>
            <a:off x="838200" y="365125"/>
            <a:ext cx="10515600" cy="965835"/>
          </a:xfrm>
        </p:spPr>
        <p:txBody>
          <a:bodyPr anchor="b">
            <a:normAutofit/>
          </a:bodyPr>
          <a:lstStyle>
            <a:lvl1pPr>
              <a:defRPr sz="5400"/>
            </a:lvl1pPr>
          </a:lstStyle>
          <a:p>
            <a:r>
              <a:rPr lang="en-US"/>
              <a:t>Heading</a:t>
            </a:r>
            <a:endParaRPr lang="en-GB"/>
          </a:p>
        </p:txBody>
      </p:sp>
      <p:pic>
        <p:nvPicPr>
          <p:cNvPr id="6" name="Picture 5" descr="Anna Freud logo">
            <a:extLst>
              <a:ext uri="{FF2B5EF4-FFF2-40B4-BE49-F238E27FC236}">
                <a16:creationId xmlns:a16="http://schemas.microsoft.com/office/drawing/2014/main" id="{33AFDAC9-2D87-3E94-CDF0-06758C52E74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5219" y="5804646"/>
            <a:ext cx="2999995" cy="688229"/>
          </a:xfrm>
          <a:prstGeom prst="rect">
            <a:avLst/>
          </a:prstGeom>
        </p:spPr>
      </p:pic>
      <p:pic>
        <p:nvPicPr>
          <p:cNvPr id="3074" name="Picture 2">
            <a:extLst>
              <a:ext uri="{FF2B5EF4-FFF2-40B4-BE49-F238E27FC236}">
                <a16:creationId xmlns:a16="http://schemas.microsoft.com/office/drawing/2014/main" id="{695C8353-B018-BB9D-B079-64A15F645A9A}"/>
              </a:ext>
              <a:ext uri="{C183D7F6-B498-43B3-948B-1728B52AA6E4}">
                <adec:decorative xmlns:adec="http://schemas.microsoft.com/office/drawing/2017/decorative" val="1"/>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237354" y="3836276"/>
            <a:ext cx="7200616" cy="4793582"/>
          </a:xfrm>
          <a:prstGeom prst="rect">
            <a:avLst/>
          </a:prstGeom>
          <a:noFill/>
          <a:extLst>
            <a:ext uri="{909E8E84-426E-40DD-AFC4-6F175D3DCCD1}">
              <a14:hiddenFill xmlns:a14="http://schemas.microsoft.com/office/drawing/2010/main">
                <a:solidFill>
                  <a:srgbClr val="FFFFFF"/>
                </a:solidFill>
              </a14:hiddenFill>
            </a:ext>
          </a:extLst>
        </p:spPr>
      </p:pic>
      <p:sp>
        <p:nvSpPr>
          <p:cNvPr id="4" name="Text Placeholder 3">
            <a:extLst>
              <a:ext uri="{FF2B5EF4-FFF2-40B4-BE49-F238E27FC236}">
                <a16:creationId xmlns:a16="http://schemas.microsoft.com/office/drawing/2014/main" id="{80E0980B-8C7E-FE7D-DA62-B5133635F56C}"/>
              </a:ext>
            </a:extLst>
          </p:cNvPr>
          <p:cNvSpPr>
            <a:spLocks noGrp="1"/>
          </p:cNvSpPr>
          <p:nvPr>
            <p:ph type="body" sz="quarter" idx="10"/>
          </p:nvPr>
        </p:nvSpPr>
        <p:spPr>
          <a:xfrm>
            <a:off x="838200" y="1717040"/>
            <a:ext cx="6761480" cy="3911600"/>
          </a:xfrm>
        </p:spPr>
        <p:txBody>
          <a:bodyPr>
            <a:normAutofit/>
          </a:bodyPr>
          <a:lstStyle>
            <a:lvl1pPr marL="0" indent="0">
              <a:buNone/>
              <a:defRPr sz="2000"/>
            </a:lvl1pPr>
          </a:lstStyle>
          <a:p>
            <a:pPr lvl="0"/>
            <a:r>
              <a:rPr lang="en-US"/>
              <a:t>Click to edit Master text styles</a:t>
            </a:r>
          </a:p>
        </p:txBody>
      </p:sp>
    </p:spTree>
    <p:extLst>
      <p:ext uri="{BB962C8B-B14F-4D97-AF65-F5344CB8AC3E}">
        <p14:creationId xmlns:p14="http://schemas.microsoft.com/office/powerpoint/2010/main" val="3044395378"/>
      </p:ext>
    </p:extLst>
  </p:cSld>
  <p:clrMapOvr>
    <a:masterClrMapping/>
  </p:clrMapOvr>
  <p:hf hdr="0" dt="0"/>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Content and graphic">
    <p:bg>
      <p:bgPr>
        <a:solidFill>
          <a:srgbClr val="EFF8F9"/>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47B193-5ECF-37C1-FFAD-6CBFDED48DF0}"/>
              </a:ext>
            </a:extLst>
          </p:cNvPr>
          <p:cNvSpPr>
            <a:spLocks noGrp="1"/>
          </p:cNvSpPr>
          <p:nvPr>
            <p:ph type="title" hasCustomPrompt="1"/>
          </p:nvPr>
        </p:nvSpPr>
        <p:spPr>
          <a:xfrm>
            <a:off x="838200" y="365125"/>
            <a:ext cx="10515600" cy="965835"/>
          </a:xfrm>
        </p:spPr>
        <p:txBody>
          <a:bodyPr anchor="b">
            <a:normAutofit/>
          </a:bodyPr>
          <a:lstStyle>
            <a:lvl1pPr>
              <a:defRPr sz="5400"/>
            </a:lvl1pPr>
          </a:lstStyle>
          <a:p>
            <a:r>
              <a:rPr lang="en-US"/>
              <a:t>Heading</a:t>
            </a:r>
            <a:endParaRPr lang="en-GB"/>
          </a:p>
        </p:txBody>
      </p:sp>
      <p:pic>
        <p:nvPicPr>
          <p:cNvPr id="6" name="Picture 5" descr="Anna Freud logo">
            <a:extLst>
              <a:ext uri="{FF2B5EF4-FFF2-40B4-BE49-F238E27FC236}">
                <a16:creationId xmlns:a16="http://schemas.microsoft.com/office/drawing/2014/main" id="{33AFDAC9-2D87-3E94-CDF0-06758C52E74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5219" y="5804646"/>
            <a:ext cx="2999995" cy="688229"/>
          </a:xfrm>
          <a:prstGeom prst="rect">
            <a:avLst/>
          </a:prstGeom>
        </p:spPr>
      </p:pic>
      <p:pic>
        <p:nvPicPr>
          <p:cNvPr id="3074" name="Picture 2">
            <a:extLst>
              <a:ext uri="{FF2B5EF4-FFF2-40B4-BE49-F238E27FC236}">
                <a16:creationId xmlns:a16="http://schemas.microsoft.com/office/drawing/2014/main" id="{695C8353-B018-BB9D-B079-64A15F645A9A}"/>
              </a:ext>
              <a:ext uri="{C183D7F6-B498-43B3-948B-1728B52AA6E4}">
                <adec:decorative xmlns:adec="http://schemas.microsoft.com/office/drawing/2017/decorative" val="1"/>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237354" y="3836276"/>
            <a:ext cx="7200616" cy="4793582"/>
          </a:xfrm>
          <a:prstGeom prst="rect">
            <a:avLst/>
          </a:prstGeom>
          <a:noFill/>
          <a:extLst>
            <a:ext uri="{909E8E84-426E-40DD-AFC4-6F175D3DCCD1}">
              <a14:hiddenFill xmlns:a14="http://schemas.microsoft.com/office/drawing/2010/main">
                <a:solidFill>
                  <a:srgbClr val="FFFFFF"/>
                </a:solidFill>
              </a14:hiddenFill>
            </a:ext>
          </a:extLst>
        </p:spPr>
      </p:pic>
      <p:sp>
        <p:nvSpPr>
          <p:cNvPr id="4" name="Text Placeholder 3">
            <a:extLst>
              <a:ext uri="{FF2B5EF4-FFF2-40B4-BE49-F238E27FC236}">
                <a16:creationId xmlns:a16="http://schemas.microsoft.com/office/drawing/2014/main" id="{80E0980B-8C7E-FE7D-DA62-B5133635F56C}"/>
              </a:ext>
            </a:extLst>
          </p:cNvPr>
          <p:cNvSpPr>
            <a:spLocks noGrp="1"/>
          </p:cNvSpPr>
          <p:nvPr>
            <p:ph type="body" sz="quarter" idx="10"/>
          </p:nvPr>
        </p:nvSpPr>
        <p:spPr>
          <a:xfrm>
            <a:off x="838200" y="1717040"/>
            <a:ext cx="6761480" cy="3911600"/>
          </a:xfrm>
        </p:spPr>
        <p:txBody>
          <a:bodyPr>
            <a:normAutofit/>
          </a:bodyPr>
          <a:lstStyle>
            <a:lvl1pPr marL="0" indent="0">
              <a:buNone/>
              <a:defRPr sz="2000"/>
            </a:lvl1pPr>
          </a:lstStyle>
          <a:p>
            <a:pPr lvl="0"/>
            <a:r>
              <a:rPr lang="en-US"/>
              <a:t>Click to edit Master text styles</a:t>
            </a:r>
          </a:p>
        </p:txBody>
      </p:sp>
    </p:spTree>
    <p:extLst>
      <p:ext uri="{BB962C8B-B14F-4D97-AF65-F5344CB8AC3E}">
        <p14:creationId xmlns:p14="http://schemas.microsoft.com/office/powerpoint/2010/main" val="2976380789"/>
      </p:ext>
    </p:extLst>
  </p:cSld>
  <p:clrMapOvr>
    <a:masterClrMapping/>
  </p:clrMapOvr>
  <p:hf hdr="0" dt="0"/>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Content and graphic">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47B193-5ECF-37C1-FFAD-6CBFDED48DF0}"/>
              </a:ext>
            </a:extLst>
          </p:cNvPr>
          <p:cNvSpPr>
            <a:spLocks noGrp="1"/>
          </p:cNvSpPr>
          <p:nvPr>
            <p:ph type="title" hasCustomPrompt="1"/>
          </p:nvPr>
        </p:nvSpPr>
        <p:spPr>
          <a:xfrm>
            <a:off x="838200" y="365125"/>
            <a:ext cx="9423400" cy="925195"/>
          </a:xfrm>
        </p:spPr>
        <p:txBody>
          <a:bodyPr anchor="b">
            <a:normAutofit/>
          </a:bodyPr>
          <a:lstStyle>
            <a:lvl1pPr>
              <a:defRPr sz="5400"/>
            </a:lvl1pPr>
          </a:lstStyle>
          <a:p>
            <a:r>
              <a:rPr lang="en-US"/>
              <a:t>Heading</a:t>
            </a:r>
            <a:endParaRPr lang="en-GB"/>
          </a:p>
        </p:txBody>
      </p:sp>
      <p:pic>
        <p:nvPicPr>
          <p:cNvPr id="6" name="Picture 5" descr="Anna Freud logo">
            <a:extLst>
              <a:ext uri="{FF2B5EF4-FFF2-40B4-BE49-F238E27FC236}">
                <a16:creationId xmlns:a16="http://schemas.microsoft.com/office/drawing/2014/main" id="{33AFDAC9-2D87-3E94-CDF0-06758C52E74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5219" y="5804646"/>
            <a:ext cx="2999995" cy="688229"/>
          </a:xfrm>
          <a:prstGeom prst="rect">
            <a:avLst/>
          </a:prstGeom>
        </p:spPr>
      </p:pic>
      <p:sp>
        <p:nvSpPr>
          <p:cNvPr id="4" name="Text Placeholder 3">
            <a:extLst>
              <a:ext uri="{FF2B5EF4-FFF2-40B4-BE49-F238E27FC236}">
                <a16:creationId xmlns:a16="http://schemas.microsoft.com/office/drawing/2014/main" id="{80E0980B-8C7E-FE7D-DA62-B5133635F56C}"/>
              </a:ext>
            </a:extLst>
          </p:cNvPr>
          <p:cNvSpPr>
            <a:spLocks noGrp="1"/>
          </p:cNvSpPr>
          <p:nvPr>
            <p:ph type="body" sz="quarter" idx="10"/>
          </p:nvPr>
        </p:nvSpPr>
        <p:spPr>
          <a:xfrm>
            <a:off x="838200" y="1686560"/>
            <a:ext cx="8295640" cy="3992880"/>
          </a:xfrm>
        </p:spPr>
        <p:txBody>
          <a:bodyPr>
            <a:normAutofit/>
          </a:bodyPr>
          <a:lstStyle>
            <a:lvl1pPr marL="0" indent="0">
              <a:buNone/>
              <a:defRPr sz="2000"/>
            </a:lvl1pPr>
          </a:lstStyle>
          <a:p>
            <a:pPr lvl="0"/>
            <a:r>
              <a:rPr lang="en-US"/>
              <a:t>Click to edit Master text styles</a:t>
            </a:r>
          </a:p>
        </p:txBody>
      </p:sp>
      <p:sp>
        <p:nvSpPr>
          <p:cNvPr id="3" name="Oval 2">
            <a:extLst>
              <a:ext uri="{FF2B5EF4-FFF2-40B4-BE49-F238E27FC236}">
                <a16:creationId xmlns:a16="http://schemas.microsoft.com/office/drawing/2014/main" id="{F7F54681-4E04-9590-0BD1-CCE2C1F148BC}"/>
              </a:ext>
              <a:ext uri="{C183D7F6-B498-43B3-948B-1728B52AA6E4}">
                <adec:decorative xmlns:adec="http://schemas.microsoft.com/office/drawing/2017/decorative" val="1"/>
              </a:ext>
            </a:extLst>
          </p:cNvPr>
          <p:cNvSpPr/>
          <p:nvPr userDrawn="1"/>
        </p:nvSpPr>
        <p:spPr>
          <a:xfrm>
            <a:off x="9402000" y="840886"/>
            <a:ext cx="5580000" cy="5580000"/>
          </a:xfrm>
          <a:prstGeom prst="ellipse">
            <a:avLst/>
          </a:prstGeom>
          <a:solidFill>
            <a:srgbClr val="D7EA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298497693"/>
      </p:ext>
    </p:extLst>
  </p:cSld>
  <p:clrMapOvr>
    <a:masterClrMapping/>
  </p:clrMapOvr>
  <p:hf hdr="0" dt="0"/>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_Content and graphic">
    <p:bg>
      <p:bgPr>
        <a:solidFill>
          <a:srgbClr val="EFF8F9"/>
        </a:solidFill>
        <a:effectLst/>
      </p:bgPr>
    </p:bg>
    <p:spTree>
      <p:nvGrpSpPr>
        <p:cNvPr id="1" name=""/>
        <p:cNvGrpSpPr/>
        <p:nvPr/>
      </p:nvGrpSpPr>
      <p:grpSpPr>
        <a:xfrm>
          <a:off x="0" y="0"/>
          <a:ext cx="0" cy="0"/>
          <a:chOff x="0" y="0"/>
          <a:chExt cx="0" cy="0"/>
        </a:xfrm>
      </p:grpSpPr>
      <p:pic>
        <p:nvPicPr>
          <p:cNvPr id="6" name="Picture 5" descr="Anna Freud logo">
            <a:extLst>
              <a:ext uri="{FF2B5EF4-FFF2-40B4-BE49-F238E27FC236}">
                <a16:creationId xmlns:a16="http://schemas.microsoft.com/office/drawing/2014/main" id="{33AFDAC9-2D87-3E94-CDF0-06758C52E74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5219" y="5804646"/>
            <a:ext cx="2999995" cy="688229"/>
          </a:xfrm>
          <a:prstGeom prst="rect">
            <a:avLst/>
          </a:prstGeom>
        </p:spPr>
      </p:pic>
      <p:pic>
        <p:nvPicPr>
          <p:cNvPr id="6146" name="Picture 2">
            <a:extLst>
              <a:ext uri="{FF2B5EF4-FFF2-40B4-BE49-F238E27FC236}">
                <a16:creationId xmlns:a16="http://schemas.microsoft.com/office/drawing/2014/main" id="{B2DE0C2B-37D0-61B6-08C0-5A74E408E1A0}"/>
              </a:ext>
              <a:ext uri="{C183D7F6-B498-43B3-948B-1728B52AA6E4}">
                <adec:decorative xmlns:adec="http://schemas.microsoft.com/office/drawing/2017/decorative" val="1"/>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935620" y="2610"/>
            <a:ext cx="3256380" cy="6647579"/>
          </a:xfrm>
          <a:prstGeom prst="rect">
            <a:avLst/>
          </a:prstGeom>
          <a:noFill/>
          <a:extLst>
            <a:ext uri="{909E8E84-426E-40DD-AFC4-6F175D3DCCD1}">
              <a14:hiddenFill xmlns:a14="http://schemas.microsoft.com/office/drawing/2010/main">
                <a:solidFill>
                  <a:srgbClr val="FFFFFF"/>
                </a:solidFill>
              </a14:hiddenFill>
            </a:ext>
          </a:extLst>
        </p:spPr>
      </p:pic>
      <p:sp>
        <p:nvSpPr>
          <p:cNvPr id="3" name="Title 1">
            <a:extLst>
              <a:ext uri="{FF2B5EF4-FFF2-40B4-BE49-F238E27FC236}">
                <a16:creationId xmlns:a16="http://schemas.microsoft.com/office/drawing/2014/main" id="{CDAA3D98-69A9-9D5A-2199-9A21FA9AD128}"/>
              </a:ext>
            </a:extLst>
          </p:cNvPr>
          <p:cNvSpPr>
            <a:spLocks noGrp="1"/>
          </p:cNvSpPr>
          <p:nvPr>
            <p:ph type="title" hasCustomPrompt="1"/>
          </p:nvPr>
        </p:nvSpPr>
        <p:spPr>
          <a:xfrm>
            <a:off x="838200" y="365125"/>
            <a:ext cx="9199880" cy="894715"/>
          </a:xfrm>
        </p:spPr>
        <p:txBody>
          <a:bodyPr anchor="b">
            <a:normAutofit/>
          </a:bodyPr>
          <a:lstStyle>
            <a:lvl1pPr>
              <a:defRPr sz="5400"/>
            </a:lvl1pPr>
          </a:lstStyle>
          <a:p>
            <a:r>
              <a:rPr lang="en-US"/>
              <a:t>Heading</a:t>
            </a:r>
            <a:endParaRPr lang="en-GB"/>
          </a:p>
        </p:txBody>
      </p:sp>
      <p:sp>
        <p:nvSpPr>
          <p:cNvPr id="5" name="Text Placeholder 3">
            <a:extLst>
              <a:ext uri="{FF2B5EF4-FFF2-40B4-BE49-F238E27FC236}">
                <a16:creationId xmlns:a16="http://schemas.microsoft.com/office/drawing/2014/main" id="{ACC131A5-2963-92B5-FD0E-EAEED541C7D2}"/>
              </a:ext>
            </a:extLst>
          </p:cNvPr>
          <p:cNvSpPr>
            <a:spLocks noGrp="1"/>
          </p:cNvSpPr>
          <p:nvPr>
            <p:ph type="body" sz="quarter" idx="10"/>
          </p:nvPr>
        </p:nvSpPr>
        <p:spPr>
          <a:xfrm>
            <a:off x="838200" y="1622355"/>
            <a:ext cx="8295640" cy="4057085"/>
          </a:xfrm>
        </p:spPr>
        <p:txBody>
          <a:bodyPr>
            <a:normAutofit/>
          </a:bodyPr>
          <a:lstStyle>
            <a:lvl1pPr marL="0" indent="0">
              <a:buNone/>
              <a:defRPr sz="2000"/>
            </a:lvl1pPr>
          </a:lstStyle>
          <a:p>
            <a:pPr lvl="0"/>
            <a:r>
              <a:rPr lang="en-US"/>
              <a:t>Click to edit Master text styles</a:t>
            </a:r>
          </a:p>
        </p:txBody>
      </p:sp>
    </p:spTree>
    <p:extLst>
      <p:ext uri="{BB962C8B-B14F-4D97-AF65-F5344CB8AC3E}">
        <p14:creationId xmlns:p14="http://schemas.microsoft.com/office/powerpoint/2010/main" val="2312602197"/>
      </p:ext>
    </p:extLst>
  </p:cSld>
  <p:clrMapOvr>
    <a:masterClrMapping/>
  </p:clrMapOvr>
  <p:hf hdr="0" dt="0"/>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hree colum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47B193-5ECF-37C1-FFAD-6CBFDED48DF0}"/>
              </a:ext>
            </a:extLst>
          </p:cNvPr>
          <p:cNvSpPr>
            <a:spLocks noGrp="1"/>
          </p:cNvSpPr>
          <p:nvPr>
            <p:ph type="title" hasCustomPrompt="1"/>
          </p:nvPr>
        </p:nvSpPr>
        <p:spPr>
          <a:xfrm>
            <a:off x="838200" y="311896"/>
            <a:ext cx="10515600" cy="934291"/>
          </a:xfrm>
        </p:spPr>
        <p:txBody>
          <a:bodyPr>
            <a:normAutofit/>
          </a:bodyPr>
          <a:lstStyle>
            <a:lvl1pPr>
              <a:defRPr sz="5400"/>
            </a:lvl1pPr>
          </a:lstStyle>
          <a:p>
            <a:r>
              <a:rPr lang="en-US"/>
              <a:t>Heading</a:t>
            </a:r>
            <a:endParaRPr lang="en-GB"/>
          </a:p>
        </p:txBody>
      </p:sp>
      <p:sp>
        <p:nvSpPr>
          <p:cNvPr id="4" name="Text Placeholder 3">
            <a:extLst>
              <a:ext uri="{FF2B5EF4-FFF2-40B4-BE49-F238E27FC236}">
                <a16:creationId xmlns:a16="http://schemas.microsoft.com/office/drawing/2014/main" id="{3B7A1D09-0680-835C-B1E6-2F430E4B4944}"/>
              </a:ext>
            </a:extLst>
          </p:cNvPr>
          <p:cNvSpPr>
            <a:spLocks noGrp="1"/>
          </p:cNvSpPr>
          <p:nvPr>
            <p:ph type="body" sz="quarter" idx="10"/>
          </p:nvPr>
        </p:nvSpPr>
        <p:spPr>
          <a:xfrm>
            <a:off x="838200" y="1595120"/>
            <a:ext cx="3344917" cy="4016693"/>
          </a:xfrm>
          <a:solidFill>
            <a:srgbClr val="BEDCAF"/>
          </a:solidFill>
        </p:spPr>
        <p:txBody>
          <a:bodyPr>
            <a:normAutofit/>
          </a:bodyPr>
          <a:lstStyle>
            <a:lvl1pPr marL="0" indent="0">
              <a:buNone/>
              <a:defRPr sz="3200"/>
            </a:lvl1pPr>
          </a:lstStyle>
          <a:p>
            <a:pPr lvl="0"/>
            <a:r>
              <a:rPr lang="en-US"/>
              <a:t>Click to edit Master text styles</a:t>
            </a:r>
          </a:p>
        </p:txBody>
      </p:sp>
      <p:sp>
        <p:nvSpPr>
          <p:cNvPr id="8" name="Text Placeholder 3">
            <a:extLst>
              <a:ext uri="{FF2B5EF4-FFF2-40B4-BE49-F238E27FC236}">
                <a16:creationId xmlns:a16="http://schemas.microsoft.com/office/drawing/2014/main" id="{9EA44CD9-C878-B52D-BF63-A011CC757E4B}"/>
              </a:ext>
            </a:extLst>
          </p:cNvPr>
          <p:cNvSpPr>
            <a:spLocks noGrp="1"/>
          </p:cNvSpPr>
          <p:nvPr>
            <p:ph type="body" sz="quarter" idx="11"/>
          </p:nvPr>
        </p:nvSpPr>
        <p:spPr>
          <a:xfrm>
            <a:off x="4423541" y="1595120"/>
            <a:ext cx="3344917" cy="4016693"/>
          </a:xfrm>
          <a:solidFill>
            <a:srgbClr val="F0AFCB"/>
          </a:solidFill>
        </p:spPr>
        <p:txBody>
          <a:bodyPr>
            <a:normAutofit/>
          </a:bodyPr>
          <a:lstStyle>
            <a:lvl1pPr marL="0" indent="0">
              <a:buNone/>
              <a:defRPr sz="3200"/>
            </a:lvl1pPr>
          </a:lstStyle>
          <a:p>
            <a:pPr lvl="0"/>
            <a:r>
              <a:rPr lang="en-US"/>
              <a:t>Click to edit Master text styles</a:t>
            </a:r>
          </a:p>
        </p:txBody>
      </p:sp>
      <p:sp>
        <p:nvSpPr>
          <p:cNvPr id="9" name="Text Placeholder 3">
            <a:extLst>
              <a:ext uri="{FF2B5EF4-FFF2-40B4-BE49-F238E27FC236}">
                <a16:creationId xmlns:a16="http://schemas.microsoft.com/office/drawing/2014/main" id="{E6AFE73B-FC8D-5A62-73CB-BE9567E8E816}"/>
              </a:ext>
            </a:extLst>
          </p:cNvPr>
          <p:cNvSpPr>
            <a:spLocks noGrp="1"/>
          </p:cNvSpPr>
          <p:nvPr>
            <p:ph type="body" sz="quarter" idx="12"/>
          </p:nvPr>
        </p:nvSpPr>
        <p:spPr>
          <a:xfrm>
            <a:off x="8008885" y="1595120"/>
            <a:ext cx="3344917" cy="4016693"/>
          </a:xfrm>
          <a:solidFill>
            <a:srgbClr val="AAA0CD"/>
          </a:solidFill>
        </p:spPr>
        <p:txBody>
          <a:bodyPr>
            <a:normAutofit/>
          </a:bodyPr>
          <a:lstStyle>
            <a:lvl1pPr marL="0" indent="0">
              <a:buNone/>
              <a:defRPr sz="3200"/>
            </a:lvl1pPr>
          </a:lstStyle>
          <a:p>
            <a:pPr lvl="0"/>
            <a:r>
              <a:rPr lang="en-US"/>
              <a:t>Click to edit Master text styles</a:t>
            </a:r>
          </a:p>
        </p:txBody>
      </p:sp>
      <p:pic>
        <p:nvPicPr>
          <p:cNvPr id="3" name="Picture 2" descr="Logo&#10;&#10;Description automatically generated">
            <a:extLst>
              <a:ext uri="{FF2B5EF4-FFF2-40B4-BE49-F238E27FC236}">
                <a16:creationId xmlns:a16="http://schemas.microsoft.com/office/drawing/2014/main" id="{86D5B82C-610F-4D15-4911-6CC1BB2DE50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805972" y="5801032"/>
            <a:ext cx="2999995" cy="688229"/>
          </a:xfrm>
          <a:prstGeom prst="rect">
            <a:avLst/>
          </a:prstGeom>
        </p:spPr>
      </p:pic>
    </p:spTree>
    <p:extLst>
      <p:ext uri="{BB962C8B-B14F-4D97-AF65-F5344CB8AC3E}">
        <p14:creationId xmlns:p14="http://schemas.microsoft.com/office/powerpoint/2010/main" val="213221970"/>
      </p:ext>
    </p:extLst>
  </p:cSld>
  <p:clrMapOvr>
    <a:masterClrMapping/>
  </p:clrMapOvr>
  <p:hf hdr="0" dt="0"/>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1_Section Header">
    <p:bg>
      <p:bgPr>
        <a:solidFill>
          <a:srgbClr val="E4E1F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801E9A-F905-138B-49D1-D698181F5064}"/>
              </a:ext>
            </a:extLst>
          </p:cNvPr>
          <p:cNvSpPr>
            <a:spLocks noGrp="1"/>
          </p:cNvSpPr>
          <p:nvPr>
            <p:ph type="title" hasCustomPrompt="1"/>
          </p:nvPr>
        </p:nvSpPr>
        <p:spPr>
          <a:xfrm>
            <a:off x="6095999" y="819807"/>
            <a:ext cx="5709965" cy="1923394"/>
          </a:xfrm>
        </p:spPr>
        <p:txBody>
          <a:bodyPr anchor="b">
            <a:normAutofit/>
          </a:bodyPr>
          <a:lstStyle>
            <a:lvl1pPr>
              <a:defRPr sz="5400">
                <a:solidFill>
                  <a:schemeClr val="tx1"/>
                </a:solidFill>
              </a:defRPr>
            </a:lvl1pPr>
          </a:lstStyle>
          <a:p>
            <a:r>
              <a:rPr lang="en-US"/>
              <a:t>Title</a:t>
            </a:r>
            <a:endParaRPr lang="en-GB"/>
          </a:p>
        </p:txBody>
      </p:sp>
      <p:sp>
        <p:nvSpPr>
          <p:cNvPr id="3" name="Text Placeholder 2">
            <a:extLst>
              <a:ext uri="{FF2B5EF4-FFF2-40B4-BE49-F238E27FC236}">
                <a16:creationId xmlns:a16="http://schemas.microsoft.com/office/drawing/2014/main" id="{40FE6E3D-ADFA-1E62-EE5B-9ED7992FFB21}"/>
              </a:ext>
            </a:extLst>
          </p:cNvPr>
          <p:cNvSpPr>
            <a:spLocks noGrp="1"/>
          </p:cNvSpPr>
          <p:nvPr>
            <p:ph type="body" idx="1" hasCustomPrompt="1"/>
          </p:nvPr>
        </p:nvSpPr>
        <p:spPr>
          <a:xfrm>
            <a:off x="6095998" y="3119443"/>
            <a:ext cx="5709967" cy="619113"/>
          </a:xfrm>
        </p:spPr>
        <p:txBody>
          <a:bodyPr anchor="b">
            <a:normAutofit/>
          </a:bodyPr>
          <a:lstStyle>
            <a:lvl1pPr marL="0" indent="0">
              <a:buNone/>
              <a:defRPr sz="32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Sub-title</a:t>
            </a:r>
          </a:p>
        </p:txBody>
      </p:sp>
      <p:sp>
        <p:nvSpPr>
          <p:cNvPr id="5" name="Footer Placeholder 4">
            <a:extLst>
              <a:ext uri="{FF2B5EF4-FFF2-40B4-BE49-F238E27FC236}">
                <a16:creationId xmlns:a16="http://schemas.microsoft.com/office/drawing/2014/main" id="{CEA5FCE5-B1D7-4BBD-BDDD-C59998E60E5F}"/>
              </a:ext>
            </a:extLst>
          </p:cNvPr>
          <p:cNvSpPr>
            <a:spLocks noGrp="1"/>
          </p:cNvSpPr>
          <p:nvPr>
            <p:ph type="ftr" sz="quarter" idx="11"/>
          </p:nvPr>
        </p:nvSpPr>
        <p:spPr>
          <a:xfrm>
            <a:off x="6095999" y="4081079"/>
            <a:ext cx="5709968" cy="522819"/>
          </a:xfrm>
        </p:spPr>
        <p:txBody>
          <a:bodyPr/>
          <a:lstStyle>
            <a:lvl1pPr algn="l">
              <a:defRPr sz="2000">
                <a:solidFill>
                  <a:schemeClr val="tx1"/>
                </a:solidFill>
              </a:defRPr>
            </a:lvl1pPr>
          </a:lstStyle>
          <a:p>
            <a:endParaRPr lang="en-GB"/>
          </a:p>
        </p:txBody>
      </p:sp>
      <p:pic>
        <p:nvPicPr>
          <p:cNvPr id="9" name="Picture 8" descr="Logo&#10;&#10;Description automatically generated">
            <a:extLst>
              <a:ext uri="{FF2B5EF4-FFF2-40B4-BE49-F238E27FC236}">
                <a16:creationId xmlns:a16="http://schemas.microsoft.com/office/drawing/2014/main" id="{AF66F2F1-9A4F-742F-8FF3-24E41B7B2A3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805972" y="5801032"/>
            <a:ext cx="2999995" cy="688229"/>
          </a:xfrm>
          <a:prstGeom prst="rect">
            <a:avLst/>
          </a:prstGeom>
        </p:spPr>
      </p:pic>
      <p:pic>
        <p:nvPicPr>
          <p:cNvPr id="6" name="Picture 2">
            <a:extLst>
              <a:ext uri="{FF2B5EF4-FFF2-40B4-BE49-F238E27FC236}">
                <a16:creationId xmlns:a16="http://schemas.microsoft.com/office/drawing/2014/main" id="{F17A568B-E67A-47AB-C6B8-42C7B348F33A}"/>
              </a:ext>
              <a:ext uri="{C183D7F6-B498-43B3-948B-1728B52AA6E4}">
                <adec:decorative xmlns:adec="http://schemas.microsoft.com/office/drawing/2017/decorative" val="1"/>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63688" y="-560666"/>
            <a:ext cx="4881068" cy="82557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8863450"/>
      </p:ext>
    </p:extLst>
  </p:cSld>
  <p:clrMapOvr>
    <a:masterClrMapping/>
  </p:clrMapOvr>
  <p:hf hdr="0" dt="0"/>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Three colum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47B193-5ECF-37C1-FFAD-6CBFDED48DF0}"/>
              </a:ext>
            </a:extLst>
          </p:cNvPr>
          <p:cNvSpPr>
            <a:spLocks noGrp="1"/>
          </p:cNvSpPr>
          <p:nvPr>
            <p:ph type="title" hasCustomPrompt="1"/>
          </p:nvPr>
        </p:nvSpPr>
        <p:spPr>
          <a:xfrm>
            <a:off x="838200" y="365126"/>
            <a:ext cx="10515600" cy="896116"/>
          </a:xfrm>
        </p:spPr>
        <p:txBody>
          <a:bodyPr>
            <a:normAutofit/>
          </a:bodyPr>
          <a:lstStyle>
            <a:lvl1pPr>
              <a:defRPr sz="5400"/>
            </a:lvl1pPr>
          </a:lstStyle>
          <a:p>
            <a:r>
              <a:rPr lang="en-US"/>
              <a:t>Heading</a:t>
            </a:r>
            <a:endParaRPr lang="en-GB"/>
          </a:p>
        </p:txBody>
      </p:sp>
      <p:sp>
        <p:nvSpPr>
          <p:cNvPr id="4" name="Text Placeholder 3">
            <a:extLst>
              <a:ext uri="{FF2B5EF4-FFF2-40B4-BE49-F238E27FC236}">
                <a16:creationId xmlns:a16="http://schemas.microsoft.com/office/drawing/2014/main" id="{3B7A1D09-0680-835C-B1E6-2F430E4B4944}"/>
              </a:ext>
            </a:extLst>
          </p:cNvPr>
          <p:cNvSpPr>
            <a:spLocks noGrp="1"/>
          </p:cNvSpPr>
          <p:nvPr>
            <p:ph type="body" sz="quarter" idx="10"/>
          </p:nvPr>
        </p:nvSpPr>
        <p:spPr>
          <a:xfrm>
            <a:off x="838200" y="1605280"/>
            <a:ext cx="3344917" cy="4006533"/>
          </a:xfrm>
          <a:solidFill>
            <a:srgbClr val="FFF6E1"/>
          </a:solidFill>
        </p:spPr>
        <p:txBody>
          <a:bodyPr>
            <a:normAutofit/>
          </a:bodyPr>
          <a:lstStyle>
            <a:lvl1pPr marL="0" indent="0">
              <a:buNone/>
              <a:defRPr sz="3200"/>
            </a:lvl1pPr>
          </a:lstStyle>
          <a:p>
            <a:pPr lvl="0"/>
            <a:r>
              <a:rPr lang="en-US"/>
              <a:t>Click to edit Master text styles</a:t>
            </a:r>
          </a:p>
        </p:txBody>
      </p:sp>
      <p:sp>
        <p:nvSpPr>
          <p:cNvPr id="8" name="Text Placeholder 3">
            <a:extLst>
              <a:ext uri="{FF2B5EF4-FFF2-40B4-BE49-F238E27FC236}">
                <a16:creationId xmlns:a16="http://schemas.microsoft.com/office/drawing/2014/main" id="{9EA44CD9-C878-B52D-BF63-A011CC757E4B}"/>
              </a:ext>
            </a:extLst>
          </p:cNvPr>
          <p:cNvSpPr>
            <a:spLocks noGrp="1"/>
          </p:cNvSpPr>
          <p:nvPr>
            <p:ph type="body" sz="quarter" idx="11"/>
          </p:nvPr>
        </p:nvSpPr>
        <p:spPr>
          <a:xfrm>
            <a:off x="4423541" y="1605280"/>
            <a:ext cx="3344917" cy="4006533"/>
          </a:xfrm>
          <a:solidFill>
            <a:srgbClr val="D7EAD9"/>
          </a:solidFill>
        </p:spPr>
        <p:txBody>
          <a:bodyPr>
            <a:normAutofit/>
          </a:bodyPr>
          <a:lstStyle>
            <a:lvl1pPr marL="0" indent="0">
              <a:buNone/>
              <a:defRPr sz="3200"/>
            </a:lvl1pPr>
          </a:lstStyle>
          <a:p>
            <a:pPr lvl="0"/>
            <a:r>
              <a:rPr lang="en-US"/>
              <a:t>Click to edit Master text styles</a:t>
            </a:r>
          </a:p>
        </p:txBody>
      </p:sp>
      <p:sp>
        <p:nvSpPr>
          <p:cNvPr id="9" name="Text Placeholder 3">
            <a:extLst>
              <a:ext uri="{FF2B5EF4-FFF2-40B4-BE49-F238E27FC236}">
                <a16:creationId xmlns:a16="http://schemas.microsoft.com/office/drawing/2014/main" id="{E6AFE73B-FC8D-5A62-73CB-BE9567E8E816}"/>
              </a:ext>
            </a:extLst>
          </p:cNvPr>
          <p:cNvSpPr>
            <a:spLocks noGrp="1"/>
          </p:cNvSpPr>
          <p:nvPr>
            <p:ph type="body" sz="quarter" idx="12"/>
          </p:nvPr>
        </p:nvSpPr>
        <p:spPr>
          <a:xfrm>
            <a:off x="8008885" y="1605280"/>
            <a:ext cx="3344917" cy="4006533"/>
          </a:xfrm>
          <a:solidFill>
            <a:srgbClr val="E4E1F2"/>
          </a:solidFill>
        </p:spPr>
        <p:txBody>
          <a:bodyPr>
            <a:normAutofit/>
          </a:bodyPr>
          <a:lstStyle>
            <a:lvl1pPr marL="0" indent="0">
              <a:buNone/>
              <a:defRPr sz="3200"/>
            </a:lvl1pPr>
          </a:lstStyle>
          <a:p>
            <a:pPr lvl="0"/>
            <a:r>
              <a:rPr lang="en-US"/>
              <a:t>Click to edit Master text styles</a:t>
            </a:r>
          </a:p>
        </p:txBody>
      </p:sp>
      <p:pic>
        <p:nvPicPr>
          <p:cNvPr id="3" name="Picture 2" descr="Logo&#10;&#10;Description automatically generated">
            <a:extLst>
              <a:ext uri="{FF2B5EF4-FFF2-40B4-BE49-F238E27FC236}">
                <a16:creationId xmlns:a16="http://schemas.microsoft.com/office/drawing/2014/main" id="{A81410E0-1A4E-44E4-0C83-1A3D5FFC874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805972" y="5801032"/>
            <a:ext cx="2999995" cy="688229"/>
          </a:xfrm>
          <a:prstGeom prst="rect">
            <a:avLst/>
          </a:prstGeom>
        </p:spPr>
      </p:pic>
    </p:spTree>
    <p:extLst>
      <p:ext uri="{BB962C8B-B14F-4D97-AF65-F5344CB8AC3E}">
        <p14:creationId xmlns:p14="http://schemas.microsoft.com/office/powerpoint/2010/main" val="1946591325"/>
      </p:ext>
    </p:extLst>
  </p:cSld>
  <p:clrMapOvr>
    <a:masterClrMapping/>
  </p:clrMapOvr>
  <p:hf hdr="0" dt="0"/>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1" descr="Logo&#10;&#10;Description automatically generated">
            <a:extLst>
              <a:ext uri="{FF2B5EF4-FFF2-40B4-BE49-F238E27FC236}">
                <a16:creationId xmlns:a16="http://schemas.microsoft.com/office/drawing/2014/main" id="{10818A78-D8F6-0595-F967-F6038149979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805972" y="5801032"/>
            <a:ext cx="2999995" cy="688229"/>
          </a:xfrm>
          <a:prstGeom prst="rect">
            <a:avLst/>
          </a:prstGeom>
        </p:spPr>
      </p:pic>
    </p:spTree>
    <p:extLst>
      <p:ext uri="{BB962C8B-B14F-4D97-AF65-F5344CB8AC3E}">
        <p14:creationId xmlns:p14="http://schemas.microsoft.com/office/powerpoint/2010/main" val="1757449992"/>
      </p:ext>
    </p:extLst>
  </p:cSld>
  <p:clrMapOvr>
    <a:masterClrMapping/>
  </p:clrMapOvr>
  <p:hf hdr="0" dt="0"/>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1_Blank slide">
    <p:bg>
      <p:bgPr>
        <a:solidFill>
          <a:srgbClr val="EFF8F9"/>
        </a:solidFill>
        <a:effectLst/>
      </p:bgPr>
    </p:bg>
    <p:spTree>
      <p:nvGrpSpPr>
        <p:cNvPr id="1" name=""/>
        <p:cNvGrpSpPr/>
        <p:nvPr/>
      </p:nvGrpSpPr>
      <p:grpSpPr>
        <a:xfrm>
          <a:off x="0" y="0"/>
          <a:ext cx="0" cy="0"/>
          <a:chOff x="0" y="0"/>
          <a:chExt cx="0" cy="0"/>
        </a:xfrm>
      </p:grpSpPr>
      <p:pic>
        <p:nvPicPr>
          <p:cNvPr id="2" name="Picture 1" descr="Logo&#10;&#10;Description automatically generated">
            <a:extLst>
              <a:ext uri="{FF2B5EF4-FFF2-40B4-BE49-F238E27FC236}">
                <a16:creationId xmlns:a16="http://schemas.microsoft.com/office/drawing/2014/main" id="{A814BF6E-D9AB-C1AA-0AF5-241207067B9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805972" y="5801032"/>
            <a:ext cx="2999995" cy="688229"/>
          </a:xfrm>
          <a:prstGeom prst="rect">
            <a:avLst/>
          </a:prstGeom>
        </p:spPr>
      </p:pic>
    </p:spTree>
    <p:extLst>
      <p:ext uri="{BB962C8B-B14F-4D97-AF65-F5344CB8AC3E}">
        <p14:creationId xmlns:p14="http://schemas.microsoft.com/office/powerpoint/2010/main" val="1497815564"/>
      </p:ext>
    </p:extLst>
  </p:cSld>
  <p:clrMapOvr>
    <a:masterClrMapping/>
  </p:clrMapOvr>
  <p:hf hdr="0" dt="0"/>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3" name="Table Placeholder 2">
            <a:extLst>
              <a:ext uri="{FF2B5EF4-FFF2-40B4-BE49-F238E27FC236}">
                <a16:creationId xmlns:a16="http://schemas.microsoft.com/office/drawing/2014/main" id="{49289BE4-3F8A-F4CC-C4B1-81D47A1F8925}"/>
              </a:ext>
            </a:extLst>
          </p:cNvPr>
          <p:cNvSpPr>
            <a:spLocks noGrp="1"/>
          </p:cNvSpPr>
          <p:nvPr>
            <p:ph type="tbl" sz="quarter" idx="10"/>
          </p:nvPr>
        </p:nvSpPr>
        <p:spPr>
          <a:xfrm>
            <a:off x="839788" y="1676400"/>
            <a:ext cx="10512425" cy="3862552"/>
          </a:xfrm>
        </p:spPr>
        <p:txBody>
          <a:bodyPr/>
          <a:lstStyle/>
          <a:p>
            <a:r>
              <a:rPr lang="en-US"/>
              <a:t>Click icon to add table</a:t>
            </a:r>
            <a:endParaRPr lang="en-GB"/>
          </a:p>
        </p:txBody>
      </p:sp>
      <p:sp>
        <p:nvSpPr>
          <p:cNvPr id="4" name="Title 1">
            <a:extLst>
              <a:ext uri="{FF2B5EF4-FFF2-40B4-BE49-F238E27FC236}">
                <a16:creationId xmlns:a16="http://schemas.microsoft.com/office/drawing/2014/main" id="{6BF7E9C1-D302-2402-C8DD-8F1ED8915D2A}"/>
              </a:ext>
            </a:extLst>
          </p:cNvPr>
          <p:cNvSpPr>
            <a:spLocks noGrp="1"/>
          </p:cNvSpPr>
          <p:nvPr>
            <p:ph type="title" hasCustomPrompt="1"/>
          </p:nvPr>
        </p:nvSpPr>
        <p:spPr>
          <a:xfrm>
            <a:off x="839788" y="457200"/>
            <a:ext cx="10512425" cy="855988"/>
          </a:xfrm>
        </p:spPr>
        <p:txBody>
          <a:bodyPr anchor="b">
            <a:noAutofit/>
          </a:bodyPr>
          <a:lstStyle>
            <a:lvl1pPr>
              <a:defRPr sz="5400"/>
            </a:lvl1pPr>
          </a:lstStyle>
          <a:p>
            <a:r>
              <a:rPr lang="en-US"/>
              <a:t>Heading</a:t>
            </a:r>
            <a:endParaRPr lang="en-GB"/>
          </a:p>
        </p:txBody>
      </p:sp>
      <p:pic>
        <p:nvPicPr>
          <p:cNvPr id="2" name="Picture 1" descr="Logo&#10;&#10;Description automatically generated">
            <a:extLst>
              <a:ext uri="{FF2B5EF4-FFF2-40B4-BE49-F238E27FC236}">
                <a16:creationId xmlns:a16="http://schemas.microsoft.com/office/drawing/2014/main" id="{C07E9414-77EE-92A5-F83D-83EC11DA12B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805972" y="5801032"/>
            <a:ext cx="2999995" cy="688229"/>
          </a:xfrm>
          <a:prstGeom prst="rect">
            <a:avLst/>
          </a:prstGeom>
        </p:spPr>
      </p:pic>
    </p:spTree>
    <p:extLst>
      <p:ext uri="{BB962C8B-B14F-4D97-AF65-F5344CB8AC3E}">
        <p14:creationId xmlns:p14="http://schemas.microsoft.com/office/powerpoint/2010/main" val="1951729875"/>
      </p:ext>
    </p:extLst>
  </p:cSld>
  <p:clrMapOvr>
    <a:masterClrMapping/>
  </p:clrMapOvr>
  <p:hf hdr="0" dt="0"/>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Table">
    <p:bg>
      <p:bgPr>
        <a:solidFill>
          <a:srgbClr val="EFF8F9"/>
        </a:solidFill>
        <a:effectLst/>
      </p:bgPr>
    </p:bg>
    <p:spTree>
      <p:nvGrpSpPr>
        <p:cNvPr id="1" name=""/>
        <p:cNvGrpSpPr/>
        <p:nvPr/>
      </p:nvGrpSpPr>
      <p:grpSpPr>
        <a:xfrm>
          <a:off x="0" y="0"/>
          <a:ext cx="0" cy="0"/>
          <a:chOff x="0" y="0"/>
          <a:chExt cx="0" cy="0"/>
        </a:xfrm>
      </p:grpSpPr>
      <p:sp>
        <p:nvSpPr>
          <p:cNvPr id="3" name="Table Placeholder 2">
            <a:extLst>
              <a:ext uri="{FF2B5EF4-FFF2-40B4-BE49-F238E27FC236}">
                <a16:creationId xmlns:a16="http://schemas.microsoft.com/office/drawing/2014/main" id="{49289BE4-3F8A-F4CC-C4B1-81D47A1F8925}"/>
              </a:ext>
            </a:extLst>
          </p:cNvPr>
          <p:cNvSpPr>
            <a:spLocks noGrp="1"/>
          </p:cNvSpPr>
          <p:nvPr>
            <p:ph type="tbl" sz="quarter" idx="10"/>
          </p:nvPr>
        </p:nvSpPr>
        <p:spPr>
          <a:xfrm>
            <a:off x="839788" y="1676400"/>
            <a:ext cx="10512425" cy="3862552"/>
          </a:xfrm>
        </p:spPr>
        <p:txBody>
          <a:bodyPr/>
          <a:lstStyle/>
          <a:p>
            <a:r>
              <a:rPr lang="en-US"/>
              <a:t>Click icon to add table</a:t>
            </a:r>
            <a:endParaRPr lang="en-GB"/>
          </a:p>
        </p:txBody>
      </p:sp>
      <p:sp>
        <p:nvSpPr>
          <p:cNvPr id="4" name="Title 1">
            <a:extLst>
              <a:ext uri="{FF2B5EF4-FFF2-40B4-BE49-F238E27FC236}">
                <a16:creationId xmlns:a16="http://schemas.microsoft.com/office/drawing/2014/main" id="{6BF7E9C1-D302-2402-C8DD-8F1ED8915D2A}"/>
              </a:ext>
            </a:extLst>
          </p:cNvPr>
          <p:cNvSpPr>
            <a:spLocks noGrp="1"/>
          </p:cNvSpPr>
          <p:nvPr>
            <p:ph type="title" hasCustomPrompt="1"/>
          </p:nvPr>
        </p:nvSpPr>
        <p:spPr>
          <a:xfrm>
            <a:off x="839788" y="457200"/>
            <a:ext cx="10512425" cy="855988"/>
          </a:xfrm>
        </p:spPr>
        <p:txBody>
          <a:bodyPr anchor="b">
            <a:noAutofit/>
          </a:bodyPr>
          <a:lstStyle>
            <a:lvl1pPr>
              <a:defRPr sz="5400"/>
            </a:lvl1pPr>
          </a:lstStyle>
          <a:p>
            <a:r>
              <a:rPr lang="en-US"/>
              <a:t>Heading</a:t>
            </a:r>
            <a:endParaRPr lang="en-GB"/>
          </a:p>
        </p:txBody>
      </p:sp>
      <p:pic>
        <p:nvPicPr>
          <p:cNvPr id="2" name="Picture 1" descr="Logo&#10;&#10;Description automatically generated">
            <a:extLst>
              <a:ext uri="{FF2B5EF4-FFF2-40B4-BE49-F238E27FC236}">
                <a16:creationId xmlns:a16="http://schemas.microsoft.com/office/drawing/2014/main" id="{320281CD-7DB3-6117-C885-C2D44E806A3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805972" y="5801032"/>
            <a:ext cx="2999995" cy="688229"/>
          </a:xfrm>
          <a:prstGeom prst="rect">
            <a:avLst/>
          </a:prstGeom>
        </p:spPr>
      </p:pic>
    </p:spTree>
    <p:extLst>
      <p:ext uri="{BB962C8B-B14F-4D97-AF65-F5344CB8AC3E}">
        <p14:creationId xmlns:p14="http://schemas.microsoft.com/office/powerpoint/2010/main" val="3231423699"/>
      </p:ext>
    </p:extLst>
  </p:cSld>
  <p:clrMapOvr>
    <a:masterClrMapping/>
  </p:clrMapOvr>
  <p:hf hdr="0" dt="0"/>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_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E43551-9058-98E9-56A8-72EBA12776AF}"/>
              </a:ext>
            </a:extLst>
          </p:cNvPr>
          <p:cNvSpPr>
            <a:spLocks noGrp="1"/>
          </p:cNvSpPr>
          <p:nvPr>
            <p:ph type="title" hasCustomPrompt="1"/>
          </p:nvPr>
        </p:nvSpPr>
        <p:spPr>
          <a:xfrm>
            <a:off x="839788" y="457200"/>
            <a:ext cx="10512426" cy="873760"/>
          </a:xfrm>
        </p:spPr>
        <p:txBody>
          <a:bodyPr anchor="b">
            <a:normAutofit/>
          </a:bodyPr>
          <a:lstStyle>
            <a:lvl1pPr>
              <a:defRPr sz="5400"/>
            </a:lvl1pPr>
          </a:lstStyle>
          <a:p>
            <a:r>
              <a:rPr lang="en-US"/>
              <a:t>Heading</a:t>
            </a:r>
            <a:endParaRPr lang="en-GB"/>
          </a:p>
        </p:txBody>
      </p:sp>
      <p:sp>
        <p:nvSpPr>
          <p:cNvPr id="4" name="Text Placeholder 3">
            <a:extLst>
              <a:ext uri="{FF2B5EF4-FFF2-40B4-BE49-F238E27FC236}">
                <a16:creationId xmlns:a16="http://schemas.microsoft.com/office/drawing/2014/main" id="{7AA7B65F-6268-DCA7-191B-81737B5C1E7B}"/>
              </a:ext>
            </a:extLst>
          </p:cNvPr>
          <p:cNvSpPr>
            <a:spLocks noGrp="1"/>
          </p:cNvSpPr>
          <p:nvPr>
            <p:ph type="body" sz="half" idx="2" hasCustomPrompt="1"/>
          </p:nvPr>
        </p:nvSpPr>
        <p:spPr>
          <a:xfrm>
            <a:off x="7419976" y="1706880"/>
            <a:ext cx="3932237" cy="4000237"/>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Body copy </a:t>
            </a:r>
          </a:p>
        </p:txBody>
      </p:sp>
      <p:sp>
        <p:nvSpPr>
          <p:cNvPr id="9" name="Picture Placeholder 8">
            <a:extLst>
              <a:ext uri="{FF2B5EF4-FFF2-40B4-BE49-F238E27FC236}">
                <a16:creationId xmlns:a16="http://schemas.microsoft.com/office/drawing/2014/main" id="{4170CF0C-869A-19DD-B3A5-E71839F188F7}"/>
              </a:ext>
            </a:extLst>
          </p:cNvPr>
          <p:cNvSpPr>
            <a:spLocks noGrp="1"/>
          </p:cNvSpPr>
          <p:nvPr>
            <p:ph type="pic" sz="quarter" idx="13"/>
          </p:nvPr>
        </p:nvSpPr>
        <p:spPr>
          <a:xfrm>
            <a:off x="839787" y="1706880"/>
            <a:ext cx="6139082" cy="4000237"/>
          </a:xfrm>
        </p:spPr>
        <p:txBody>
          <a:bodyPr>
            <a:normAutofit/>
          </a:bodyPr>
          <a:lstStyle>
            <a:lvl1pPr>
              <a:defRPr sz="3200"/>
            </a:lvl1pPr>
          </a:lstStyle>
          <a:p>
            <a:r>
              <a:rPr lang="en-US"/>
              <a:t>Click icon to add picture</a:t>
            </a:r>
            <a:endParaRPr lang="en-GB"/>
          </a:p>
        </p:txBody>
      </p:sp>
      <p:pic>
        <p:nvPicPr>
          <p:cNvPr id="3" name="Picture 2" descr="Logo&#10;&#10;Description automatically generated">
            <a:extLst>
              <a:ext uri="{FF2B5EF4-FFF2-40B4-BE49-F238E27FC236}">
                <a16:creationId xmlns:a16="http://schemas.microsoft.com/office/drawing/2014/main" id="{C0E7F757-1C43-2E30-246E-3CAFABB28F3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805972" y="5801032"/>
            <a:ext cx="2999995" cy="688229"/>
          </a:xfrm>
          <a:prstGeom prst="rect">
            <a:avLst/>
          </a:prstGeom>
        </p:spPr>
      </p:pic>
    </p:spTree>
    <p:extLst>
      <p:ext uri="{BB962C8B-B14F-4D97-AF65-F5344CB8AC3E}">
        <p14:creationId xmlns:p14="http://schemas.microsoft.com/office/powerpoint/2010/main" val="3923233949"/>
      </p:ext>
    </p:extLst>
  </p:cSld>
  <p:clrMapOvr>
    <a:masterClrMapping/>
  </p:clrMapOvr>
  <p:hf hdr="0" dt="0"/>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3_Content with Caption">
    <p:bg>
      <p:bgPr>
        <a:solidFill>
          <a:srgbClr val="EFF8F9"/>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E43551-9058-98E9-56A8-72EBA12776AF}"/>
              </a:ext>
            </a:extLst>
          </p:cNvPr>
          <p:cNvSpPr>
            <a:spLocks noGrp="1"/>
          </p:cNvSpPr>
          <p:nvPr>
            <p:ph type="title" hasCustomPrompt="1"/>
          </p:nvPr>
        </p:nvSpPr>
        <p:spPr>
          <a:xfrm>
            <a:off x="839788" y="457200"/>
            <a:ext cx="10512426" cy="873760"/>
          </a:xfrm>
        </p:spPr>
        <p:txBody>
          <a:bodyPr anchor="b">
            <a:normAutofit/>
          </a:bodyPr>
          <a:lstStyle>
            <a:lvl1pPr>
              <a:defRPr sz="5400"/>
            </a:lvl1pPr>
          </a:lstStyle>
          <a:p>
            <a:r>
              <a:rPr lang="en-US"/>
              <a:t>Heading</a:t>
            </a:r>
            <a:endParaRPr lang="en-GB"/>
          </a:p>
        </p:txBody>
      </p:sp>
      <p:sp>
        <p:nvSpPr>
          <p:cNvPr id="4" name="Text Placeholder 3">
            <a:extLst>
              <a:ext uri="{FF2B5EF4-FFF2-40B4-BE49-F238E27FC236}">
                <a16:creationId xmlns:a16="http://schemas.microsoft.com/office/drawing/2014/main" id="{7AA7B65F-6268-DCA7-191B-81737B5C1E7B}"/>
              </a:ext>
            </a:extLst>
          </p:cNvPr>
          <p:cNvSpPr>
            <a:spLocks noGrp="1"/>
          </p:cNvSpPr>
          <p:nvPr>
            <p:ph type="body" sz="half" idx="2" hasCustomPrompt="1"/>
          </p:nvPr>
        </p:nvSpPr>
        <p:spPr>
          <a:xfrm>
            <a:off x="7419976" y="1706880"/>
            <a:ext cx="3932237" cy="4000237"/>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Body copy </a:t>
            </a:r>
          </a:p>
        </p:txBody>
      </p:sp>
      <p:sp>
        <p:nvSpPr>
          <p:cNvPr id="9" name="Picture Placeholder 8">
            <a:extLst>
              <a:ext uri="{FF2B5EF4-FFF2-40B4-BE49-F238E27FC236}">
                <a16:creationId xmlns:a16="http://schemas.microsoft.com/office/drawing/2014/main" id="{4170CF0C-869A-19DD-B3A5-E71839F188F7}"/>
              </a:ext>
            </a:extLst>
          </p:cNvPr>
          <p:cNvSpPr>
            <a:spLocks noGrp="1"/>
          </p:cNvSpPr>
          <p:nvPr>
            <p:ph type="pic" sz="quarter" idx="13"/>
          </p:nvPr>
        </p:nvSpPr>
        <p:spPr>
          <a:xfrm>
            <a:off x="839787" y="1706880"/>
            <a:ext cx="6139082" cy="4000237"/>
          </a:xfrm>
        </p:spPr>
        <p:txBody>
          <a:bodyPr>
            <a:normAutofit/>
          </a:bodyPr>
          <a:lstStyle>
            <a:lvl1pPr>
              <a:defRPr sz="3200"/>
            </a:lvl1pPr>
          </a:lstStyle>
          <a:p>
            <a:r>
              <a:rPr lang="en-US"/>
              <a:t>Click icon to add picture</a:t>
            </a:r>
            <a:endParaRPr lang="en-GB"/>
          </a:p>
        </p:txBody>
      </p:sp>
      <p:pic>
        <p:nvPicPr>
          <p:cNvPr id="3" name="Picture 2" descr="Logo&#10;&#10;Description automatically generated">
            <a:extLst>
              <a:ext uri="{FF2B5EF4-FFF2-40B4-BE49-F238E27FC236}">
                <a16:creationId xmlns:a16="http://schemas.microsoft.com/office/drawing/2014/main" id="{A866DF1D-ECE2-62B4-79BF-6CC9789D64F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805972" y="5801032"/>
            <a:ext cx="2999995" cy="688229"/>
          </a:xfrm>
          <a:prstGeom prst="rect">
            <a:avLst/>
          </a:prstGeom>
        </p:spPr>
      </p:pic>
    </p:spTree>
    <p:extLst>
      <p:ext uri="{BB962C8B-B14F-4D97-AF65-F5344CB8AC3E}">
        <p14:creationId xmlns:p14="http://schemas.microsoft.com/office/powerpoint/2010/main" val="1819569242"/>
      </p:ext>
    </p:extLst>
  </p:cSld>
  <p:clrMapOvr>
    <a:masterClrMapping/>
  </p:clrMapOvr>
  <p:hf hdr="0" dt="0"/>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E43551-9058-98E9-56A8-72EBA12776AF}"/>
              </a:ext>
            </a:extLst>
          </p:cNvPr>
          <p:cNvSpPr>
            <a:spLocks noGrp="1"/>
          </p:cNvSpPr>
          <p:nvPr>
            <p:ph type="title" hasCustomPrompt="1"/>
          </p:nvPr>
        </p:nvSpPr>
        <p:spPr>
          <a:xfrm>
            <a:off x="839788" y="457200"/>
            <a:ext cx="3932237" cy="1600200"/>
          </a:xfrm>
        </p:spPr>
        <p:txBody>
          <a:bodyPr anchor="b">
            <a:normAutofit/>
          </a:bodyPr>
          <a:lstStyle>
            <a:lvl1pPr>
              <a:defRPr sz="5400"/>
            </a:lvl1pPr>
          </a:lstStyle>
          <a:p>
            <a:r>
              <a:rPr lang="en-US"/>
              <a:t>Heading</a:t>
            </a:r>
            <a:endParaRPr lang="en-GB"/>
          </a:p>
        </p:txBody>
      </p:sp>
      <p:sp>
        <p:nvSpPr>
          <p:cNvPr id="4" name="Text Placeholder 3">
            <a:extLst>
              <a:ext uri="{FF2B5EF4-FFF2-40B4-BE49-F238E27FC236}">
                <a16:creationId xmlns:a16="http://schemas.microsoft.com/office/drawing/2014/main" id="{7AA7B65F-6268-DCA7-191B-81737B5C1E7B}"/>
              </a:ext>
            </a:extLst>
          </p:cNvPr>
          <p:cNvSpPr>
            <a:spLocks noGrp="1"/>
          </p:cNvSpPr>
          <p:nvPr>
            <p:ph type="body" sz="half" idx="2" hasCustomPrompt="1"/>
          </p:nvPr>
        </p:nvSpPr>
        <p:spPr>
          <a:xfrm>
            <a:off x="839788" y="2458720"/>
            <a:ext cx="3932237" cy="3248397"/>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Body copy </a:t>
            </a:r>
          </a:p>
        </p:txBody>
      </p:sp>
      <p:sp>
        <p:nvSpPr>
          <p:cNvPr id="9" name="Picture Placeholder 8">
            <a:extLst>
              <a:ext uri="{FF2B5EF4-FFF2-40B4-BE49-F238E27FC236}">
                <a16:creationId xmlns:a16="http://schemas.microsoft.com/office/drawing/2014/main" id="{4170CF0C-869A-19DD-B3A5-E71839F188F7}"/>
              </a:ext>
            </a:extLst>
          </p:cNvPr>
          <p:cNvSpPr>
            <a:spLocks noGrp="1"/>
          </p:cNvSpPr>
          <p:nvPr>
            <p:ph type="pic" sz="quarter" idx="13"/>
          </p:nvPr>
        </p:nvSpPr>
        <p:spPr>
          <a:xfrm>
            <a:off x="5076825" y="457200"/>
            <a:ext cx="6275388" cy="5249917"/>
          </a:xfrm>
        </p:spPr>
        <p:txBody>
          <a:bodyPr>
            <a:normAutofit/>
          </a:bodyPr>
          <a:lstStyle>
            <a:lvl1pPr>
              <a:defRPr sz="3200"/>
            </a:lvl1pPr>
          </a:lstStyle>
          <a:p>
            <a:r>
              <a:rPr lang="en-US"/>
              <a:t>Click icon to add picture</a:t>
            </a:r>
            <a:endParaRPr lang="en-GB"/>
          </a:p>
        </p:txBody>
      </p:sp>
      <p:pic>
        <p:nvPicPr>
          <p:cNvPr id="3" name="Picture 2" descr="Logo&#10;&#10;Description automatically generated">
            <a:extLst>
              <a:ext uri="{FF2B5EF4-FFF2-40B4-BE49-F238E27FC236}">
                <a16:creationId xmlns:a16="http://schemas.microsoft.com/office/drawing/2014/main" id="{BA0AA473-4700-1EF8-14D8-292C91BA053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805972" y="5801032"/>
            <a:ext cx="2999995" cy="688229"/>
          </a:xfrm>
          <a:prstGeom prst="rect">
            <a:avLst/>
          </a:prstGeom>
        </p:spPr>
      </p:pic>
    </p:spTree>
    <p:extLst>
      <p:ext uri="{BB962C8B-B14F-4D97-AF65-F5344CB8AC3E}">
        <p14:creationId xmlns:p14="http://schemas.microsoft.com/office/powerpoint/2010/main" val="514100667"/>
      </p:ext>
    </p:extLst>
  </p:cSld>
  <p:clrMapOvr>
    <a:masterClrMapping/>
  </p:clrMapOvr>
  <p:hf hdr="0" dt="0"/>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Content with Caption">
    <p:bg>
      <p:bgPr>
        <a:solidFill>
          <a:srgbClr val="EFF8F9"/>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E43551-9058-98E9-56A8-72EBA12776AF}"/>
              </a:ext>
            </a:extLst>
          </p:cNvPr>
          <p:cNvSpPr>
            <a:spLocks noGrp="1"/>
          </p:cNvSpPr>
          <p:nvPr>
            <p:ph type="title" hasCustomPrompt="1"/>
          </p:nvPr>
        </p:nvSpPr>
        <p:spPr>
          <a:xfrm>
            <a:off x="839788" y="457200"/>
            <a:ext cx="3932237" cy="1600200"/>
          </a:xfrm>
        </p:spPr>
        <p:txBody>
          <a:bodyPr anchor="b">
            <a:normAutofit/>
          </a:bodyPr>
          <a:lstStyle>
            <a:lvl1pPr>
              <a:defRPr sz="5400"/>
            </a:lvl1pPr>
          </a:lstStyle>
          <a:p>
            <a:r>
              <a:rPr lang="en-US"/>
              <a:t>Heading</a:t>
            </a:r>
            <a:endParaRPr lang="en-GB"/>
          </a:p>
        </p:txBody>
      </p:sp>
      <p:sp>
        <p:nvSpPr>
          <p:cNvPr id="4" name="Text Placeholder 3">
            <a:extLst>
              <a:ext uri="{FF2B5EF4-FFF2-40B4-BE49-F238E27FC236}">
                <a16:creationId xmlns:a16="http://schemas.microsoft.com/office/drawing/2014/main" id="{7AA7B65F-6268-DCA7-191B-81737B5C1E7B}"/>
              </a:ext>
            </a:extLst>
          </p:cNvPr>
          <p:cNvSpPr>
            <a:spLocks noGrp="1"/>
          </p:cNvSpPr>
          <p:nvPr>
            <p:ph type="body" sz="half" idx="2" hasCustomPrompt="1"/>
          </p:nvPr>
        </p:nvSpPr>
        <p:spPr>
          <a:xfrm>
            <a:off x="839788" y="2458720"/>
            <a:ext cx="3932237" cy="3248397"/>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Body copy </a:t>
            </a:r>
          </a:p>
        </p:txBody>
      </p:sp>
      <p:sp>
        <p:nvSpPr>
          <p:cNvPr id="9" name="Picture Placeholder 8">
            <a:extLst>
              <a:ext uri="{FF2B5EF4-FFF2-40B4-BE49-F238E27FC236}">
                <a16:creationId xmlns:a16="http://schemas.microsoft.com/office/drawing/2014/main" id="{4170CF0C-869A-19DD-B3A5-E71839F188F7}"/>
              </a:ext>
            </a:extLst>
          </p:cNvPr>
          <p:cNvSpPr>
            <a:spLocks noGrp="1"/>
          </p:cNvSpPr>
          <p:nvPr>
            <p:ph type="pic" sz="quarter" idx="13"/>
          </p:nvPr>
        </p:nvSpPr>
        <p:spPr>
          <a:xfrm>
            <a:off x="5076825" y="457200"/>
            <a:ext cx="6275388" cy="5249917"/>
          </a:xfrm>
        </p:spPr>
        <p:txBody>
          <a:bodyPr>
            <a:normAutofit/>
          </a:bodyPr>
          <a:lstStyle>
            <a:lvl1pPr>
              <a:defRPr sz="3200"/>
            </a:lvl1pPr>
          </a:lstStyle>
          <a:p>
            <a:r>
              <a:rPr lang="en-US"/>
              <a:t>Click icon to add picture</a:t>
            </a:r>
            <a:endParaRPr lang="en-GB"/>
          </a:p>
        </p:txBody>
      </p:sp>
      <p:pic>
        <p:nvPicPr>
          <p:cNvPr id="3" name="Picture 2" descr="Logo&#10;&#10;Description automatically generated">
            <a:extLst>
              <a:ext uri="{FF2B5EF4-FFF2-40B4-BE49-F238E27FC236}">
                <a16:creationId xmlns:a16="http://schemas.microsoft.com/office/drawing/2014/main" id="{3C447A4A-A81C-D2E1-B2DA-0C8F48AB974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805972" y="5801032"/>
            <a:ext cx="2999995" cy="688229"/>
          </a:xfrm>
          <a:prstGeom prst="rect">
            <a:avLst/>
          </a:prstGeom>
        </p:spPr>
      </p:pic>
    </p:spTree>
    <p:extLst>
      <p:ext uri="{BB962C8B-B14F-4D97-AF65-F5344CB8AC3E}">
        <p14:creationId xmlns:p14="http://schemas.microsoft.com/office/powerpoint/2010/main" val="2106088722"/>
      </p:ext>
    </p:extLst>
  </p:cSld>
  <p:clrMapOvr>
    <a:masterClrMapping/>
  </p:clrMapOvr>
  <p:hf hdr="0" dt="0"/>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8_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E43551-9058-98E9-56A8-72EBA12776AF}"/>
              </a:ext>
            </a:extLst>
          </p:cNvPr>
          <p:cNvSpPr>
            <a:spLocks noGrp="1"/>
          </p:cNvSpPr>
          <p:nvPr>
            <p:ph type="title" hasCustomPrompt="1"/>
          </p:nvPr>
        </p:nvSpPr>
        <p:spPr>
          <a:xfrm>
            <a:off x="839788" y="457200"/>
            <a:ext cx="10512425" cy="855988"/>
          </a:xfrm>
        </p:spPr>
        <p:txBody>
          <a:bodyPr anchor="b">
            <a:noAutofit/>
          </a:bodyPr>
          <a:lstStyle>
            <a:lvl1pPr>
              <a:defRPr sz="5400"/>
            </a:lvl1pPr>
          </a:lstStyle>
          <a:p>
            <a:r>
              <a:rPr lang="en-US"/>
              <a:t>Heading</a:t>
            </a:r>
            <a:endParaRPr lang="en-GB"/>
          </a:p>
        </p:txBody>
      </p:sp>
      <p:sp>
        <p:nvSpPr>
          <p:cNvPr id="4" name="Text Placeholder 3">
            <a:extLst>
              <a:ext uri="{FF2B5EF4-FFF2-40B4-BE49-F238E27FC236}">
                <a16:creationId xmlns:a16="http://schemas.microsoft.com/office/drawing/2014/main" id="{7AA7B65F-6268-DCA7-191B-81737B5C1E7B}"/>
              </a:ext>
            </a:extLst>
          </p:cNvPr>
          <p:cNvSpPr>
            <a:spLocks noGrp="1"/>
          </p:cNvSpPr>
          <p:nvPr>
            <p:ph type="body" sz="half" idx="2" hasCustomPrompt="1"/>
          </p:nvPr>
        </p:nvSpPr>
        <p:spPr>
          <a:xfrm>
            <a:off x="839788" y="2333297"/>
            <a:ext cx="3932237" cy="3373820"/>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Body copy </a:t>
            </a:r>
          </a:p>
        </p:txBody>
      </p:sp>
      <p:sp>
        <p:nvSpPr>
          <p:cNvPr id="9" name="Picture Placeholder 8">
            <a:extLst>
              <a:ext uri="{FF2B5EF4-FFF2-40B4-BE49-F238E27FC236}">
                <a16:creationId xmlns:a16="http://schemas.microsoft.com/office/drawing/2014/main" id="{4170CF0C-869A-19DD-B3A5-E71839F188F7}"/>
              </a:ext>
            </a:extLst>
          </p:cNvPr>
          <p:cNvSpPr>
            <a:spLocks noGrp="1"/>
          </p:cNvSpPr>
          <p:nvPr>
            <p:ph type="pic" sz="quarter" idx="13"/>
          </p:nvPr>
        </p:nvSpPr>
        <p:spPr>
          <a:xfrm>
            <a:off x="5076825" y="2333296"/>
            <a:ext cx="6275388" cy="3373820"/>
          </a:xfrm>
        </p:spPr>
        <p:txBody>
          <a:bodyPr>
            <a:normAutofit/>
          </a:bodyPr>
          <a:lstStyle>
            <a:lvl1pPr>
              <a:defRPr sz="2000"/>
            </a:lvl1pPr>
          </a:lstStyle>
          <a:p>
            <a:r>
              <a:rPr lang="en-US"/>
              <a:t>Click icon to add picture</a:t>
            </a:r>
            <a:endParaRPr lang="en-GB"/>
          </a:p>
        </p:txBody>
      </p:sp>
      <p:sp>
        <p:nvSpPr>
          <p:cNvPr id="6" name="Text Placeholder 5">
            <a:extLst>
              <a:ext uri="{FF2B5EF4-FFF2-40B4-BE49-F238E27FC236}">
                <a16:creationId xmlns:a16="http://schemas.microsoft.com/office/drawing/2014/main" id="{822F1393-E028-C078-53E8-6393CE111203}"/>
              </a:ext>
            </a:extLst>
          </p:cNvPr>
          <p:cNvSpPr>
            <a:spLocks noGrp="1"/>
          </p:cNvSpPr>
          <p:nvPr>
            <p:ph type="body" sz="quarter" idx="14" hasCustomPrompt="1"/>
          </p:nvPr>
        </p:nvSpPr>
        <p:spPr>
          <a:xfrm>
            <a:off x="839788" y="1628498"/>
            <a:ext cx="10512425" cy="536629"/>
          </a:xfrm>
        </p:spPr>
        <p:txBody>
          <a:bodyPr>
            <a:normAutofit/>
          </a:bodyPr>
          <a:lstStyle>
            <a:lvl1pPr marL="0" indent="0">
              <a:buNone/>
              <a:defRPr sz="3200"/>
            </a:lvl1pPr>
          </a:lstStyle>
          <a:p>
            <a:pPr lvl="0"/>
            <a:r>
              <a:rPr lang="en-US"/>
              <a:t>Sub-heading</a:t>
            </a:r>
          </a:p>
        </p:txBody>
      </p:sp>
      <p:pic>
        <p:nvPicPr>
          <p:cNvPr id="3" name="Picture 2" descr="Logo&#10;&#10;Description automatically generated">
            <a:extLst>
              <a:ext uri="{FF2B5EF4-FFF2-40B4-BE49-F238E27FC236}">
                <a16:creationId xmlns:a16="http://schemas.microsoft.com/office/drawing/2014/main" id="{98FB88F9-9339-88AE-D59E-BCF2EAFAFB6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805972" y="5801032"/>
            <a:ext cx="2999995" cy="688229"/>
          </a:xfrm>
          <a:prstGeom prst="rect">
            <a:avLst/>
          </a:prstGeom>
        </p:spPr>
      </p:pic>
    </p:spTree>
    <p:extLst>
      <p:ext uri="{BB962C8B-B14F-4D97-AF65-F5344CB8AC3E}">
        <p14:creationId xmlns:p14="http://schemas.microsoft.com/office/powerpoint/2010/main" val="2047740859"/>
      </p:ext>
    </p:extLst>
  </p:cSld>
  <p:clrMapOvr>
    <a:masterClrMapping/>
  </p:clrMapOvr>
  <p:hf hd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3_Section Header">
    <p:bg>
      <p:bgPr>
        <a:solidFill>
          <a:srgbClr val="D7EAD9"/>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801E9A-F905-138B-49D1-D698181F5064}"/>
              </a:ext>
            </a:extLst>
          </p:cNvPr>
          <p:cNvSpPr>
            <a:spLocks noGrp="1"/>
          </p:cNvSpPr>
          <p:nvPr>
            <p:ph type="title" hasCustomPrompt="1"/>
          </p:nvPr>
        </p:nvSpPr>
        <p:spPr>
          <a:xfrm>
            <a:off x="6095999" y="819807"/>
            <a:ext cx="5709965" cy="1923394"/>
          </a:xfrm>
        </p:spPr>
        <p:txBody>
          <a:bodyPr anchor="b">
            <a:normAutofit/>
          </a:bodyPr>
          <a:lstStyle>
            <a:lvl1pPr>
              <a:defRPr sz="5400">
                <a:solidFill>
                  <a:schemeClr val="tx1"/>
                </a:solidFill>
              </a:defRPr>
            </a:lvl1pPr>
          </a:lstStyle>
          <a:p>
            <a:r>
              <a:rPr lang="en-US"/>
              <a:t>Title</a:t>
            </a:r>
            <a:endParaRPr lang="en-GB"/>
          </a:p>
        </p:txBody>
      </p:sp>
      <p:sp>
        <p:nvSpPr>
          <p:cNvPr id="3" name="Text Placeholder 2">
            <a:extLst>
              <a:ext uri="{FF2B5EF4-FFF2-40B4-BE49-F238E27FC236}">
                <a16:creationId xmlns:a16="http://schemas.microsoft.com/office/drawing/2014/main" id="{40FE6E3D-ADFA-1E62-EE5B-9ED7992FFB21}"/>
              </a:ext>
            </a:extLst>
          </p:cNvPr>
          <p:cNvSpPr>
            <a:spLocks noGrp="1"/>
          </p:cNvSpPr>
          <p:nvPr>
            <p:ph type="body" idx="1" hasCustomPrompt="1"/>
          </p:nvPr>
        </p:nvSpPr>
        <p:spPr>
          <a:xfrm>
            <a:off x="6095998" y="3119443"/>
            <a:ext cx="5709967" cy="619113"/>
          </a:xfrm>
        </p:spPr>
        <p:txBody>
          <a:bodyPr anchor="b">
            <a:normAutofit/>
          </a:bodyPr>
          <a:lstStyle>
            <a:lvl1pPr marL="0" indent="0">
              <a:buNone/>
              <a:defRPr sz="32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Sub-title</a:t>
            </a:r>
          </a:p>
        </p:txBody>
      </p:sp>
      <p:sp>
        <p:nvSpPr>
          <p:cNvPr id="5" name="Footer Placeholder 4">
            <a:extLst>
              <a:ext uri="{FF2B5EF4-FFF2-40B4-BE49-F238E27FC236}">
                <a16:creationId xmlns:a16="http://schemas.microsoft.com/office/drawing/2014/main" id="{CEA5FCE5-B1D7-4BBD-BDDD-C59998E60E5F}"/>
              </a:ext>
            </a:extLst>
          </p:cNvPr>
          <p:cNvSpPr>
            <a:spLocks noGrp="1"/>
          </p:cNvSpPr>
          <p:nvPr>
            <p:ph type="ftr" sz="quarter" idx="11"/>
          </p:nvPr>
        </p:nvSpPr>
        <p:spPr>
          <a:xfrm>
            <a:off x="6095999" y="4081079"/>
            <a:ext cx="5709968" cy="522819"/>
          </a:xfrm>
        </p:spPr>
        <p:txBody>
          <a:bodyPr/>
          <a:lstStyle>
            <a:lvl1pPr algn="l">
              <a:defRPr sz="2000">
                <a:solidFill>
                  <a:schemeClr val="tx1"/>
                </a:solidFill>
              </a:defRPr>
            </a:lvl1pPr>
          </a:lstStyle>
          <a:p>
            <a:endParaRPr lang="en-GB"/>
          </a:p>
        </p:txBody>
      </p:sp>
      <p:pic>
        <p:nvPicPr>
          <p:cNvPr id="9" name="Picture 8" descr="Logo&#10;&#10;Description automatically generated">
            <a:extLst>
              <a:ext uri="{FF2B5EF4-FFF2-40B4-BE49-F238E27FC236}">
                <a16:creationId xmlns:a16="http://schemas.microsoft.com/office/drawing/2014/main" id="{AF66F2F1-9A4F-742F-8FF3-24E41B7B2A3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805972" y="5801032"/>
            <a:ext cx="2999995" cy="688229"/>
          </a:xfrm>
          <a:prstGeom prst="rect">
            <a:avLst/>
          </a:prstGeom>
        </p:spPr>
      </p:pic>
      <p:pic>
        <p:nvPicPr>
          <p:cNvPr id="4" name="Picture 2">
            <a:extLst>
              <a:ext uri="{FF2B5EF4-FFF2-40B4-BE49-F238E27FC236}">
                <a16:creationId xmlns:a16="http://schemas.microsoft.com/office/drawing/2014/main" id="{0CDD4252-DCE1-B8E0-4F68-71FC6F32CDF7}"/>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84569" y="-1848039"/>
            <a:ext cx="5264150" cy="9934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3043566"/>
      </p:ext>
    </p:extLst>
  </p:cSld>
  <p:clrMapOvr>
    <a:masterClrMapping/>
  </p:clrMapOvr>
  <p:hf hdr="0" dt="0"/>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9_Content with Caption">
    <p:bg>
      <p:bgPr>
        <a:solidFill>
          <a:srgbClr val="EFF8F9"/>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E43551-9058-98E9-56A8-72EBA12776AF}"/>
              </a:ext>
            </a:extLst>
          </p:cNvPr>
          <p:cNvSpPr>
            <a:spLocks noGrp="1"/>
          </p:cNvSpPr>
          <p:nvPr>
            <p:ph type="title" hasCustomPrompt="1"/>
          </p:nvPr>
        </p:nvSpPr>
        <p:spPr>
          <a:xfrm>
            <a:off x="839788" y="457200"/>
            <a:ext cx="10512425" cy="855988"/>
          </a:xfrm>
        </p:spPr>
        <p:txBody>
          <a:bodyPr anchor="b">
            <a:noAutofit/>
          </a:bodyPr>
          <a:lstStyle>
            <a:lvl1pPr>
              <a:defRPr sz="5400"/>
            </a:lvl1pPr>
          </a:lstStyle>
          <a:p>
            <a:r>
              <a:rPr lang="en-US"/>
              <a:t>Heading</a:t>
            </a:r>
            <a:endParaRPr lang="en-GB"/>
          </a:p>
        </p:txBody>
      </p:sp>
      <p:sp>
        <p:nvSpPr>
          <p:cNvPr id="4" name="Text Placeholder 3">
            <a:extLst>
              <a:ext uri="{FF2B5EF4-FFF2-40B4-BE49-F238E27FC236}">
                <a16:creationId xmlns:a16="http://schemas.microsoft.com/office/drawing/2014/main" id="{7AA7B65F-6268-DCA7-191B-81737B5C1E7B}"/>
              </a:ext>
            </a:extLst>
          </p:cNvPr>
          <p:cNvSpPr>
            <a:spLocks noGrp="1"/>
          </p:cNvSpPr>
          <p:nvPr>
            <p:ph type="body" sz="half" idx="2" hasCustomPrompt="1"/>
          </p:nvPr>
        </p:nvSpPr>
        <p:spPr>
          <a:xfrm>
            <a:off x="839788" y="2333297"/>
            <a:ext cx="3932237" cy="3373820"/>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Body copy </a:t>
            </a:r>
          </a:p>
        </p:txBody>
      </p:sp>
      <p:sp>
        <p:nvSpPr>
          <p:cNvPr id="9" name="Picture Placeholder 8">
            <a:extLst>
              <a:ext uri="{FF2B5EF4-FFF2-40B4-BE49-F238E27FC236}">
                <a16:creationId xmlns:a16="http://schemas.microsoft.com/office/drawing/2014/main" id="{4170CF0C-869A-19DD-B3A5-E71839F188F7}"/>
              </a:ext>
            </a:extLst>
          </p:cNvPr>
          <p:cNvSpPr>
            <a:spLocks noGrp="1"/>
          </p:cNvSpPr>
          <p:nvPr>
            <p:ph type="pic" sz="quarter" idx="13"/>
          </p:nvPr>
        </p:nvSpPr>
        <p:spPr>
          <a:xfrm>
            <a:off x="5076825" y="2333296"/>
            <a:ext cx="6275388" cy="3373820"/>
          </a:xfrm>
        </p:spPr>
        <p:txBody>
          <a:bodyPr>
            <a:normAutofit/>
          </a:bodyPr>
          <a:lstStyle>
            <a:lvl1pPr>
              <a:defRPr sz="2000"/>
            </a:lvl1pPr>
          </a:lstStyle>
          <a:p>
            <a:r>
              <a:rPr lang="en-US"/>
              <a:t>Click icon to add picture</a:t>
            </a:r>
            <a:endParaRPr lang="en-GB"/>
          </a:p>
        </p:txBody>
      </p:sp>
      <p:sp>
        <p:nvSpPr>
          <p:cNvPr id="6" name="Text Placeholder 5">
            <a:extLst>
              <a:ext uri="{FF2B5EF4-FFF2-40B4-BE49-F238E27FC236}">
                <a16:creationId xmlns:a16="http://schemas.microsoft.com/office/drawing/2014/main" id="{822F1393-E028-C078-53E8-6393CE111203}"/>
              </a:ext>
            </a:extLst>
          </p:cNvPr>
          <p:cNvSpPr>
            <a:spLocks noGrp="1"/>
          </p:cNvSpPr>
          <p:nvPr>
            <p:ph type="body" sz="quarter" idx="14" hasCustomPrompt="1"/>
          </p:nvPr>
        </p:nvSpPr>
        <p:spPr>
          <a:xfrm>
            <a:off x="839788" y="1628498"/>
            <a:ext cx="10512425" cy="536629"/>
          </a:xfrm>
        </p:spPr>
        <p:txBody>
          <a:bodyPr>
            <a:normAutofit/>
          </a:bodyPr>
          <a:lstStyle>
            <a:lvl1pPr marL="0" indent="0">
              <a:buNone/>
              <a:defRPr sz="3200"/>
            </a:lvl1pPr>
          </a:lstStyle>
          <a:p>
            <a:pPr lvl="0"/>
            <a:r>
              <a:rPr lang="en-US"/>
              <a:t>Sub-heading</a:t>
            </a:r>
          </a:p>
        </p:txBody>
      </p:sp>
      <p:pic>
        <p:nvPicPr>
          <p:cNvPr id="3" name="Picture 2" descr="Logo&#10;&#10;Description automatically generated">
            <a:extLst>
              <a:ext uri="{FF2B5EF4-FFF2-40B4-BE49-F238E27FC236}">
                <a16:creationId xmlns:a16="http://schemas.microsoft.com/office/drawing/2014/main" id="{C1D839B2-599E-4855-94CE-DD9BFA4E9CC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805972" y="5801032"/>
            <a:ext cx="2999995" cy="688229"/>
          </a:xfrm>
          <a:prstGeom prst="rect">
            <a:avLst/>
          </a:prstGeom>
        </p:spPr>
      </p:pic>
    </p:spTree>
    <p:extLst>
      <p:ext uri="{BB962C8B-B14F-4D97-AF65-F5344CB8AC3E}">
        <p14:creationId xmlns:p14="http://schemas.microsoft.com/office/powerpoint/2010/main" val="174900503"/>
      </p:ext>
    </p:extLst>
  </p:cSld>
  <p:clrMapOvr>
    <a:masterClrMapping/>
  </p:clrMapOvr>
  <p:hf hdr="0" dt="0"/>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4_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E43551-9058-98E9-56A8-72EBA12776AF}"/>
              </a:ext>
            </a:extLst>
          </p:cNvPr>
          <p:cNvSpPr>
            <a:spLocks noGrp="1"/>
          </p:cNvSpPr>
          <p:nvPr>
            <p:ph type="title" hasCustomPrompt="1"/>
          </p:nvPr>
        </p:nvSpPr>
        <p:spPr>
          <a:xfrm>
            <a:off x="839788" y="457200"/>
            <a:ext cx="5256212" cy="1600200"/>
          </a:xfrm>
        </p:spPr>
        <p:txBody>
          <a:bodyPr anchor="b">
            <a:normAutofit/>
          </a:bodyPr>
          <a:lstStyle>
            <a:lvl1pPr>
              <a:defRPr sz="5400"/>
            </a:lvl1pPr>
          </a:lstStyle>
          <a:p>
            <a:r>
              <a:rPr lang="en-US"/>
              <a:t>Heading</a:t>
            </a:r>
            <a:endParaRPr lang="en-GB"/>
          </a:p>
        </p:txBody>
      </p:sp>
      <p:sp>
        <p:nvSpPr>
          <p:cNvPr id="4" name="Text Placeholder 3">
            <a:extLst>
              <a:ext uri="{FF2B5EF4-FFF2-40B4-BE49-F238E27FC236}">
                <a16:creationId xmlns:a16="http://schemas.microsoft.com/office/drawing/2014/main" id="{7AA7B65F-6268-DCA7-191B-81737B5C1E7B}"/>
              </a:ext>
            </a:extLst>
          </p:cNvPr>
          <p:cNvSpPr>
            <a:spLocks noGrp="1"/>
          </p:cNvSpPr>
          <p:nvPr>
            <p:ph type="body" sz="half" idx="2" hasCustomPrompt="1"/>
          </p:nvPr>
        </p:nvSpPr>
        <p:spPr>
          <a:xfrm>
            <a:off x="839788" y="2397760"/>
            <a:ext cx="5256212" cy="3309357"/>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Body copy </a:t>
            </a:r>
          </a:p>
        </p:txBody>
      </p:sp>
      <p:sp>
        <p:nvSpPr>
          <p:cNvPr id="9" name="Picture Placeholder 8">
            <a:extLst>
              <a:ext uri="{FF2B5EF4-FFF2-40B4-BE49-F238E27FC236}">
                <a16:creationId xmlns:a16="http://schemas.microsoft.com/office/drawing/2014/main" id="{4170CF0C-869A-19DD-B3A5-E71839F188F7}"/>
              </a:ext>
            </a:extLst>
          </p:cNvPr>
          <p:cNvSpPr>
            <a:spLocks noGrp="1"/>
          </p:cNvSpPr>
          <p:nvPr>
            <p:ph type="pic" sz="quarter" idx="13"/>
          </p:nvPr>
        </p:nvSpPr>
        <p:spPr>
          <a:xfrm>
            <a:off x="6600496" y="457201"/>
            <a:ext cx="4751716" cy="2445487"/>
          </a:xfrm>
        </p:spPr>
        <p:txBody>
          <a:bodyPr>
            <a:normAutofit/>
          </a:bodyPr>
          <a:lstStyle>
            <a:lvl1pPr>
              <a:defRPr sz="2000"/>
            </a:lvl1pPr>
          </a:lstStyle>
          <a:p>
            <a:r>
              <a:rPr lang="en-US"/>
              <a:t>Click icon to add picture</a:t>
            </a:r>
            <a:endParaRPr lang="en-GB"/>
          </a:p>
        </p:txBody>
      </p:sp>
      <p:sp>
        <p:nvSpPr>
          <p:cNvPr id="3" name="Picture Placeholder 8">
            <a:extLst>
              <a:ext uri="{FF2B5EF4-FFF2-40B4-BE49-F238E27FC236}">
                <a16:creationId xmlns:a16="http://schemas.microsoft.com/office/drawing/2014/main" id="{7F2DE485-35E3-8EE5-CAF5-F98967D1E9E6}"/>
              </a:ext>
            </a:extLst>
          </p:cNvPr>
          <p:cNvSpPr>
            <a:spLocks noGrp="1"/>
          </p:cNvSpPr>
          <p:nvPr>
            <p:ph type="pic" sz="quarter" idx="14"/>
          </p:nvPr>
        </p:nvSpPr>
        <p:spPr>
          <a:xfrm>
            <a:off x="6600496" y="3157870"/>
            <a:ext cx="4751716" cy="2549247"/>
          </a:xfrm>
        </p:spPr>
        <p:txBody>
          <a:bodyPr>
            <a:normAutofit/>
          </a:bodyPr>
          <a:lstStyle>
            <a:lvl1pPr>
              <a:defRPr sz="2000"/>
            </a:lvl1pPr>
          </a:lstStyle>
          <a:p>
            <a:r>
              <a:rPr lang="en-US"/>
              <a:t>Click icon to add picture</a:t>
            </a:r>
            <a:endParaRPr lang="en-GB"/>
          </a:p>
        </p:txBody>
      </p:sp>
      <p:pic>
        <p:nvPicPr>
          <p:cNvPr id="5" name="Picture 4" descr="Logo&#10;&#10;Description automatically generated">
            <a:extLst>
              <a:ext uri="{FF2B5EF4-FFF2-40B4-BE49-F238E27FC236}">
                <a16:creationId xmlns:a16="http://schemas.microsoft.com/office/drawing/2014/main" id="{E4631B59-9ACC-6F81-CB6A-56E017D0A34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805972" y="5801032"/>
            <a:ext cx="2999995" cy="688229"/>
          </a:xfrm>
          <a:prstGeom prst="rect">
            <a:avLst/>
          </a:prstGeom>
        </p:spPr>
      </p:pic>
    </p:spTree>
    <p:extLst>
      <p:ext uri="{BB962C8B-B14F-4D97-AF65-F5344CB8AC3E}">
        <p14:creationId xmlns:p14="http://schemas.microsoft.com/office/powerpoint/2010/main" val="4087817651"/>
      </p:ext>
    </p:extLst>
  </p:cSld>
  <p:clrMapOvr>
    <a:masterClrMapping/>
  </p:clrMapOvr>
  <p:hf hdr="0" dt="0"/>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5_Content with Caption">
    <p:bg>
      <p:bgPr>
        <a:solidFill>
          <a:srgbClr val="EFF8F9"/>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E43551-9058-98E9-56A8-72EBA12776AF}"/>
              </a:ext>
            </a:extLst>
          </p:cNvPr>
          <p:cNvSpPr>
            <a:spLocks noGrp="1"/>
          </p:cNvSpPr>
          <p:nvPr>
            <p:ph type="title" hasCustomPrompt="1"/>
          </p:nvPr>
        </p:nvSpPr>
        <p:spPr>
          <a:xfrm>
            <a:off x="839788" y="457200"/>
            <a:ext cx="5256212" cy="1600200"/>
          </a:xfrm>
        </p:spPr>
        <p:txBody>
          <a:bodyPr anchor="b">
            <a:normAutofit/>
          </a:bodyPr>
          <a:lstStyle>
            <a:lvl1pPr>
              <a:defRPr sz="5400"/>
            </a:lvl1pPr>
          </a:lstStyle>
          <a:p>
            <a:r>
              <a:rPr lang="en-US"/>
              <a:t>Heading</a:t>
            </a:r>
            <a:endParaRPr lang="en-GB"/>
          </a:p>
        </p:txBody>
      </p:sp>
      <p:sp>
        <p:nvSpPr>
          <p:cNvPr id="4" name="Text Placeholder 3">
            <a:extLst>
              <a:ext uri="{FF2B5EF4-FFF2-40B4-BE49-F238E27FC236}">
                <a16:creationId xmlns:a16="http://schemas.microsoft.com/office/drawing/2014/main" id="{7AA7B65F-6268-DCA7-191B-81737B5C1E7B}"/>
              </a:ext>
            </a:extLst>
          </p:cNvPr>
          <p:cNvSpPr>
            <a:spLocks noGrp="1"/>
          </p:cNvSpPr>
          <p:nvPr>
            <p:ph type="body" sz="half" idx="2" hasCustomPrompt="1"/>
          </p:nvPr>
        </p:nvSpPr>
        <p:spPr>
          <a:xfrm>
            <a:off x="839788" y="2397760"/>
            <a:ext cx="5256212" cy="3309357"/>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Body copy </a:t>
            </a:r>
          </a:p>
        </p:txBody>
      </p:sp>
      <p:sp>
        <p:nvSpPr>
          <p:cNvPr id="9" name="Picture Placeholder 8">
            <a:extLst>
              <a:ext uri="{FF2B5EF4-FFF2-40B4-BE49-F238E27FC236}">
                <a16:creationId xmlns:a16="http://schemas.microsoft.com/office/drawing/2014/main" id="{4170CF0C-869A-19DD-B3A5-E71839F188F7}"/>
              </a:ext>
            </a:extLst>
          </p:cNvPr>
          <p:cNvSpPr>
            <a:spLocks noGrp="1"/>
          </p:cNvSpPr>
          <p:nvPr>
            <p:ph type="pic" sz="quarter" idx="13"/>
          </p:nvPr>
        </p:nvSpPr>
        <p:spPr>
          <a:xfrm>
            <a:off x="6600496" y="457201"/>
            <a:ext cx="4751716" cy="2445487"/>
          </a:xfrm>
        </p:spPr>
        <p:txBody>
          <a:bodyPr>
            <a:normAutofit/>
          </a:bodyPr>
          <a:lstStyle>
            <a:lvl1pPr>
              <a:defRPr sz="2000"/>
            </a:lvl1pPr>
          </a:lstStyle>
          <a:p>
            <a:r>
              <a:rPr lang="en-US"/>
              <a:t>Click icon to add picture</a:t>
            </a:r>
            <a:endParaRPr lang="en-GB"/>
          </a:p>
        </p:txBody>
      </p:sp>
      <p:sp>
        <p:nvSpPr>
          <p:cNvPr id="3" name="Picture Placeholder 8">
            <a:extLst>
              <a:ext uri="{FF2B5EF4-FFF2-40B4-BE49-F238E27FC236}">
                <a16:creationId xmlns:a16="http://schemas.microsoft.com/office/drawing/2014/main" id="{7F2DE485-35E3-8EE5-CAF5-F98967D1E9E6}"/>
              </a:ext>
            </a:extLst>
          </p:cNvPr>
          <p:cNvSpPr>
            <a:spLocks noGrp="1"/>
          </p:cNvSpPr>
          <p:nvPr>
            <p:ph type="pic" sz="quarter" idx="14"/>
          </p:nvPr>
        </p:nvSpPr>
        <p:spPr>
          <a:xfrm>
            <a:off x="6600496" y="3157870"/>
            <a:ext cx="4751716" cy="2549247"/>
          </a:xfrm>
        </p:spPr>
        <p:txBody>
          <a:bodyPr>
            <a:normAutofit/>
          </a:bodyPr>
          <a:lstStyle>
            <a:lvl1pPr>
              <a:defRPr sz="2000"/>
            </a:lvl1pPr>
          </a:lstStyle>
          <a:p>
            <a:r>
              <a:rPr lang="en-US"/>
              <a:t>Click icon to add picture</a:t>
            </a:r>
            <a:endParaRPr lang="en-GB"/>
          </a:p>
        </p:txBody>
      </p:sp>
      <p:pic>
        <p:nvPicPr>
          <p:cNvPr id="5" name="Picture 4" descr="Logo&#10;&#10;Description automatically generated">
            <a:extLst>
              <a:ext uri="{FF2B5EF4-FFF2-40B4-BE49-F238E27FC236}">
                <a16:creationId xmlns:a16="http://schemas.microsoft.com/office/drawing/2014/main" id="{E4631B59-9ACC-6F81-CB6A-56E017D0A34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805972" y="5801032"/>
            <a:ext cx="2999995" cy="688229"/>
          </a:xfrm>
          <a:prstGeom prst="rect">
            <a:avLst/>
          </a:prstGeom>
        </p:spPr>
      </p:pic>
    </p:spTree>
    <p:extLst>
      <p:ext uri="{BB962C8B-B14F-4D97-AF65-F5344CB8AC3E}">
        <p14:creationId xmlns:p14="http://schemas.microsoft.com/office/powerpoint/2010/main" val="2820197021"/>
      </p:ext>
    </p:extLst>
  </p:cSld>
  <p:clrMapOvr>
    <a:masterClrMapping/>
  </p:clrMapOvr>
  <p:hf hdr="0" dt="0"/>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6_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E43551-9058-98E9-56A8-72EBA12776AF}"/>
              </a:ext>
            </a:extLst>
          </p:cNvPr>
          <p:cNvSpPr>
            <a:spLocks noGrp="1"/>
          </p:cNvSpPr>
          <p:nvPr>
            <p:ph type="title" hasCustomPrompt="1"/>
          </p:nvPr>
        </p:nvSpPr>
        <p:spPr>
          <a:xfrm>
            <a:off x="839788" y="457200"/>
            <a:ext cx="10512424" cy="853658"/>
          </a:xfrm>
        </p:spPr>
        <p:txBody>
          <a:bodyPr anchor="b">
            <a:noAutofit/>
          </a:bodyPr>
          <a:lstStyle>
            <a:lvl1pPr>
              <a:defRPr sz="5400"/>
            </a:lvl1pPr>
          </a:lstStyle>
          <a:p>
            <a:r>
              <a:rPr lang="en-US"/>
              <a:t>Heading</a:t>
            </a:r>
            <a:endParaRPr lang="en-GB"/>
          </a:p>
        </p:txBody>
      </p:sp>
      <p:sp>
        <p:nvSpPr>
          <p:cNvPr id="4" name="Text Placeholder 3">
            <a:extLst>
              <a:ext uri="{FF2B5EF4-FFF2-40B4-BE49-F238E27FC236}">
                <a16:creationId xmlns:a16="http://schemas.microsoft.com/office/drawing/2014/main" id="{7AA7B65F-6268-DCA7-191B-81737B5C1E7B}"/>
              </a:ext>
            </a:extLst>
          </p:cNvPr>
          <p:cNvSpPr>
            <a:spLocks noGrp="1"/>
          </p:cNvSpPr>
          <p:nvPr>
            <p:ph type="body" sz="half" idx="2" hasCustomPrompt="1"/>
          </p:nvPr>
        </p:nvSpPr>
        <p:spPr>
          <a:xfrm>
            <a:off x="839787" y="1587062"/>
            <a:ext cx="6307247" cy="4120056"/>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Body copy </a:t>
            </a:r>
          </a:p>
        </p:txBody>
      </p:sp>
      <p:sp>
        <p:nvSpPr>
          <p:cNvPr id="9" name="Picture Placeholder 8">
            <a:extLst>
              <a:ext uri="{FF2B5EF4-FFF2-40B4-BE49-F238E27FC236}">
                <a16:creationId xmlns:a16="http://schemas.microsoft.com/office/drawing/2014/main" id="{4170CF0C-869A-19DD-B3A5-E71839F188F7}"/>
              </a:ext>
            </a:extLst>
          </p:cNvPr>
          <p:cNvSpPr>
            <a:spLocks noGrp="1"/>
          </p:cNvSpPr>
          <p:nvPr>
            <p:ph type="pic" sz="quarter" idx="13"/>
          </p:nvPr>
        </p:nvSpPr>
        <p:spPr>
          <a:xfrm>
            <a:off x="7662040" y="1587062"/>
            <a:ext cx="3690171" cy="1954924"/>
          </a:xfrm>
        </p:spPr>
        <p:txBody>
          <a:bodyPr>
            <a:normAutofit/>
          </a:bodyPr>
          <a:lstStyle>
            <a:lvl1pPr>
              <a:defRPr sz="2000"/>
            </a:lvl1pPr>
          </a:lstStyle>
          <a:p>
            <a:r>
              <a:rPr lang="en-US"/>
              <a:t>Click icon to add picture</a:t>
            </a:r>
            <a:endParaRPr lang="en-GB"/>
          </a:p>
        </p:txBody>
      </p:sp>
      <p:sp>
        <p:nvSpPr>
          <p:cNvPr id="5" name="Picture Placeholder 8">
            <a:extLst>
              <a:ext uri="{FF2B5EF4-FFF2-40B4-BE49-F238E27FC236}">
                <a16:creationId xmlns:a16="http://schemas.microsoft.com/office/drawing/2014/main" id="{DE652335-1513-5E89-BE62-F1B08F346D75}"/>
              </a:ext>
            </a:extLst>
          </p:cNvPr>
          <p:cNvSpPr>
            <a:spLocks noGrp="1"/>
          </p:cNvSpPr>
          <p:nvPr>
            <p:ph type="pic" sz="quarter" idx="14"/>
          </p:nvPr>
        </p:nvSpPr>
        <p:spPr>
          <a:xfrm>
            <a:off x="7662040" y="3678621"/>
            <a:ext cx="3690172" cy="2028497"/>
          </a:xfrm>
        </p:spPr>
        <p:txBody>
          <a:bodyPr>
            <a:normAutofit/>
          </a:bodyPr>
          <a:lstStyle>
            <a:lvl1pPr>
              <a:defRPr sz="2000"/>
            </a:lvl1pPr>
          </a:lstStyle>
          <a:p>
            <a:r>
              <a:rPr lang="en-US"/>
              <a:t>Click icon to add picture</a:t>
            </a:r>
            <a:endParaRPr lang="en-GB"/>
          </a:p>
        </p:txBody>
      </p:sp>
      <p:pic>
        <p:nvPicPr>
          <p:cNvPr id="3" name="Picture 2" descr="Logo&#10;&#10;Description automatically generated">
            <a:extLst>
              <a:ext uri="{FF2B5EF4-FFF2-40B4-BE49-F238E27FC236}">
                <a16:creationId xmlns:a16="http://schemas.microsoft.com/office/drawing/2014/main" id="{4ED4B8A1-A413-52C8-0E4D-54723741C44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805972" y="5801032"/>
            <a:ext cx="2999995" cy="688229"/>
          </a:xfrm>
          <a:prstGeom prst="rect">
            <a:avLst/>
          </a:prstGeom>
        </p:spPr>
      </p:pic>
    </p:spTree>
    <p:extLst>
      <p:ext uri="{BB962C8B-B14F-4D97-AF65-F5344CB8AC3E}">
        <p14:creationId xmlns:p14="http://schemas.microsoft.com/office/powerpoint/2010/main" val="875243012"/>
      </p:ext>
    </p:extLst>
  </p:cSld>
  <p:clrMapOvr>
    <a:masterClrMapping/>
  </p:clrMapOvr>
  <p:hf hdr="0" dt="0"/>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7_Content with Caption">
    <p:bg>
      <p:bgPr>
        <a:solidFill>
          <a:srgbClr val="EFF8F9"/>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E43551-9058-98E9-56A8-72EBA12776AF}"/>
              </a:ext>
            </a:extLst>
          </p:cNvPr>
          <p:cNvSpPr>
            <a:spLocks noGrp="1"/>
          </p:cNvSpPr>
          <p:nvPr>
            <p:ph type="title" hasCustomPrompt="1"/>
          </p:nvPr>
        </p:nvSpPr>
        <p:spPr>
          <a:xfrm>
            <a:off x="839788" y="457200"/>
            <a:ext cx="10512424" cy="853658"/>
          </a:xfrm>
        </p:spPr>
        <p:txBody>
          <a:bodyPr anchor="b">
            <a:noAutofit/>
          </a:bodyPr>
          <a:lstStyle>
            <a:lvl1pPr>
              <a:defRPr sz="5400"/>
            </a:lvl1pPr>
          </a:lstStyle>
          <a:p>
            <a:r>
              <a:rPr lang="en-US"/>
              <a:t>Heading</a:t>
            </a:r>
            <a:endParaRPr lang="en-GB"/>
          </a:p>
        </p:txBody>
      </p:sp>
      <p:sp>
        <p:nvSpPr>
          <p:cNvPr id="4" name="Text Placeholder 3">
            <a:extLst>
              <a:ext uri="{FF2B5EF4-FFF2-40B4-BE49-F238E27FC236}">
                <a16:creationId xmlns:a16="http://schemas.microsoft.com/office/drawing/2014/main" id="{7AA7B65F-6268-DCA7-191B-81737B5C1E7B}"/>
              </a:ext>
            </a:extLst>
          </p:cNvPr>
          <p:cNvSpPr>
            <a:spLocks noGrp="1"/>
          </p:cNvSpPr>
          <p:nvPr>
            <p:ph type="body" sz="half" idx="2" hasCustomPrompt="1"/>
          </p:nvPr>
        </p:nvSpPr>
        <p:spPr>
          <a:xfrm>
            <a:off x="839787" y="1587062"/>
            <a:ext cx="6307247" cy="4120056"/>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Body copy </a:t>
            </a:r>
          </a:p>
        </p:txBody>
      </p:sp>
      <p:sp>
        <p:nvSpPr>
          <p:cNvPr id="9" name="Picture Placeholder 8">
            <a:extLst>
              <a:ext uri="{FF2B5EF4-FFF2-40B4-BE49-F238E27FC236}">
                <a16:creationId xmlns:a16="http://schemas.microsoft.com/office/drawing/2014/main" id="{4170CF0C-869A-19DD-B3A5-E71839F188F7}"/>
              </a:ext>
            </a:extLst>
          </p:cNvPr>
          <p:cNvSpPr>
            <a:spLocks noGrp="1"/>
          </p:cNvSpPr>
          <p:nvPr>
            <p:ph type="pic" sz="quarter" idx="13"/>
          </p:nvPr>
        </p:nvSpPr>
        <p:spPr>
          <a:xfrm>
            <a:off x="7662040" y="1587062"/>
            <a:ext cx="3690171" cy="1954924"/>
          </a:xfrm>
        </p:spPr>
        <p:txBody>
          <a:bodyPr>
            <a:normAutofit/>
          </a:bodyPr>
          <a:lstStyle>
            <a:lvl1pPr>
              <a:defRPr sz="2000"/>
            </a:lvl1pPr>
          </a:lstStyle>
          <a:p>
            <a:r>
              <a:rPr lang="en-US"/>
              <a:t>Click icon to add picture</a:t>
            </a:r>
            <a:endParaRPr lang="en-GB"/>
          </a:p>
        </p:txBody>
      </p:sp>
      <p:sp>
        <p:nvSpPr>
          <p:cNvPr id="5" name="Picture Placeholder 8">
            <a:extLst>
              <a:ext uri="{FF2B5EF4-FFF2-40B4-BE49-F238E27FC236}">
                <a16:creationId xmlns:a16="http://schemas.microsoft.com/office/drawing/2014/main" id="{DE652335-1513-5E89-BE62-F1B08F346D75}"/>
              </a:ext>
            </a:extLst>
          </p:cNvPr>
          <p:cNvSpPr>
            <a:spLocks noGrp="1"/>
          </p:cNvSpPr>
          <p:nvPr>
            <p:ph type="pic" sz="quarter" idx="14"/>
          </p:nvPr>
        </p:nvSpPr>
        <p:spPr>
          <a:xfrm>
            <a:off x="7662040" y="3678621"/>
            <a:ext cx="3690172" cy="2028497"/>
          </a:xfrm>
        </p:spPr>
        <p:txBody>
          <a:bodyPr>
            <a:normAutofit/>
          </a:bodyPr>
          <a:lstStyle>
            <a:lvl1pPr>
              <a:defRPr sz="2000"/>
            </a:lvl1pPr>
          </a:lstStyle>
          <a:p>
            <a:r>
              <a:rPr lang="en-US"/>
              <a:t>Click icon to add picture</a:t>
            </a:r>
            <a:endParaRPr lang="en-GB"/>
          </a:p>
        </p:txBody>
      </p:sp>
      <p:pic>
        <p:nvPicPr>
          <p:cNvPr id="3" name="Picture 2" descr="Logo&#10;&#10;Description automatically generated">
            <a:extLst>
              <a:ext uri="{FF2B5EF4-FFF2-40B4-BE49-F238E27FC236}">
                <a16:creationId xmlns:a16="http://schemas.microsoft.com/office/drawing/2014/main" id="{0DBA66B6-E447-7D19-3230-B1B5CAC75DA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805972" y="5801032"/>
            <a:ext cx="2999995" cy="688229"/>
          </a:xfrm>
          <a:prstGeom prst="rect">
            <a:avLst/>
          </a:prstGeom>
        </p:spPr>
      </p:pic>
    </p:spTree>
    <p:extLst>
      <p:ext uri="{BB962C8B-B14F-4D97-AF65-F5344CB8AC3E}">
        <p14:creationId xmlns:p14="http://schemas.microsoft.com/office/powerpoint/2010/main" val="1135102167"/>
      </p:ext>
    </p:extLst>
  </p:cSld>
  <p:clrMapOvr>
    <a:masterClrMapping/>
  </p:clrMapOvr>
  <p:hf hdr="0" dt="0"/>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pic>
        <p:nvPicPr>
          <p:cNvPr id="4098" name="Picture 2">
            <a:extLst>
              <a:ext uri="{FF2B5EF4-FFF2-40B4-BE49-F238E27FC236}">
                <a16:creationId xmlns:a16="http://schemas.microsoft.com/office/drawing/2014/main" id="{6BCD04C2-E6B1-F464-2A55-475AB435C996}"/>
              </a:ext>
              <a:ext uri="{C183D7F6-B498-43B3-948B-1728B52AA6E4}">
                <adec:decorative xmlns:adec="http://schemas.microsoft.com/office/drawing/2017/decorative" val="1"/>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478815" y="-42040"/>
            <a:ext cx="1713186" cy="708485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Anna Freud building the mental wellbeing of the next generation (logo)">
            <a:extLst>
              <a:ext uri="{FF2B5EF4-FFF2-40B4-BE49-F238E27FC236}">
                <a16:creationId xmlns:a16="http://schemas.microsoft.com/office/drawing/2014/main" id="{11DDF857-6228-80CF-908B-084AA171550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43910" y="4985121"/>
            <a:ext cx="3708000" cy="1308208"/>
          </a:xfrm>
          <a:prstGeom prst="rect">
            <a:avLst/>
          </a:prstGeom>
        </p:spPr>
      </p:pic>
      <p:sp>
        <p:nvSpPr>
          <p:cNvPr id="8" name="TextBox 7">
            <a:extLst>
              <a:ext uri="{FF2B5EF4-FFF2-40B4-BE49-F238E27FC236}">
                <a16:creationId xmlns:a16="http://schemas.microsoft.com/office/drawing/2014/main" id="{A5BF540D-9080-D9BC-48AD-25B84FBAD53B}"/>
              </a:ext>
            </a:extLst>
          </p:cNvPr>
          <p:cNvSpPr txBox="1"/>
          <p:nvPr userDrawn="1"/>
        </p:nvSpPr>
        <p:spPr>
          <a:xfrm>
            <a:off x="543910" y="4204138"/>
            <a:ext cx="3708000" cy="400110"/>
          </a:xfrm>
          <a:prstGeom prst="rect">
            <a:avLst/>
          </a:prstGeom>
          <a:noFill/>
        </p:spPr>
        <p:txBody>
          <a:bodyPr wrap="square" rtlCol="0">
            <a:spAutoFit/>
          </a:bodyPr>
          <a:lstStyle/>
          <a:p>
            <a:r>
              <a:rPr lang="en-US" sz="2000" b="1"/>
              <a:t>annafreud.org</a:t>
            </a:r>
            <a:endParaRPr lang="en-GB" sz="2000" b="1"/>
          </a:p>
        </p:txBody>
      </p:sp>
      <p:sp>
        <p:nvSpPr>
          <p:cNvPr id="10" name="Text Placeholder 9">
            <a:extLst>
              <a:ext uri="{FF2B5EF4-FFF2-40B4-BE49-F238E27FC236}">
                <a16:creationId xmlns:a16="http://schemas.microsoft.com/office/drawing/2014/main" id="{B1D4C1F2-01C8-2034-41B1-16C708113B3C}"/>
              </a:ext>
            </a:extLst>
          </p:cNvPr>
          <p:cNvSpPr>
            <a:spLocks noGrp="1"/>
          </p:cNvSpPr>
          <p:nvPr>
            <p:ph type="body" sz="quarter" idx="10"/>
          </p:nvPr>
        </p:nvSpPr>
        <p:spPr>
          <a:xfrm>
            <a:off x="543910" y="2522976"/>
            <a:ext cx="5454650" cy="1206500"/>
          </a:xfrm>
        </p:spPr>
        <p:txBody>
          <a:bodyPr>
            <a:normAutofit/>
          </a:bodyPr>
          <a:lstStyle>
            <a:lvl1pPr marL="0" indent="0">
              <a:buNone/>
              <a:defRPr sz="2000"/>
            </a:lvl1pPr>
          </a:lstStyle>
          <a:p>
            <a:pPr lvl="0"/>
            <a:r>
              <a:rPr lang="en-US"/>
              <a:t>Click to edit Master text styles</a:t>
            </a:r>
          </a:p>
        </p:txBody>
      </p:sp>
    </p:spTree>
    <p:extLst>
      <p:ext uri="{BB962C8B-B14F-4D97-AF65-F5344CB8AC3E}">
        <p14:creationId xmlns:p14="http://schemas.microsoft.com/office/powerpoint/2010/main" val="2007586082"/>
      </p:ext>
    </p:extLst>
  </p:cSld>
  <p:clrMapOvr>
    <a:masterClrMapping/>
  </p:clrMapOvr>
  <p:hf hdr="0" dt="0"/>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4_Section Header">
    <p:bg>
      <p:bgPr>
        <a:solidFill>
          <a:srgbClr val="FBE3F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801E9A-F905-138B-49D1-D698181F5064}"/>
              </a:ext>
            </a:extLst>
          </p:cNvPr>
          <p:cNvSpPr>
            <a:spLocks noGrp="1"/>
          </p:cNvSpPr>
          <p:nvPr>
            <p:ph type="title" hasCustomPrompt="1"/>
          </p:nvPr>
        </p:nvSpPr>
        <p:spPr>
          <a:xfrm>
            <a:off x="6095999" y="819807"/>
            <a:ext cx="5709965" cy="1923394"/>
          </a:xfrm>
        </p:spPr>
        <p:txBody>
          <a:bodyPr anchor="b">
            <a:normAutofit/>
          </a:bodyPr>
          <a:lstStyle>
            <a:lvl1pPr>
              <a:defRPr sz="5400">
                <a:solidFill>
                  <a:schemeClr val="tx1"/>
                </a:solidFill>
              </a:defRPr>
            </a:lvl1pPr>
          </a:lstStyle>
          <a:p>
            <a:r>
              <a:rPr lang="en-US"/>
              <a:t>Title</a:t>
            </a:r>
            <a:endParaRPr lang="en-GB"/>
          </a:p>
        </p:txBody>
      </p:sp>
      <p:sp>
        <p:nvSpPr>
          <p:cNvPr id="3" name="Text Placeholder 2">
            <a:extLst>
              <a:ext uri="{FF2B5EF4-FFF2-40B4-BE49-F238E27FC236}">
                <a16:creationId xmlns:a16="http://schemas.microsoft.com/office/drawing/2014/main" id="{40FE6E3D-ADFA-1E62-EE5B-9ED7992FFB21}"/>
              </a:ext>
            </a:extLst>
          </p:cNvPr>
          <p:cNvSpPr>
            <a:spLocks noGrp="1"/>
          </p:cNvSpPr>
          <p:nvPr>
            <p:ph type="body" idx="1" hasCustomPrompt="1"/>
          </p:nvPr>
        </p:nvSpPr>
        <p:spPr>
          <a:xfrm>
            <a:off x="6095998" y="3119443"/>
            <a:ext cx="5709967" cy="619113"/>
          </a:xfrm>
        </p:spPr>
        <p:txBody>
          <a:bodyPr anchor="b">
            <a:normAutofit/>
          </a:bodyPr>
          <a:lstStyle>
            <a:lvl1pPr marL="0" indent="0">
              <a:buNone/>
              <a:defRPr sz="32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Sub-title</a:t>
            </a:r>
          </a:p>
        </p:txBody>
      </p:sp>
      <p:sp>
        <p:nvSpPr>
          <p:cNvPr id="5" name="Footer Placeholder 4">
            <a:extLst>
              <a:ext uri="{FF2B5EF4-FFF2-40B4-BE49-F238E27FC236}">
                <a16:creationId xmlns:a16="http://schemas.microsoft.com/office/drawing/2014/main" id="{CEA5FCE5-B1D7-4BBD-BDDD-C59998E60E5F}"/>
              </a:ext>
            </a:extLst>
          </p:cNvPr>
          <p:cNvSpPr>
            <a:spLocks noGrp="1"/>
          </p:cNvSpPr>
          <p:nvPr>
            <p:ph type="ftr" sz="quarter" idx="11"/>
          </p:nvPr>
        </p:nvSpPr>
        <p:spPr>
          <a:xfrm>
            <a:off x="6095999" y="4081079"/>
            <a:ext cx="5709968" cy="522819"/>
          </a:xfrm>
        </p:spPr>
        <p:txBody>
          <a:bodyPr/>
          <a:lstStyle>
            <a:lvl1pPr algn="l">
              <a:defRPr sz="2000">
                <a:solidFill>
                  <a:schemeClr val="tx1"/>
                </a:solidFill>
              </a:defRPr>
            </a:lvl1pPr>
          </a:lstStyle>
          <a:p>
            <a:endParaRPr lang="en-GB"/>
          </a:p>
        </p:txBody>
      </p:sp>
      <p:pic>
        <p:nvPicPr>
          <p:cNvPr id="9" name="Picture 8" descr="Logo&#10;&#10;Description automatically generated">
            <a:extLst>
              <a:ext uri="{FF2B5EF4-FFF2-40B4-BE49-F238E27FC236}">
                <a16:creationId xmlns:a16="http://schemas.microsoft.com/office/drawing/2014/main" id="{AF66F2F1-9A4F-742F-8FF3-24E41B7B2A3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805972" y="5801032"/>
            <a:ext cx="2999995" cy="688229"/>
          </a:xfrm>
          <a:prstGeom prst="rect">
            <a:avLst/>
          </a:prstGeom>
        </p:spPr>
      </p:pic>
      <p:pic>
        <p:nvPicPr>
          <p:cNvPr id="6" name="Picture 2">
            <a:extLst>
              <a:ext uri="{FF2B5EF4-FFF2-40B4-BE49-F238E27FC236}">
                <a16:creationId xmlns:a16="http://schemas.microsoft.com/office/drawing/2014/main" id="{0FC346D8-86F7-FD6D-BAC7-30CD434DF87C}"/>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86033" y="2327887"/>
            <a:ext cx="5038259" cy="22022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5006724"/>
      </p:ext>
    </p:extLst>
  </p:cSld>
  <p:clrMapOvr>
    <a:masterClrMapping/>
  </p:clrMapOvr>
  <p:hf hdr="0" dt="0"/>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A3084A-BC5F-9065-7F62-D7FF578AF8ED}"/>
              </a:ext>
            </a:extLst>
          </p:cNvPr>
          <p:cNvSpPr>
            <a:spLocks noGrp="1"/>
          </p:cNvSpPr>
          <p:nvPr>
            <p:ph type="title" hasCustomPrompt="1"/>
          </p:nvPr>
        </p:nvSpPr>
        <p:spPr>
          <a:xfrm>
            <a:off x="838200" y="365125"/>
            <a:ext cx="10515600" cy="884555"/>
          </a:xfrm>
        </p:spPr>
        <p:txBody>
          <a:bodyPr anchor="b">
            <a:normAutofit/>
          </a:bodyPr>
          <a:lstStyle>
            <a:lvl1pPr>
              <a:defRPr sz="5400"/>
            </a:lvl1pPr>
          </a:lstStyle>
          <a:p>
            <a:r>
              <a:rPr lang="en-US"/>
              <a:t>Heading</a:t>
            </a:r>
            <a:endParaRPr lang="en-GB"/>
          </a:p>
        </p:txBody>
      </p:sp>
      <p:sp>
        <p:nvSpPr>
          <p:cNvPr id="3" name="Content Placeholder 2">
            <a:extLst>
              <a:ext uri="{FF2B5EF4-FFF2-40B4-BE49-F238E27FC236}">
                <a16:creationId xmlns:a16="http://schemas.microsoft.com/office/drawing/2014/main" id="{864C0CCD-E3D5-36E3-BF8E-02059DB20A70}"/>
              </a:ext>
            </a:extLst>
          </p:cNvPr>
          <p:cNvSpPr>
            <a:spLocks noGrp="1"/>
          </p:cNvSpPr>
          <p:nvPr>
            <p:ph idx="1"/>
          </p:nvPr>
        </p:nvSpPr>
        <p:spPr>
          <a:xfrm>
            <a:off x="838200" y="1676400"/>
            <a:ext cx="10515600" cy="4124632"/>
          </a:xfrm>
        </p:spPr>
        <p:txBody>
          <a:bodyPr/>
          <a:lstStyle>
            <a:lvl1pPr marL="0" indent="0">
              <a:buNone/>
              <a:defRPr sz="2000"/>
            </a:lvl1pPr>
          </a:lstStyle>
          <a:p>
            <a:pPr lvl="0"/>
            <a:r>
              <a:rPr lang="en-US"/>
              <a:t>Click to edit Master text styles</a:t>
            </a:r>
          </a:p>
        </p:txBody>
      </p:sp>
      <p:pic>
        <p:nvPicPr>
          <p:cNvPr id="4" name="Picture 3" descr="Logo&#10;&#10;Description automatically generated">
            <a:extLst>
              <a:ext uri="{FF2B5EF4-FFF2-40B4-BE49-F238E27FC236}">
                <a16:creationId xmlns:a16="http://schemas.microsoft.com/office/drawing/2014/main" id="{2CFA0F06-D520-6625-1077-E895EC2AD34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805972" y="5801032"/>
            <a:ext cx="2999995" cy="688229"/>
          </a:xfrm>
          <a:prstGeom prst="rect">
            <a:avLst/>
          </a:prstGeom>
        </p:spPr>
      </p:pic>
    </p:spTree>
    <p:extLst>
      <p:ext uri="{BB962C8B-B14F-4D97-AF65-F5344CB8AC3E}">
        <p14:creationId xmlns:p14="http://schemas.microsoft.com/office/powerpoint/2010/main" val="2567086531"/>
      </p:ext>
    </p:extLst>
  </p:cSld>
  <p:clrMapOvr>
    <a:masterClrMapping/>
  </p:clrMapOvr>
  <p:hf hdr="0" dt="0"/>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1_Title and Content">
    <p:bg>
      <p:bgPr>
        <a:solidFill>
          <a:srgbClr val="EFF8F9"/>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A3084A-BC5F-9065-7F62-D7FF578AF8ED}"/>
              </a:ext>
            </a:extLst>
          </p:cNvPr>
          <p:cNvSpPr>
            <a:spLocks noGrp="1"/>
          </p:cNvSpPr>
          <p:nvPr>
            <p:ph type="title" hasCustomPrompt="1"/>
          </p:nvPr>
        </p:nvSpPr>
        <p:spPr>
          <a:xfrm>
            <a:off x="838200" y="365125"/>
            <a:ext cx="10515600" cy="884555"/>
          </a:xfrm>
        </p:spPr>
        <p:txBody>
          <a:bodyPr anchor="b">
            <a:normAutofit/>
          </a:bodyPr>
          <a:lstStyle>
            <a:lvl1pPr>
              <a:defRPr sz="5400"/>
            </a:lvl1pPr>
          </a:lstStyle>
          <a:p>
            <a:r>
              <a:rPr lang="en-US"/>
              <a:t>Heading</a:t>
            </a:r>
            <a:endParaRPr lang="en-GB"/>
          </a:p>
        </p:txBody>
      </p:sp>
      <p:sp>
        <p:nvSpPr>
          <p:cNvPr id="3" name="Content Placeholder 2">
            <a:extLst>
              <a:ext uri="{FF2B5EF4-FFF2-40B4-BE49-F238E27FC236}">
                <a16:creationId xmlns:a16="http://schemas.microsoft.com/office/drawing/2014/main" id="{864C0CCD-E3D5-36E3-BF8E-02059DB20A70}"/>
              </a:ext>
            </a:extLst>
          </p:cNvPr>
          <p:cNvSpPr>
            <a:spLocks noGrp="1"/>
          </p:cNvSpPr>
          <p:nvPr>
            <p:ph idx="1"/>
          </p:nvPr>
        </p:nvSpPr>
        <p:spPr>
          <a:xfrm>
            <a:off x="838200" y="1676400"/>
            <a:ext cx="10515600" cy="4124632"/>
          </a:xfrm>
        </p:spPr>
        <p:txBody>
          <a:bodyPr/>
          <a:lstStyle>
            <a:lvl1pPr marL="0" indent="0">
              <a:buNone/>
              <a:defRPr sz="2000"/>
            </a:lvl1pPr>
          </a:lstStyle>
          <a:p>
            <a:pPr lvl="0"/>
            <a:r>
              <a:rPr lang="en-US"/>
              <a:t>Click to edit Master text styles</a:t>
            </a:r>
          </a:p>
        </p:txBody>
      </p:sp>
      <p:pic>
        <p:nvPicPr>
          <p:cNvPr id="4" name="Picture 3" descr="Logo&#10;&#10;Description automatically generated">
            <a:extLst>
              <a:ext uri="{FF2B5EF4-FFF2-40B4-BE49-F238E27FC236}">
                <a16:creationId xmlns:a16="http://schemas.microsoft.com/office/drawing/2014/main" id="{EB659E16-0E65-EE82-2BA9-62D384F6EB2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805972" y="5801032"/>
            <a:ext cx="2999995" cy="688229"/>
          </a:xfrm>
          <a:prstGeom prst="rect">
            <a:avLst/>
          </a:prstGeom>
        </p:spPr>
      </p:pic>
    </p:spTree>
    <p:extLst>
      <p:ext uri="{BB962C8B-B14F-4D97-AF65-F5344CB8AC3E}">
        <p14:creationId xmlns:p14="http://schemas.microsoft.com/office/powerpoint/2010/main" val="2475578152"/>
      </p:ext>
    </p:extLst>
  </p:cSld>
  <p:clrMapOvr>
    <a:masterClrMapping/>
  </p:clrMapOvr>
  <p:hf hdr="0" dt="0"/>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A40C61-B1B9-DEBA-78D1-4386DA2A8CE1}"/>
              </a:ext>
            </a:extLst>
          </p:cNvPr>
          <p:cNvSpPr>
            <a:spLocks noGrp="1"/>
          </p:cNvSpPr>
          <p:nvPr>
            <p:ph type="title" hasCustomPrompt="1"/>
          </p:nvPr>
        </p:nvSpPr>
        <p:spPr>
          <a:xfrm>
            <a:off x="838200" y="365124"/>
            <a:ext cx="10515600" cy="935356"/>
          </a:xfrm>
        </p:spPr>
        <p:txBody>
          <a:bodyPr anchor="b">
            <a:normAutofit/>
          </a:bodyPr>
          <a:lstStyle>
            <a:lvl1pPr>
              <a:defRPr sz="5400"/>
            </a:lvl1pPr>
          </a:lstStyle>
          <a:p>
            <a:r>
              <a:rPr lang="en-US"/>
              <a:t>Heading</a:t>
            </a:r>
            <a:endParaRPr lang="en-GB"/>
          </a:p>
        </p:txBody>
      </p:sp>
      <p:sp>
        <p:nvSpPr>
          <p:cNvPr id="3" name="Content Placeholder 2">
            <a:extLst>
              <a:ext uri="{FF2B5EF4-FFF2-40B4-BE49-F238E27FC236}">
                <a16:creationId xmlns:a16="http://schemas.microsoft.com/office/drawing/2014/main" id="{5A332298-FA3F-3AD3-9E8A-0032AF846894}"/>
              </a:ext>
            </a:extLst>
          </p:cNvPr>
          <p:cNvSpPr>
            <a:spLocks noGrp="1"/>
          </p:cNvSpPr>
          <p:nvPr>
            <p:ph sz="half" idx="1"/>
          </p:nvPr>
        </p:nvSpPr>
        <p:spPr>
          <a:xfrm>
            <a:off x="838201" y="1686560"/>
            <a:ext cx="5181600" cy="4118086"/>
          </a:xfrm>
        </p:spPr>
        <p:txBody>
          <a:bodyPr>
            <a:normAutofit/>
          </a:bodyPr>
          <a:lstStyle>
            <a:lvl1pPr marL="0" indent="0">
              <a:buNone/>
              <a:defRPr sz="2000"/>
            </a:lvl1pPr>
          </a:lstStyle>
          <a:p>
            <a:pPr lvl="0"/>
            <a:r>
              <a:rPr lang="en-US"/>
              <a:t>Click to edit Master text styles</a:t>
            </a:r>
          </a:p>
        </p:txBody>
      </p:sp>
      <p:sp>
        <p:nvSpPr>
          <p:cNvPr id="4" name="Content Placeholder 3">
            <a:extLst>
              <a:ext uri="{FF2B5EF4-FFF2-40B4-BE49-F238E27FC236}">
                <a16:creationId xmlns:a16="http://schemas.microsoft.com/office/drawing/2014/main" id="{B878167D-2A40-D342-AC43-56F4AC267E24}"/>
              </a:ext>
            </a:extLst>
          </p:cNvPr>
          <p:cNvSpPr>
            <a:spLocks noGrp="1"/>
          </p:cNvSpPr>
          <p:nvPr>
            <p:ph sz="half" idx="2"/>
          </p:nvPr>
        </p:nvSpPr>
        <p:spPr>
          <a:xfrm>
            <a:off x="6172201" y="1686560"/>
            <a:ext cx="5181600" cy="4118086"/>
          </a:xfrm>
        </p:spPr>
        <p:txBody>
          <a:bodyPr>
            <a:normAutofit/>
          </a:bodyPr>
          <a:lstStyle>
            <a:lvl1pPr marL="0" indent="0">
              <a:buNone/>
              <a:defRPr sz="2000"/>
            </a:lvl1pPr>
          </a:lstStyle>
          <a:p>
            <a:pPr lvl="0"/>
            <a:r>
              <a:rPr lang="en-US"/>
              <a:t>Click to edit Master text styles</a:t>
            </a:r>
          </a:p>
        </p:txBody>
      </p:sp>
      <p:pic>
        <p:nvPicPr>
          <p:cNvPr id="5" name="Picture 4" descr="Logo&#10;&#10;Description automatically generated">
            <a:extLst>
              <a:ext uri="{FF2B5EF4-FFF2-40B4-BE49-F238E27FC236}">
                <a16:creationId xmlns:a16="http://schemas.microsoft.com/office/drawing/2014/main" id="{950ECA6D-CFEB-C8CB-026E-8F21874D253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805972" y="5801032"/>
            <a:ext cx="2999995" cy="688229"/>
          </a:xfrm>
          <a:prstGeom prst="rect">
            <a:avLst/>
          </a:prstGeom>
        </p:spPr>
      </p:pic>
    </p:spTree>
    <p:extLst>
      <p:ext uri="{BB962C8B-B14F-4D97-AF65-F5344CB8AC3E}">
        <p14:creationId xmlns:p14="http://schemas.microsoft.com/office/powerpoint/2010/main" val="381803884"/>
      </p:ext>
    </p:extLst>
  </p:cSld>
  <p:clrMapOvr>
    <a:masterClrMapping/>
  </p:clrMapOvr>
  <p:hf hdr="0" dt="0"/>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1_Two Content">
    <p:bg>
      <p:bgPr>
        <a:solidFill>
          <a:srgbClr val="EFF8F9"/>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A40C61-B1B9-DEBA-78D1-4386DA2A8CE1}"/>
              </a:ext>
            </a:extLst>
          </p:cNvPr>
          <p:cNvSpPr>
            <a:spLocks noGrp="1"/>
          </p:cNvSpPr>
          <p:nvPr>
            <p:ph type="title" hasCustomPrompt="1"/>
          </p:nvPr>
        </p:nvSpPr>
        <p:spPr>
          <a:xfrm>
            <a:off x="838200" y="365124"/>
            <a:ext cx="10515600" cy="935356"/>
          </a:xfrm>
        </p:spPr>
        <p:txBody>
          <a:bodyPr anchor="b">
            <a:normAutofit/>
          </a:bodyPr>
          <a:lstStyle>
            <a:lvl1pPr>
              <a:defRPr sz="5400"/>
            </a:lvl1pPr>
          </a:lstStyle>
          <a:p>
            <a:r>
              <a:rPr lang="en-US"/>
              <a:t>Heading</a:t>
            </a:r>
            <a:endParaRPr lang="en-GB"/>
          </a:p>
        </p:txBody>
      </p:sp>
      <p:sp>
        <p:nvSpPr>
          <p:cNvPr id="3" name="Content Placeholder 2">
            <a:extLst>
              <a:ext uri="{FF2B5EF4-FFF2-40B4-BE49-F238E27FC236}">
                <a16:creationId xmlns:a16="http://schemas.microsoft.com/office/drawing/2014/main" id="{5A332298-FA3F-3AD3-9E8A-0032AF846894}"/>
              </a:ext>
            </a:extLst>
          </p:cNvPr>
          <p:cNvSpPr>
            <a:spLocks noGrp="1"/>
          </p:cNvSpPr>
          <p:nvPr>
            <p:ph sz="half" idx="1"/>
          </p:nvPr>
        </p:nvSpPr>
        <p:spPr>
          <a:xfrm>
            <a:off x="838201" y="1686560"/>
            <a:ext cx="5181600" cy="4118086"/>
          </a:xfrm>
        </p:spPr>
        <p:txBody>
          <a:bodyPr>
            <a:normAutofit/>
          </a:bodyPr>
          <a:lstStyle>
            <a:lvl1pPr marL="0" indent="0">
              <a:buNone/>
              <a:defRPr sz="2000"/>
            </a:lvl1pPr>
          </a:lstStyle>
          <a:p>
            <a:pPr lvl="0"/>
            <a:r>
              <a:rPr lang="en-US"/>
              <a:t>Click to edit Master text styles</a:t>
            </a:r>
          </a:p>
        </p:txBody>
      </p:sp>
      <p:sp>
        <p:nvSpPr>
          <p:cNvPr id="4" name="Content Placeholder 3">
            <a:extLst>
              <a:ext uri="{FF2B5EF4-FFF2-40B4-BE49-F238E27FC236}">
                <a16:creationId xmlns:a16="http://schemas.microsoft.com/office/drawing/2014/main" id="{B878167D-2A40-D342-AC43-56F4AC267E24}"/>
              </a:ext>
            </a:extLst>
          </p:cNvPr>
          <p:cNvSpPr>
            <a:spLocks noGrp="1"/>
          </p:cNvSpPr>
          <p:nvPr>
            <p:ph sz="half" idx="2"/>
          </p:nvPr>
        </p:nvSpPr>
        <p:spPr>
          <a:xfrm>
            <a:off x="6172201" y="1686560"/>
            <a:ext cx="5181600" cy="4118086"/>
          </a:xfrm>
        </p:spPr>
        <p:txBody>
          <a:bodyPr>
            <a:normAutofit/>
          </a:bodyPr>
          <a:lstStyle>
            <a:lvl1pPr marL="0" indent="0">
              <a:buNone/>
              <a:defRPr sz="2000"/>
            </a:lvl1pPr>
          </a:lstStyle>
          <a:p>
            <a:pPr lvl="0"/>
            <a:r>
              <a:rPr lang="en-US"/>
              <a:t>Click to edit Master text styles</a:t>
            </a:r>
          </a:p>
        </p:txBody>
      </p:sp>
      <p:pic>
        <p:nvPicPr>
          <p:cNvPr id="5" name="Picture 4" descr="Logo&#10;&#10;Description automatically generated">
            <a:extLst>
              <a:ext uri="{FF2B5EF4-FFF2-40B4-BE49-F238E27FC236}">
                <a16:creationId xmlns:a16="http://schemas.microsoft.com/office/drawing/2014/main" id="{80D20C31-6D3B-D4EC-0107-A7D9E3D27AE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805972" y="5801032"/>
            <a:ext cx="2999995" cy="688229"/>
          </a:xfrm>
          <a:prstGeom prst="rect">
            <a:avLst/>
          </a:prstGeom>
        </p:spPr>
      </p:pic>
    </p:spTree>
    <p:extLst>
      <p:ext uri="{BB962C8B-B14F-4D97-AF65-F5344CB8AC3E}">
        <p14:creationId xmlns:p14="http://schemas.microsoft.com/office/powerpoint/2010/main" val="3815510479"/>
      </p:ext>
    </p:extLst>
  </p:cSld>
  <p:clrMapOvr>
    <a:masterClrMapping/>
  </p:clrMapOvr>
  <p:hf hdr="0" dt="0"/>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D05028-BB12-075F-E39F-07C1B8ECE960}"/>
              </a:ext>
            </a:extLst>
          </p:cNvPr>
          <p:cNvSpPr>
            <a:spLocks noGrp="1"/>
          </p:cNvSpPr>
          <p:nvPr>
            <p:ph type="title" hasCustomPrompt="1"/>
          </p:nvPr>
        </p:nvSpPr>
        <p:spPr>
          <a:xfrm>
            <a:off x="839788" y="365125"/>
            <a:ext cx="10515600" cy="833755"/>
          </a:xfrm>
        </p:spPr>
        <p:txBody>
          <a:bodyPr anchor="b">
            <a:normAutofit/>
          </a:bodyPr>
          <a:lstStyle>
            <a:lvl1pPr>
              <a:defRPr sz="5400"/>
            </a:lvl1pPr>
          </a:lstStyle>
          <a:p>
            <a:r>
              <a:rPr lang="en-US"/>
              <a:t>Heading</a:t>
            </a:r>
            <a:endParaRPr lang="en-GB"/>
          </a:p>
        </p:txBody>
      </p:sp>
      <p:sp>
        <p:nvSpPr>
          <p:cNvPr id="3" name="Text Placeholder 2">
            <a:extLst>
              <a:ext uri="{FF2B5EF4-FFF2-40B4-BE49-F238E27FC236}">
                <a16:creationId xmlns:a16="http://schemas.microsoft.com/office/drawing/2014/main" id="{A4EADE59-C87F-04A5-0F9C-151E8AF24C14}"/>
              </a:ext>
            </a:extLst>
          </p:cNvPr>
          <p:cNvSpPr>
            <a:spLocks noGrp="1"/>
          </p:cNvSpPr>
          <p:nvPr>
            <p:ph type="body" idx="1" hasCustomPrompt="1"/>
          </p:nvPr>
        </p:nvSpPr>
        <p:spPr>
          <a:xfrm>
            <a:off x="839788" y="1467803"/>
            <a:ext cx="5157787" cy="523557"/>
          </a:xfrm>
        </p:spPr>
        <p:txBody>
          <a:bodyPr anchor="b">
            <a:normAutofit/>
          </a:bodyPr>
          <a:lstStyle>
            <a:lvl1pPr marL="0" indent="0">
              <a:buNone/>
              <a:defRPr sz="3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Sub-heading</a:t>
            </a:r>
          </a:p>
        </p:txBody>
      </p:sp>
      <p:sp>
        <p:nvSpPr>
          <p:cNvPr id="4" name="Content Placeholder 3">
            <a:extLst>
              <a:ext uri="{FF2B5EF4-FFF2-40B4-BE49-F238E27FC236}">
                <a16:creationId xmlns:a16="http://schemas.microsoft.com/office/drawing/2014/main" id="{685340CD-A5E8-1B87-597F-888F23EB7CDB}"/>
              </a:ext>
            </a:extLst>
          </p:cNvPr>
          <p:cNvSpPr>
            <a:spLocks noGrp="1"/>
          </p:cNvSpPr>
          <p:nvPr>
            <p:ph sz="half" idx="2"/>
          </p:nvPr>
        </p:nvSpPr>
        <p:spPr>
          <a:xfrm>
            <a:off x="839788" y="2260283"/>
            <a:ext cx="5157787" cy="3544363"/>
          </a:xfrm>
        </p:spPr>
        <p:txBody>
          <a:bodyPr>
            <a:normAutofit/>
          </a:bodyPr>
          <a:lstStyle>
            <a:lvl1pPr marL="0" indent="0">
              <a:buNone/>
              <a:defRPr sz="2000"/>
            </a:lvl1pPr>
          </a:lstStyle>
          <a:p>
            <a:pPr lvl="0"/>
            <a:r>
              <a:rPr lang="en-US"/>
              <a:t>Click to edit Master text styles</a:t>
            </a:r>
          </a:p>
        </p:txBody>
      </p:sp>
      <p:sp>
        <p:nvSpPr>
          <p:cNvPr id="5" name="Text Placeholder 4">
            <a:extLst>
              <a:ext uri="{FF2B5EF4-FFF2-40B4-BE49-F238E27FC236}">
                <a16:creationId xmlns:a16="http://schemas.microsoft.com/office/drawing/2014/main" id="{FA6576A3-56CB-90EF-C8E3-ACE323255E46}"/>
              </a:ext>
            </a:extLst>
          </p:cNvPr>
          <p:cNvSpPr>
            <a:spLocks noGrp="1"/>
          </p:cNvSpPr>
          <p:nvPr>
            <p:ph type="body" sz="quarter" idx="3" hasCustomPrompt="1"/>
          </p:nvPr>
        </p:nvSpPr>
        <p:spPr>
          <a:xfrm>
            <a:off x="6172200" y="1467803"/>
            <a:ext cx="5183188" cy="523557"/>
          </a:xfrm>
        </p:spPr>
        <p:txBody>
          <a:bodyPr anchor="b">
            <a:normAutofit/>
          </a:bodyPr>
          <a:lstStyle>
            <a:lvl1pPr marL="0" indent="0">
              <a:buNone/>
              <a:defRPr sz="3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Sub-heading</a:t>
            </a:r>
          </a:p>
        </p:txBody>
      </p:sp>
      <p:sp>
        <p:nvSpPr>
          <p:cNvPr id="6" name="Content Placeholder 5">
            <a:extLst>
              <a:ext uri="{FF2B5EF4-FFF2-40B4-BE49-F238E27FC236}">
                <a16:creationId xmlns:a16="http://schemas.microsoft.com/office/drawing/2014/main" id="{771D3BC1-B4F9-D5AF-F549-11C9953E963B}"/>
              </a:ext>
            </a:extLst>
          </p:cNvPr>
          <p:cNvSpPr>
            <a:spLocks noGrp="1"/>
          </p:cNvSpPr>
          <p:nvPr>
            <p:ph sz="quarter" idx="4"/>
          </p:nvPr>
        </p:nvSpPr>
        <p:spPr>
          <a:xfrm>
            <a:off x="6172200" y="2260283"/>
            <a:ext cx="5183188" cy="3544363"/>
          </a:xfrm>
        </p:spPr>
        <p:txBody>
          <a:bodyPr>
            <a:normAutofit/>
          </a:bodyPr>
          <a:lstStyle>
            <a:lvl1pPr marL="0" indent="0">
              <a:buNone/>
              <a:defRPr sz="2000"/>
            </a:lvl1pPr>
          </a:lstStyle>
          <a:p>
            <a:pPr lvl="0"/>
            <a:r>
              <a:rPr lang="en-US"/>
              <a:t>Click to edit Master text styles</a:t>
            </a:r>
          </a:p>
        </p:txBody>
      </p:sp>
      <p:pic>
        <p:nvPicPr>
          <p:cNvPr id="7" name="Picture 6" descr="Logo&#10;&#10;Description automatically generated">
            <a:extLst>
              <a:ext uri="{FF2B5EF4-FFF2-40B4-BE49-F238E27FC236}">
                <a16:creationId xmlns:a16="http://schemas.microsoft.com/office/drawing/2014/main" id="{27056A8D-3B8B-56C2-E7CF-BCDA449169E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805972" y="5801032"/>
            <a:ext cx="2999995" cy="688229"/>
          </a:xfrm>
          <a:prstGeom prst="rect">
            <a:avLst/>
          </a:prstGeom>
        </p:spPr>
      </p:pic>
    </p:spTree>
    <p:extLst>
      <p:ext uri="{BB962C8B-B14F-4D97-AF65-F5344CB8AC3E}">
        <p14:creationId xmlns:p14="http://schemas.microsoft.com/office/powerpoint/2010/main" val="1049641103"/>
      </p:ext>
    </p:extLst>
  </p:cSld>
  <p:clrMapOvr>
    <a:masterClrMapping/>
  </p:clrMapOvr>
  <p:hf hdr="0" dt="0"/>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644267A-C416-C6A6-8822-9262735DEA9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4378778-84DB-7783-7604-AC782BEF2B4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9BA15CA-7E15-6B35-78CE-50B0AB8509E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GB"/>
          </a:p>
        </p:txBody>
      </p:sp>
      <p:sp>
        <p:nvSpPr>
          <p:cNvPr id="5" name="Footer Placeholder 4">
            <a:extLst>
              <a:ext uri="{FF2B5EF4-FFF2-40B4-BE49-F238E27FC236}">
                <a16:creationId xmlns:a16="http://schemas.microsoft.com/office/drawing/2014/main" id="{92A5BACC-C551-AD93-EF28-ADD816CF9D2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3E7B2831-619D-0273-7E9A-CB78BC0C39A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4D6DA7-933C-44DE-80C8-EC4B394CC34D}" type="slidenum">
              <a:rPr lang="en-GB" smtClean="0"/>
              <a:t>‹#›</a:t>
            </a:fld>
            <a:endParaRPr lang="en-GB"/>
          </a:p>
        </p:txBody>
      </p:sp>
    </p:spTree>
    <p:extLst>
      <p:ext uri="{BB962C8B-B14F-4D97-AF65-F5344CB8AC3E}">
        <p14:creationId xmlns:p14="http://schemas.microsoft.com/office/powerpoint/2010/main" val="4225349280"/>
      </p:ext>
    </p:extLst>
  </p:cSld>
  <p:clrMap bg1="lt1" tx1="dk1" bg2="lt2" tx2="dk2" accent1="accent1" accent2="accent2" accent3="accent3" accent4="accent4" accent5="accent5" accent6="accent6" hlink="hlink" folHlink="folHlink"/>
  <p:sldLayoutIdLst>
    <p:sldLayoutId id="2147483649" r:id="rId1"/>
    <p:sldLayoutId id="2147483676" r:id="rId2"/>
    <p:sldLayoutId id="2147483700" r:id="rId3"/>
    <p:sldLayoutId id="2147483701" r:id="rId4"/>
    <p:sldLayoutId id="2147483650" r:id="rId5"/>
    <p:sldLayoutId id="2147483697" r:id="rId6"/>
    <p:sldLayoutId id="2147483652" r:id="rId7"/>
    <p:sldLayoutId id="2147483698" r:id="rId8"/>
    <p:sldLayoutId id="2147483653" r:id="rId9"/>
    <p:sldLayoutId id="2147483691" r:id="rId10"/>
    <p:sldLayoutId id="2147483654" r:id="rId11"/>
    <p:sldLayoutId id="2147483663" r:id="rId12"/>
    <p:sldLayoutId id="2147483678" r:id="rId13"/>
    <p:sldLayoutId id="2147483679" r:id="rId14"/>
    <p:sldLayoutId id="2147483680" r:id="rId15"/>
    <p:sldLayoutId id="2147483699" r:id="rId16"/>
    <p:sldLayoutId id="2147483685" r:id="rId17"/>
    <p:sldLayoutId id="2147483686" r:id="rId18"/>
    <p:sldLayoutId id="2147483672" r:id="rId19"/>
    <p:sldLayoutId id="2147483673" r:id="rId20"/>
    <p:sldLayoutId id="2147483655" r:id="rId21"/>
    <p:sldLayoutId id="2147483664" r:id="rId22"/>
    <p:sldLayoutId id="2147483687" r:id="rId23"/>
    <p:sldLayoutId id="2147483693" r:id="rId24"/>
    <p:sldLayoutId id="2147483666" r:id="rId25"/>
    <p:sldLayoutId id="2147483694" r:id="rId26"/>
    <p:sldLayoutId id="2147483656" r:id="rId27"/>
    <p:sldLayoutId id="2147483695" r:id="rId28"/>
    <p:sldLayoutId id="2147483674" r:id="rId29"/>
    <p:sldLayoutId id="2147483683" r:id="rId30"/>
    <p:sldLayoutId id="2147483668" r:id="rId31"/>
    <p:sldLayoutId id="2147483702" r:id="rId32"/>
    <p:sldLayoutId id="2147483670" r:id="rId33"/>
    <p:sldLayoutId id="2147483684" r:id="rId34"/>
    <p:sldLayoutId id="2147483682" r:id="rId35"/>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30.xml"/><Relationship Id="rId5" Type="http://schemas.openxmlformats.org/officeDocument/2006/relationships/image" Target="../media/image23.png"/><Relationship Id="rId4" Type="http://schemas.openxmlformats.org/officeDocument/2006/relationships/hyperlink" Target="https://www.youtube.com/watch?v=dknTQktH5Z0"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1.xml"/><Relationship Id="rId1" Type="http://schemas.openxmlformats.org/officeDocument/2006/relationships/slideLayout" Target="../slideLayouts/slideLayout30.xml"/></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2.xml"/><Relationship Id="rId1" Type="http://schemas.openxmlformats.org/officeDocument/2006/relationships/slideLayout" Target="../slideLayouts/slideLayout30.xml"/></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3.xml"/><Relationship Id="rId1" Type="http://schemas.openxmlformats.org/officeDocument/2006/relationships/slideLayout" Target="../slideLayouts/slideLayout30.xml"/></Relationships>
</file>

<file path=ppt/slides/_rels/slide1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4.xml"/><Relationship Id="rId1" Type="http://schemas.openxmlformats.org/officeDocument/2006/relationships/slideLayout" Target="../slideLayouts/slideLayout30.xml"/></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5.xml"/><Relationship Id="rId1" Type="http://schemas.openxmlformats.org/officeDocument/2006/relationships/slideLayout" Target="../slideLayouts/slideLayout30.xml"/></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6.xml"/><Relationship Id="rId1" Type="http://schemas.openxmlformats.org/officeDocument/2006/relationships/slideLayout" Target="../slideLayouts/slideLayout30.xml"/></Relationships>
</file>

<file path=ppt/slides/_rels/slide1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7.xml"/><Relationship Id="rId1" Type="http://schemas.openxmlformats.org/officeDocument/2006/relationships/slideLayout" Target="../slideLayouts/slideLayout30.xml"/></Relationships>
</file>

<file path=ppt/slides/_rels/slide1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1.xml"/><Relationship Id="rId1" Type="http://schemas.openxmlformats.org/officeDocument/2006/relationships/slideLayout" Target="../slideLayouts/slideLayout31.xml"/></Relationships>
</file>

<file path=ppt/slides/_rels/slide2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2.xml"/><Relationship Id="rId1" Type="http://schemas.openxmlformats.org/officeDocument/2006/relationships/slideLayout" Target="../slideLayouts/slideLayout31.xml"/></Relationships>
</file>

<file path=ppt/slides/_rels/slide2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3.xml"/><Relationship Id="rId1" Type="http://schemas.openxmlformats.org/officeDocument/2006/relationships/slideLayout" Target="../slideLayouts/slideLayout31.xml"/></Relationships>
</file>

<file path=ppt/slides/_rels/slide2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4.xml"/><Relationship Id="rId1" Type="http://schemas.openxmlformats.org/officeDocument/2006/relationships/slideLayout" Target="../slideLayouts/slideLayout31.xml"/></Relationships>
</file>

<file path=ppt/slides/_rels/slide2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5.xml"/><Relationship Id="rId1" Type="http://schemas.openxmlformats.org/officeDocument/2006/relationships/slideLayout" Target="../slideLayouts/slideLayout31.xml"/></Relationships>
</file>

<file path=ppt/slides/_rels/slide2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6.xml"/><Relationship Id="rId1" Type="http://schemas.openxmlformats.org/officeDocument/2006/relationships/slideLayout" Target="../slideLayouts/slideLayout31.xml"/></Relationships>
</file>

<file path=ppt/slides/_rels/slide2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7.xml"/><Relationship Id="rId1" Type="http://schemas.openxmlformats.org/officeDocument/2006/relationships/slideLayout" Target="../slideLayouts/slideLayout31.xml"/></Relationships>
</file>

<file path=ppt/slides/_rels/slide2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8.xml"/><Relationship Id="rId1" Type="http://schemas.openxmlformats.org/officeDocument/2006/relationships/slideLayout" Target="../slideLayouts/slideLayout27.xml"/></Relationships>
</file>

<file path=ppt/slides/_rels/slide2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9.xml"/><Relationship Id="rId1" Type="http://schemas.openxmlformats.org/officeDocument/2006/relationships/slideLayout" Target="../slideLayouts/slideLayout30.xml"/></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1.xml"/><Relationship Id="rId1" Type="http://schemas.openxmlformats.org/officeDocument/2006/relationships/slideLayout" Target="../slideLayouts/slideLayout22.xml"/></Relationships>
</file>

<file path=ppt/slides/_rels/slide3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2.xml"/><Relationship Id="rId1" Type="http://schemas.openxmlformats.org/officeDocument/2006/relationships/slideLayout" Target="../slideLayouts/slideLayout22.xml"/></Relationships>
</file>

<file path=ppt/slides/_rels/slide3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3.xml"/><Relationship Id="rId1" Type="http://schemas.openxmlformats.org/officeDocument/2006/relationships/slideLayout" Target="../slideLayouts/slideLayout22.xml"/></Relationships>
</file>

<file path=ppt/slides/_rels/slide3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4.xml"/><Relationship Id="rId1" Type="http://schemas.openxmlformats.org/officeDocument/2006/relationships/slideLayout" Target="../slideLayouts/slideLayout22.xml"/></Relationships>
</file>

<file path=ppt/slides/_rels/slide35.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customXml" Target="../ink/ink3.xml"/><Relationship Id="rId7" Type="http://schemas.openxmlformats.org/officeDocument/2006/relationships/customXml" Target="../ink/ink5.xml"/><Relationship Id="rId2" Type="http://schemas.openxmlformats.org/officeDocument/2006/relationships/notesSlide" Target="../notesSlides/notesSlide35.xml"/><Relationship Id="rId1" Type="http://schemas.openxmlformats.org/officeDocument/2006/relationships/slideLayout" Target="../slideLayouts/slideLayout22.xml"/><Relationship Id="rId6" Type="http://schemas.openxmlformats.org/officeDocument/2006/relationships/image" Target="../media/image48.png"/><Relationship Id="rId5" Type="http://schemas.openxmlformats.org/officeDocument/2006/relationships/customXml" Target="../ink/ink4.xml"/><Relationship Id="rId4" Type="http://schemas.openxmlformats.org/officeDocument/2006/relationships/image" Target="../media/image470.png"/><Relationship Id="rId9" Type="http://schemas.openxmlformats.org/officeDocument/2006/relationships/image" Target="../media/image50.png"/></Relationships>
</file>

<file path=ppt/slides/_rels/slide36.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36.xml"/><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37.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5.xml"/><Relationship Id="rId6" Type="http://schemas.openxmlformats.org/officeDocument/2006/relationships/customXml" Target="../ink/ink2.xml"/><Relationship Id="rId5" Type="http://schemas.openxmlformats.org/officeDocument/2006/relationships/image" Target="../media/image18.png"/><Relationship Id="rId4" Type="http://schemas.openxmlformats.org/officeDocument/2006/relationships/customXml" Target="../ink/ink1.xml"/></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e 5" descr="Et bilde som inneholder tekst, forretningskort, vektorgrafikk, skilt&#10;&#10;Automatisk generert beskrivelse">
            <a:extLst>
              <a:ext uri="{FF2B5EF4-FFF2-40B4-BE49-F238E27FC236}">
                <a16:creationId xmlns:a16="http://schemas.microsoft.com/office/drawing/2014/main" id="{EFF235AC-4AB0-7525-1B6A-CBAE48C98217}"/>
              </a:ext>
            </a:extLst>
          </p:cNvPr>
          <p:cNvPicPr>
            <a:picLocks noChangeAspect="1"/>
          </p:cNvPicPr>
          <p:nvPr/>
        </p:nvPicPr>
        <p:blipFill>
          <a:blip r:embed="rId3"/>
          <a:stretch>
            <a:fillRect/>
          </a:stretch>
        </p:blipFill>
        <p:spPr>
          <a:xfrm>
            <a:off x="4234" y="-283"/>
            <a:ext cx="12183533" cy="6858567"/>
          </a:xfrm>
          <a:prstGeom prst="rect">
            <a:avLst/>
          </a:prstGeom>
        </p:spPr>
      </p:pic>
    </p:spTree>
    <p:extLst>
      <p:ext uri="{BB962C8B-B14F-4D97-AF65-F5344CB8AC3E}">
        <p14:creationId xmlns:p14="http://schemas.microsoft.com/office/powerpoint/2010/main" val="6068332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Bilde 6" descr="Et bilde som inneholder Nettsted&#10;&#10;Automatisk generert beskrivelse">
            <a:extLst>
              <a:ext uri="{FF2B5EF4-FFF2-40B4-BE49-F238E27FC236}">
                <a16:creationId xmlns:a16="http://schemas.microsoft.com/office/drawing/2014/main" id="{5DFD34FA-9F87-8CE4-B3CD-3A52F588A7CB}"/>
              </a:ext>
            </a:extLst>
          </p:cNvPr>
          <p:cNvPicPr>
            <a:picLocks noChangeAspect="1"/>
          </p:cNvPicPr>
          <p:nvPr/>
        </p:nvPicPr>
        <p:blipFill>
          <a:blip r:embed="rId3"/>
          <a:stretch>
            <a:fillRect/>
          </a:stretch>
        </p:blipFill>
        <p:spPr>
          <a:xfrm>
            <a:off x="4234" y="5013"/>
            <a:ext cx="12183533" cy="6847975"/>
          </a:xfrm>
          <a:prstGeom prst="rect">
            <a:avLst/>
          </a:prstGeom>
        </p:spPr>
      </p:pic>
      <p:pic>
        <p:nvPicPr>
          <p:cNvPr id="7" name="Picture 17" descr="Chart, pie chart&#10;&#10;Description automatically generated">
            <a:hlinkClick r:id="rId4"/>
            <a:extLst>
              <a:ext uri="{FF2B5EF4-FFF2-40B4-BE49-F238E27FC236}">
                <a16:creationId xmlns:a16="http://schemas.microsoft.com/office/drawing/2014/main" id="{2692101F-1956-DCF1-1E5D-0AA265EF06BF}"/>
              </a:ext>
            </a:extLst>
          </p:cNvPr>
          <p:cNvPicPr>
            <a:picLocks noChangeAspect="1"/>
          </p:cNvPicPr>
          <p:nvPr/>
        </p:nvPicPr>
        <p:blipFill>
          <a:blip r:embed="rId5"/>
          <a:stretch>
            <a:fillRect/>
          </a:stretch>
        </p:blipFill>
        <p:spPr>
          <a:xfrm>
            <a:off x="3785223" y="3071147"/>
            <a:ext cx="1197272" cy="1256255"/>
          </a:xfrm>
          <a:prstGeom prst="rect">
            <a:avLst/>
          </a:prstGeom>
        </p:spPr>
      </p:pic>
    </p:spTree>
    <p:extLst>
      <p:ext uri="{BB962C8B-B14F-4D97-AF65-F5344CB8AC3E}">
        <p14:creationId xmlns:p14="http://schemas.microsoft.com/office/powerpoint/2010/main" val="29187835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 sign&#10;&#10;Description automatically generated">
            <a:extLst>
              <a:ext uri="{FF2B5EF4-FFF2-40B4-BE49-F238E27FC236}">
                <a16:creationId xmlns:a16="http://schemas.microsoft.com/office/drawing/2014/main" id="{687034BC-B59F-3DAF-975C-44DBCACFC63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8287671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text, vector graphics&#10;&#10;Description automatically generated">
            <a:extLst>
              <a:ext uri="{FF2B5EF4-FFF2-40B4-BE49-F238E27FC236}">
                <a16:creationId xmlns:a16="http://schemas.microsoft.com/office/drawing/2014/main" id="{528ACC1E-E4A9-B2AA-D1E1-E185A16757F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7733"/>
            <a:ext cx="12191999" cy="6993466"/>
          </a:xfrm>
          <a:prstGeom prst="rect">
            <a:avLst/>
          </a:prstGeom>
        </p:spPr>
      </p:pic>
    </p:spTree>
    <p:extLst>
      <p:ext uri="{BB962C8B-B14F-4D97-AF65-F5344CB8AC3E}">
        <p14:creationId xmlns:p14="http://schemas.microsoft.com/office/powerpoint/2010/main" val="24325422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 vector graphics&#10;&#10;Description automatically generated">
            <a:extLst>
              <a:ext uri="{FF2B5EF4-FFF2-40B4-BE49-F238E27FC236}">
                <a16:creationId xmlns:a16="http://schemas.microsoft.com/office/drawing/2014/main" id="{AB2CAE66-9590-6843-1BBC-F16D26C6990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328072" cy="6858000"/>
          </a:xfrm>
          <a:prstGeom prst="rect">
            <a:avLst/>
          </a:prstGeom>
        </p:spPr>
      </p:pic>
    </p:spTree>
    <p:extLst>
      <p:ext uri="{BB962C8B-B14F-4D97-AF65-F5344CB8AC3E}">
        <p14:creationId xmlns:p14="http://schemas.microsoft.com/office/powerpoint/2010/main" val="8736569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Graphical user interface, application&#10;&#10;Description automatically generated">
            <a:extLst>
              <a:ext uri="{FF2B5EF4-FFF2-40B4-BE49-F238E27FC236}">
                <a16:creationId xmlns:a16="http://schemas.microsoft.com/office/drawing/2014/main" id="{8873DDC0-2012-B02B-E2EC-1B03D53DE07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9308258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10;&#10;Description automatically generated">
            <a:extLst>
              <a:ext uri="{FF2B5EF4-FFF2-40B4-BE49-F238E27FC236}">
                <a16:creationId xmlns:a16="http://schemas.microsoft.com/office/drawing/2014/main" id="{55806978-CA95-0CB5-7E5C-8CFE9C81A90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19"/>
            <a:ext cx="12218058" cy="6843404"/>
          </a:xfrm>
          <a:prstGeom prst="rect">
            <a:avLst/>
          </a:prstGeom>
        </p:spPr>
      </p:pic>
    </p:spTree>
    <p:extLst>
      <p:ext uri="{BB962C8B-B14F-4D97-AF65-F5344CB8AC3E}">
        <p14:creationId xmlns:p14="http://schemas.microsoft.com/office/powerpoint/2010/main" val="14759319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 vector graphics&#10;&#10;Description automatically generated">
            <a:extLst>
              <a:ext uri="{FF2B5EF4-FFF2-40B4-BE49-F238E27FC236}">
                <a16:creationId xmlns:a16="http://schemas.microsoft.com/office/drawing/2014/main" id="{059FAAB9-76E4-9BB6-E4A1-00D8D34E4F9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0238"/>
            <a:ext cx="12191999" cy="6918475"/>
          </a:xfrm>
          <a:prstGeom prst="rect">
            <a:avLst/>
          </a:prstGeom>
        </p:spPr>
      </p:pic>
    </p:spTree>
    <p:extLst>
      <p:ext uri="{BB962C8B-B14F-4D97-AF65-F5344CB8AC3E}">
        <p14:creationId xmlns:p14="http://schemas.microsoft.com/office/powerpoint/2010/main" val="7956002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e 6">
            <a:extLst>
              <a:ext uri="{FF2B5EF4-FFF2-40B4-BE49-F238E27FC236}">
                <a16:creationId xmlns:a16="http://schemas.microsoft.com/office/drawing/2014/main" id="{3FBF8A59-5FFC-F360-5B9F-4DFAC1993618}"/>
              </a:ext>
            </a:extLst>
          </p:cNvPr>
          <p:cNvPicPr>
            <a:picLocks noChangeAspect="1"/>
          </p:cNvPicPr>
          <p:nvPr/>
        </p:nvPicPr>
        <p:blipFill>
          <a:blip r:embed="rId3"/>
          <a:stretch>
            <a:fillRect/>
          </a:stretch>
        </p:blipFill>
        <p:spPr>
          <a:xfrm>
            <a:off x="-2208" y="-574"/>
            <a:ext cx="12196417" cy="6859148"/>
          </a:xfrm>
          <a:prstGeom prst="rect">
            <a:avLst/>
          </a:prstGeom>
        </p:spPr>
      </p:pic>
    </p:spTree>
    <p:extLst>
      <p:ext uri="{BB962C8B-B14F-4D97-AF65-F5344CB8AC3E}">
        <p14:creationId xmlns:p14="http://schemas.microsoft.com/office/powerpoint/2010/main" val="28845780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e 2" descr="Et bilde som inneholder diagram&#10;&#10;Automatisk generert beskrivelse">
            <a:extLst>
              <a:ext uri="{FF2B5EF4-FFF2-40B4-BE49-F238E27FC236}">
                <a16:creationId xmlns:a16="http://schemas.microsoft.com/office/drawing/2014/main" id="{D47BE7D2-4CF6-EAE0-E72D-AA8881DBCA0B}"/>
              </a:ext>
            </a:extLst>
          </p:cNvPr>
          <p:cNvPicPr>
            <a:picLocks noChangeAspect="1"/>
          </p:cNvPicPr>
          <p:nvPr/>
        </p:nvPicPr>
        <p:blipFill>
          <a:blip r:embed="rId3"/>
          <a:stretch>
            <a:fillRect/>
          </a:stretch>
        </p:blipFill>
        <p:spPr>
          <a:xfrm>
            <a:off x="2310" y="4355"/>
            <a:ext cx="12187381" cy="6849292"/>
          </a:xfrm>
          <a:prstGeom prst="rect">
            <a:avLst/>
          </a:prstGeom>
        </p:spPr>
      </p:pic>
    </p:spTree>
    <p:extLst>
      <p:ext uri="{BB962C8B-B14F-4D97-AF65-F5344CB8AC3E}">
        <p14:creationId xmlns:p14="http://schemas.microsoft.com/office/powerpoint/2010/main" val="3932072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Bilde 16" descr="Et bilde som inneholder stridsvogn&#10;&#10;Automatisk generert beskrivelse">
            <a:extLst>
              <a:ext uri="{FF2B5EF4-FFF2-40B4-BE49-F238E27FC236}">
                <a16:creationId xmlns:a16="http://schemas.microsoft.com/office/drawing/2014/main" id="{56DEDA6F-4823-CAF5-20DB-606464BF8F77}"/>
              </a:ext>
            </a:extLst>
          </p:cNvPr>
          <p:cNvPicPr>
            <a:picLocks noChangeAspect="1"/>
          </p:cNvPicPr>
          <p:nvPr/>
        </p:nvPicPr>
        <p:blipFill>
          <a:blip r:embed="rId3"/>
          <a:stretch>
            <a:fillRect/>
          </a:stretch>
        </p:blipFill>
        <p:spPr>
          <a:xfrm>
            <a:off x="2310" y="2255"/>
            <a:ext cx="12187381" cy="6853491"/>
          </a:xfrm>
          <a:prstGeom prst="rect">
            <a:avLst/>
          </a:prstGeom>
        </p:spPr>
      </p:pic>
    </p:spTree>
    <p:extLst>
      <p:ext uri="{BB962C8B-B14F-4D97-AF65-F5344CB8AC3E}">
        <p14:creationId xmlns:p14="http://schemas.microsoft.com/office/powerpoint/2010/main" val="5808112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e 5">
            <a:extLst>
              <a:ext uri="{FF2B5EF4-FFF2-40B4-BE49-F238E27FC236}">
                <a16:creationId xmlns:a16="http://schemas.microsoft.com/office/drawing/2014/main" id="{9C73A61A-120A-C1B6-82FF-376E21FCF002}"/>
              </a:ext>
            </a:extLst>
          </p:cNvPr>
          <p:cNvPicPr>
            <a:picLocks noChangeAspect="1"/>
          </p:cNvPicPr>
          <p:nvPr/>
        </p:nvPicPr>
        <p:blipFill>
          <a:blip r:embed="rId3"/>
          <a:stretch>
            <a:fillRect/>
          </a:stretch>
        </p:blipFill>
        <p:spPr>
          <a:xfrm>
            <a:off x="4234" y="3295"/>
            <a:ext cx="12183533" cy="6851410"/>
          </a:xfrm>
          <a:prstGeom prst="rect">
            <a:avLst/>
          </a:prstGeom>
        </p:spPr>
      </p:pic>
    </p:spTree>
    <p:extLst>
      <p:ext uri="{BB962C8B-B14F-4D97-AF65-F5344CB8AC3E}">
        <p14:creationId xmlns:p14="http://schemas.microsoft.com/office/powerpoint/2010/main" val="25714272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3" descr="Graphical user interface, application&#10;&#10;Description automatically generated">
            <a:extLst>
              <a:ext uri="{FF2B5EF4-FFF2-40B4-BE49-F238E27FC236}">
                <a16:creationId xmlns:a16="http://schemas.microsoft.com/office/drawing/2014/main" id="{C494BACF-64EC-71DF-A57A-95197C6A781E}"/>
              </a:ext>
            </a:extLst>
          </p:cNvPr>
          <p:cNvPicPr>
            <a:picLocks noChangeAspect="1"/>
          </p:cNvPicPr>
          <p:nvPr/>
        </p:nvPicPr>
        <p:blipFill rotWithShape="1">
          <a:blip r:embed="rId3"/>
          <a:srcRect t="3565" r="-3" b="-3"/>
          <a:stretch/>
        </p:blipFill>
        <p:spPr>
          <a:xfrm>
            <a:off x="1529892" y="376700"/>
            <a:ext cx="9132215" cy="5280488"/>
          </a:xfrm>
          <a:prstGeom prst="rect">
            <a:avLst/>
          </a:prstGeom>
          <a:noFill/>
        </p:spPr>
      </p:pic>
    </p:spTree>
    <p:extLst>
      <p:ext uri="{BB962C8B-B14F-4D97-AF65-F5344CB8AC3E}">
        <p14:creationId xmlns:p14="http://schemas.microsoft.com/office/powerpoint/2010/main" val="21152358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Bilde 9">
            <a:extLst>
              <a:ext uri="{FF2B5EF4-FFF2-40B4-BE49-F238E27FC236}">
                <a16:creationId xmlns:a16="http://schemas.microsoft.com/office/drawing/2014/main" id="{1080EADA-DFCF-BA70-F992-B1FF6B11A2B1}"/>
              </a:ext>
            </a:extLst>
          </p:cNvPr>
          <p:cNvPicPr>
            <a:picLocks noChangeAspect="1"/>
          </p:cNvPicPr>
          <p:nvPr/>
        </p:nvPicPr>
        <p:blipFill>
          <a:blip r:embed="rId3"/>
          <a:stretch>
            <a:fillRect/>
          </a:stretch>
        </p:blipFill>
        <p:spPr>
          <a:xfrm>
            <a:off x="4234" y="4871"/>
            <a:ext cx="12183533" cy="6848260"/>
          </a:xfrm>
          <a:prstGeom prst="rect">
            <a:avLst/>
          </a:prstGeom>
        </p:spPr>
      </p:pic>
    </p:spTree>
    <p:extLst>
      <p:ext uri="{BB962C8B-B14F-4D97-AF65-F5344CB8AC3E}">
        <p14:creationId xmlns:p14="http://schemas.microsoft.com/office/powerpoint/2010/main" val="35562580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e 6" descr="Et bilde som inneholder tekst&#10;&#10;Automatisk generert beskrivelse">
            <a:extLst>
              <a:ext uri="{FF2B5EF4-FFF2-40B4-BE49-F238E27FC236}">
                <a16:creationId xmlns:a16="http://schemas.microsoft.com/office/drawing/2014/main" id="{CE01C601-B668-9DC5-9924-A4F2A322A87F}"/>
              </a:ext>
            </a:extLst>
          </p:cNvPr>
          <p:cNvPicPr>
            <a:picLocks noChangeAspect="1"/>
          </p:cNvPicPr>
          <p:nvPr/>
        </p:nvPicPr>
        <p:blipFill>
          <a:blip r:embed="rId3"/>
          <a:stretch>
            <a:fillRect/>
          </a:stretch>
        </p:blipFill>
        <p:spPr>
          <a:xfrm>
            <a:off x="4234" y="3150"/>
            <a:ext cx="12183533" cy="6851701"/>
          </a:xfrm>
          <a:prstGeom prst="rect">
            <a:avLst/>
          </a:prstGeom>
        </p:spPr>
      </p:pic>
    </p:spTree>
    <p:extLst>
      <p:ext uri="{BB962C8B-B14F-4D97-AF65-F5344CB8AC3E}">
        <p14:creationId xmlns:p14="http://schemas.microsoft.com/office/powerpoint/2010/main" val="5998775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e 6" descr="Et bilde som inneholder tekst&#10;&#10;Automatisk generert beskrivelse">
            <a:extLst>
              <a:ext uri="{FF2B5EF4-FFF2-40B4-BE49-F238E27FC236}">
                <a16:creationId xmlns:a16="http://schemas.microsoft.com/office/drawing/2014/main" id="{D90F1109-BD84-C79B-F31C-7C37F19813C3}"/>
              </a:ext>
            </a:extLst>
          </p:cNvPr>
          <p:cNvPicPr>
            <a:picLocks noChangeAspect="1"/>
          </p:cNvPicPr>
          <p:nvPr/>
        </p:nvPicPr>
        <p:blipFill>
          <a:blip r:embed="rId3"/>
          <a:stretch>
            <a:fillRect/>
          </a:stretch>
        </p:blipFill>
        <p:spPr>
          <a:xfrm>
            <a:off x="4234" y="3150"/>
            <a:ext cx="12183533" cy="6851701"/>
          </a:xfrm>
          <a:prstGeom prst="rect">
            <a:avLst/>
          </a:prstGeom>
        </p:spPr>
      </p:pic>
    </p:spTree>
    <p:extLst>
      <p:ext uri="{BB962C8B-B14F-4D97-AF65-F5344CB8AC3E}">
        <p14:creationId xmlns:p14="http://schemas.microsoft.com/office/powerpoint/2010/main" val="36114750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e 5" descr="Et bilde som inneholder diagram&#10;&#10;Automatisk generert beskrivelse">
            <a:extLst>
              <a:ext uri="{FF2B5EF4-FFF2-40B4-BE49-F238E27FC236}">
                <a16:creationId xmlns:a16="http://schemas.microsoft.com/office/drawing/2014/main" id="{449D5F9A-600D-7010-CCB5-7D8CB5B24A9A}"/>
              </a:ext>
            </a:extLst>
          </p:cNvPr>
          <p:cNvPicPr>
            <a:picLocks noChangeAspect="1"/>
          </p:cNvPicPr>
          <p:nvPr/>
        </p:nvPicPr>
        <p:blipFill>
          <a:blip r:embed="rId3"/>
          <a:stretch>
            <a:fillRect/>
          </a:stretch>
        </p:blipFill>
        <p:spPr>
          <a:xfrm>
            <a:off x="4233" y="3150"/>
            <a:ext cx="12183533" cy="6851701"/>
          </a:xfrm>
          <a:prstGeom prst="rect">
            <a:avLst/>
          </a:prstGeom>
        </p:spPr>
      </p:pic>
    </p:spTree>
    <p:extLst>
      <p:ext uri="{BB962C8B-B14F-4D97-AF65-F5344CB8AC3E}">
        <p14:creationId xmlns:p14="http://schemas.microsoft.com/office/powerpoint/2010/main" val="28098235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e 5" descr="Et bilde som inneholder tekst&#10;&#10;Automatisk generert beskrivelse">
            <a:extLst>
              <a:ext uri="{FF2B5EF4-FFF2-40B4-BE49-F238E27FC236}">
                <a16:creationId xmlns:a16="http://schemas.microsoft.com/office/drawing/2014/main" id="{23A48A3C-6320-92DE-5F34-7C8A21AC7405}"/>
              </a:ext>
            </a:extLst>
          </p:cNvPr>
          <p:cNvPicPr>
            <a:picLocks noChangeAspect="1"/>
          </p:cNvPicPr>
          <p:nvPr/>
        </p:nvPicPr>
        <p:blipFill>
          <a:blip r:embed="rId3"/>
          <a:stretch>
            <a:fillRect/>
          </a:stretch>
        </p:blipFill>
        <p:spPr>
          <a:xfrm>
            <a:off x="4235" y="-4518"/>
            <a:ext cx="12183532" cy="6814117"/>
          </a:xfrm>
          <a:prstGeom prst="rect">
            <a:avLst/>
          </a:prstGeom>
        </p:spPr>
      </p:pic>
    </p:spTree>
    <p:extLst>
      <p:ext uri="{BB962C8B-B14F-4D97-AF65-F5344CB8AC3E}">
        <p14:creationId xmlns:p14="http://schemas.microsoft.com/office/powerpoint/2010/main" val="259777964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e 5">
            <a:extLst>
              <a:ext uri="{FF2B5EF4-FFF2-40B4-BE49-F238E27FC236}">
                <a16:creationId xmlns:a16="http://schemas.microsoft.com/office/drawing/2014/main" id="{8CDD8BEA-CF53-4DE2-5903-13415853ADB3}"/>
              </a:ext>
            </a:extLst>
          </p:cNvPr>
          <p:cNvPicPr>
            <a:picLocks noChangeAspect="1"/>
          </p:cNvPicPr>
          <p:nvPr/>
        </p:nvPicPr>
        <p:blipFill>
          <a:blip r:embed="rId3"/>
          <a:stretch>
            <a:fillRect/>
          </a:stretch>
        </p:blipFill>
        <p:spPr>
          <a:xfrm>
            <a:off x="4234" y="1954"/>
            <a:ext cx="12183533" cy="6854091"/>
          </a:xfrm>
          <a:prstGeom prst="rect">
            <a:avLst/>
          </a:prstGeom>
        </p:spPr>
      </p:pic>
    </p:spTree>
    <p:extLst>
      <p:ext uri="{BB962C8B-B14F-4D97-AF65-F5344CB8AC3E}">
        <p14:creationId xmlns:p14="http://schemas.microsoft.com/office/powerpoint/2010/main" val="183868983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e 6" descr="Et bilde som inneholder tekst&#10;&#10;Automatisk generert beskrivelse">
            <a:extLst>
              <a:ext uri="{FF2B5EF4-FFF2-40B4-BE49-F238E27FC236}">
                <a16:creationId xmlns:a16="http://schemas.microsoft.com/office/drawing/2014/main" id="{16737F44-D7F7-333C-F59B-48D1661D38F3}"/>
              </a:ext>
            </a:extLst>
          </p:cNvPr>
          <p:cNvPicPr>
            <a:picLocks noChangeAspect="1"/>
          </p:cNvPicPr>
          <p:nvPr/>
        </p:nvPicPr>
        <p:blipFill>
          <a:blip r:embed="rId3"/>
          <a:stretch>
            <a:fillRect/>
          </a:stretch>
        </p:blipFill>
        <p:spPr>
          <a:xfrm>
            <a:off x="4234" y="2479"/>
            <a:ext cx="12183533" cy="6853043"/>
          </a:xfrm>
          <a:prstGeom prst="rect">
            <a:avLst/>
          </a:prstGeom>
        </p:spPr>
      </p:pic>
    </p:spTree>
    <p:extLst>
      <p:ext uri="{BB962C8B-B14F-4D97-AF65-F5344CB8AC3E}">
        <p14:creationId xmlns:p14="http://schemas.microsoft.com/office/powerpoint/2010/main" val="196991335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Bilde 9">
            <a:extLst>
              <a:ext uri="{FF2B5EF4-FFF2-40B4-BE49-F238E27FC236}">
                <a16:creationId xmlns:a16="http://schemas.microsoft.com/office/drawing/2014/main" id="{0778D92F-22C9-63BE-601D-CB54D35E42B5}"/>
              </a:ext>
            </a:extLst>
          </p:cNvPr>
          <p:cNvPicPr>
            <a:picLocks noChangeAspect="1"/>
          </p:cNvPicPr>
          <p:nvPr/>
        </p:nvPicPr>
        <p:blipFill>
          <a:blip r:embed="rId3"/>
          <a:stretch>
            <a:fillRect/>
          </a:stretch>
        </p:blipFill>
        <p:spPr>
          <a:xfrm>
            <a:off x="4234" y="49595"/>
            <a:ext cx="12183533" cy="6769393"/>
          </a:xfrm>
          <a:prstGeom prst="rect">
            <a:avLst/>
          </a:prstGeom>
        </p:spPr>
      </p:pic>
    </p:spTree>
    <p:extLst>
      <p:ext uri="{BB962C8B-B14F-4D97-AF65-F5344CB8AC3E}">
        <p14:creationId xmlns:p14="http://schemas.microsoft.com/office/powerpoint/2010/main" val="194930453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2A797E-F080-07A5-C98F-1A6EA6E1DE89}"/>
              </a:ext>
            </a:extLst>
          </p:cNvPr>
          <p:cNvSpPr>
            <a:spLocks noGrp="1"/>
          </p:cNvSpPr>
          <p:nvPr>
            <p:ph type="title"/>
          </p:nvPr>
        </p:nvSpPr>
        <p:spPr/>
        <p:txBody>
          <a:bodyPr/>
          <a:lstStyle/>
          <a:p>
            <a:r>
              <a:rPr lang="en-GB"/>
              <a:t>Further support</a:t>
            </a:r>
          </a:p>
        </p:txBody>
      </p:sp>
      <p:sp>
        <p:nvSpPr>
          <p:cNvPr id="5" name="Text Placeholder 4">
            <a:extLst>
              <a:ext uri="{FF2B5EF4-FFF2-40B4-BE49-F238E27FC236}">
                <a16:creationId xmlns:a16="http://schemas.microsoft.com/office/drawing/2014/main" id="{E8674F6B-33B1-8120-F303-0315BCF6FCF8}"/>
              </a:ext>
            </a:extLst>
          </p:cNvPr>
          <p:cNvSpPr>
            <a:spLocks noGrp="1"/>
          </p:cNvSpPr>
          <p:nvPr>
            <p:ph type="body" sz="quarter" idx="14"/>
          </p:nvPr>
        </p:nvSpPr>
        <p:spPr>
          <a:xfrm>
            <a:off x="839788" y="1716293"/>
            <a:ext cx="10878913" cy="1052709"/>
          </a:xfrm>
        </p:spPr>
        <p:txBody>
          <a:bodyPr>
            <a:normAutofit/>
          </a:bodyPr>
          <a:lstStyle/>
          <a:p>
            <a:r>
              <a:rPr lang="en-GB"/>
              <a:t>Here’s where you can find further support if you need it:</a:t>
            </a:r>
          </a:p>
        </p:txBody>
      </p:sp>
      <p:pic>
        <p:nvPicPr>
          <p:cNvPr id="7172" name="Picture 4">
            <a:extLst>
              <a:ext uri="{FF2B5EF4-FFF2-40B4-BE49-F238E27FC236}">
                <a16:creationId xmlns:a16="http://schemas.microsoft.com/office/drawing/2014/main" id="{BF18D30A-EE4B-39CE-5FD6-B0EB3BDD333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9552" y="2568257"/>
            <a:ext cx="5028380" cy="4515934"/>
          </a:xfrm>
          <a:prstGeom prst="rect">
            <a:avLst/>
          </a:prstGeom>
          <a:noFill/>
          <a:extLst>
            <a:ext uri="{909E8E84-426E-40DD-AFC4-6F175D3DCCD1}">
              <a14:hiddenFill xmlns:a14="http://schemas.microsoft.com/office/drawing/2010/main">
                <a:solidFill>
                  <a:srgbClr val="FFFFFF"/>
                </a:solidFill>
              </a14:hiddenFill>
            </a:ext>
          </a:extLst>
        </p:spPr>
      </p:pic>
      <p:sp>
        <p:nvSpPr>
          <p:cNvPr id="4" name="Text Placeholder 4">
            <a:extLst>
              <a:ext uri="{FF2B5EF4-FFF2-40B4-BE49-F238E27FC236}">
                <a16:creationId xmlns:a16="http://schemas.microsoft.com/office/drawing/2014/main" id="{A741AC85-F70D-13F4-DBF9-601DF4B3B498}"/>
              </a:ext>
            </a:extLst>
          </p:cNvPr>
          <p:cNvSpPr txBox="1">
            <a:spLocks/>
          </p:cNvSpPr>
          <p:nvPr/>
        </p:nvSpPr>
        <p:spPr>
          <a:xfrm>
            <a:off x="5587139" y="2874321"/>
            <a:ext cx="5765074" cy="3033206"/>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000"/>
              </a:spcBef>
              <a:buFont typeface="Arial" panose="020B0604020202020204" pitchFamily="34" charset="0"/>
              <a:buNone/>
              <a:defRPr sz="3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buFont typeface="Calibri" panose="020B0604020202020204" pitchFamily="34" charset="0"/>
              <a:buChar char="-"/>
            </a:pPr>
            <a:r>
              <a:rPr lang="en-GB"/>
              <a:t>Speak to your teacher</a:t>
            </a:r>
          </a:p>
          <a:p>
            <a:r>
              <a:rPr lang="en-GB"/>
              <a:t>-</a:t>
            </a:r>
          </a:p>
          <a:p>
            <a:r>
              <a:rPr lang="en-GB"/>
              <a:t>-</a:t>
            </a:r>
          </a:p>
          <a:p>
            <a:r>
              <a:rPr lang="en-GB"/>
              <a:t>-</a:t>
            </a:r>
          </a:p>
          <a:p>
            <a:r>
              <a:rPr lang="en-GB"/>
              <a:t>-</a:t>
            </a:r>
          </a:p>
        </p:txBody>
      </p:sp>
    </p:spTree>
    <p:extLst>
      <p:ext uri="{BB962C8B-B14F-4D97-AF65-F5344CB8AC3E}">
        <p14:creationId xmlns:p14="http://schemas.microsoft.com/office/powerpoint/2010/main" val="7327808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e 2" descr="Et bilde som inneholder tekst&#10;&#10;Automatisk generert beskrivelse">
            <a:extLst>
              <a:ext uri="{FF2B5EF4-FFF2-40B4-BE49-F238E27FC236}">
                <a16:creationId xmlns:a16="http://schemas.microsoft.com/office/drawing/2014/main" id="{B838EA88-90E5-231F-A687-DCAEF0E31B56}"/>
              </a:ext>
            </a:extLst>
          </p:cNvPr>
          <p:cNvPicPr>
            <a:picLocks noChangeAspect="1"/>
          </p:cNvPicPr>
          <p:nvPr/>
        </p:nvPicPr>
        <p:blipFill>
          <a:blip r:embed="rId3"/>
          <a:stretch>
            <a:fillRect/>
          </a:stretch>
        </p:blipFill>
        <p:spPr>
          <a:xfrm>
            <a:off x="4234" y="3295"/>
            <a:ext cx="12183533" cy="6851410"/>
          </a:xfrm>
          <a:prstGeom prst="rect">
            <a:avLst/>
          </a:prstGeom>
        </p:spPr>
      </p:pic>
    </p:spTree>
    <p:extLst>
      <p:ext uri="{BB962C8B-B14F-4D97-AF65-F5344CB8AC3E}">
        <p14:creationId xmlns:p14="http://schemas.microsoft.com/office/powerpoint/2010/main" val="116216495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e 4" descr="Et bilde som inneholder tekst&#10;&#10;Automatisk generert beskrivelse">
            <a:extLst>
              <a:ext uri="{FF2B5EF4-FFF2-40B4-BE49-F238E27FC236}">
                <a16:creationId xmlns:a16="http://schemas.microsoft.com/office/drawing/2014/main" id="{32C79828-EF58-287C-4DF1-A8429095A225}"/>
              </a:ext>
            </a:extLst>
          </p:cNvPr>
          <p:cNvPicPr>
            <a:picLocks noChangeAspect="1"/>
          </p:cNvPicPr>
          <p:nvPr/>
        </p:nvPicPr>
        <p:blipFill>
          <a:blip r:embed="rId3"/>
          <a:stretch>
            <a:fillRect/>
          </a:stretch>
        </p:blipFill>
        <p:spPr>
          <a:xfrm>
            <a:off x="4234" y="3820"/>
            <a:ext cx="12183533" cy="6850362"/>
          </a:xfrm>
          <a:prstGeom prst="rect">
            <a:avLst/>
          </a:prstGeom>
        </p:spPr>
      </p:pic>
    </p:spTree>
    <p:extLst>
      <p:ext uri="{BB962C8B-B14F-4D97-AF65-F5344CB8AC3E}">
        <p14:creationId xmlns:p14="http://schemas.microsoft.com/office/powerpoint/2010/main" val="43790146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e 6" descr="Et bilde som inneholder diagram&#10;&#10;Automatisk generert beskrivelse">
            <a:extLst>
              <a:ext uri="{FF2B5EF4-FFF2-40B4-BE49-F238E27FC236}">
                <a16:creationId xmlns:a16="http://schemas.microsoft.com/office/drawing/2014/main" id="{36EA4209-4D97-0A71-B5B0-6C930A67602A}"/>
              </a:ext>
            </a:extLst>
          </p:cNvPr>
          <p:cNvPicPr>
            <a:picLocks noChangeAspect="1"/>
          </p:cNvPicPr>
          <p:nvPr/>
        </p:nvPicPr>
        <p:blipFill>
          <a:blip r:embed="rId3"/>
          <a:stretch>
            <a:fillRect/>
          </a:stretch>
        </p:blipFill>
        <p:spPr>
          <a:xfrm>
            <a:off x="4234" y="47872"/>
            <a:ext cx="12278783" cy="6815172"/>
          </a:xfrm>
          <a:prstGeom prst="rect">
            <a:avLst/>
          </a:prstGeom>
        </p:spPr>
      </p:pic>
    </p:spTree>
    <p:extLst>
      <p:ext uri="{BB962C8B-B14F-4D97-AF65-F5344CB8AC3E}">
        <p14:creationId xmlns:p14="http://schemas.microsoft.com/office/powerpoint/2010/main" val="172747478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e 4">
            <a:extLst>
              <a:ext uri="{FF2B5EF4-FFF2-40B4-BE49-F238E27FC236}">
                <a16:creationId xmlns:a16="http://schemas.microsoft.com/office/drawing/2014/main" id="{E91F8CA9-EAE1-7E98-04ED-FF122210FCBF}"/>
              </a:ext>
            </a:extLst>
          </p:cNvPr>
          <p:cNvPicPr>
            <a:picLocks noChangeAspect="1"/>
          </p:cNvPicPr>
          <p:nvPr/>
        </p:nvPicPr>
        <p:blipFill>
          <a:blip r:embed="rId3"/>
          <a:stretch>
            <a:fillRect/>
          </a:stretch>
        </p:blipFill>
        <p:spPr>
          <a:xfrm>
            <a:off x="4234" y="4871"/>
            <a:ext cx="12183533" cy="6848260"/>
          </a:xfrm>
          <a:prstGeom prst="rect">
            <a:avLst/>
          </a:prstGeom>
        </p:spPr>
      </p:pic>
    </p:spTree>
    <p:extLst>
      <p:ext uri="{BB962C8B-B14F-4D97-AF65-F5344CB8AC3E}">
        <p14:creationId xmlns:p14="http://schemas.microsoft.com/office/powerpoint/2010/main" val="226050633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e 5" descr="Et bilde som inneholder diagram&#10;&#10;Automatisk generert beskrivelse">
            <a:extLst>
              <a:ext uri="{FF2B5EF4-FFF2-40B4-BE49-F238E27FC236}">
                <a16:creationId xmlns:a16="http://schemas.microsoft.com/office/drawing/2014/main" id="{A84F5201-BC05-2274-D06F-6648343CA11E}"/>
              </a:ext>
            </a:extLst>
          </p:cNvPr>
          <p:cNvPicPr>
            <a:picLocks noChangeAspect="1"/>
          </p:cNvPicPr>
          <p:nvPr/>
        </p:nvPicPr>
        <p:blipFill>
          <a:blip r:embed="rId3"/>
          <a:stretch>
            <a:fillRect/>
          </a:stretch>
        </p:blipFill>
        <p:spPr>
          <a:xfrm>
            <a:off x="4234" y="90873"/>
            <a:ext cx="12183533" cy="6771504"/>
          </a:xfrm>
          <a:prstGeom prst="rect">
            <a:avLst/>
          </a:prstGeom>
        </p:spPr>
      </p:pic>
    </p:spTree>
    <p:extLst>
      <p:ext uri="{BB962C8B-B14F-4D97-AF65-F5344CB8AC3E}">
        <p14:creationId xmlns:p14="http://schemas.microsoft.com/office/powerpoint/2010/main" val="333120655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2" name="Bilde 2" descr="Et bilde som inneholder diagram&#10;&#10;Automatisk generert beskrivelse">
            <a:extLst>
              <a:ext uri="{FF2B5EF4-FFF2-40B4-BE49-F238E27FC236}">
                <a16:creationId xmlns:a16="http://schemas.microsoft.com/office/drawing/2014/main" id="{A0862DF5-D201-F45A-CF83-7E6F40361B59}"/>
              </a:ext>
            </a:extLst>
          </p:cNvPr>
          <p:cNvPicPr>
            <a:picLocks noChangeAspect="1"/>
          </p:cNvPicPr>
          <p:nvPr/>
        </p:nvPicPr>
        <p:blipFill>
          <a:blip r:embed="rId3"/>
          <a:stretch>
            <a:fillRect/>
          </a:stretch>
        </p:blipFill>
        <p:spPr>
          <a:xfrm>
            <a:off x="4234" y="2626"/>
            <a:ext cx="12183533" cy="6852749"/>
          </a:xfrm>
          <a:prstGeom prst="rect">
            <a:avLst/>
          </a:prstGeom>
        </p:spPr>
      </p:pic>
    </p:spTree>
    <p:extLst>
      <p:ext uri="{BB962C8B-B14F-4D97-AF65-F5344CB8AC3E}">
        <p14:creationId xmlns:p14="http://schemas.microsoft.com/office/powerpoint/2010/main" val="170346000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mc:AlternateContent xmlns:mc="http://schemas.openxmlformats.org/markup-compatibility/2006" xmlns:p14="http://schemas.microsoft.com/office/powerpoint/2010/main">
        <mc:Choice Requires="p14">
          <p:contentPart p14:bwMode="auto" r:id="rId3">
            <p14:nvContentPartPr>
              <p14:cNvPr id="2" name="Håndskrift 1">
                <a:extLst>
                  <a:ext uri="{FF2B5EF4-FFF2-40B4-BE49-F238E27FC236}">
                    <a16:creationId xmlns:a16="http://schemas.microsoft.com/office/drawing/2014/main" id="{CC17BC38-F8E6-D2E7-4B57-5386375826CC}"/>
                  </a:ext>
                </a:extLst>
              </p14:cNvPr>
              <p14:cNvContentPartPr/>
              <p14:nvPr/>
            </p14:nvContentPartPr>
            <p14:xfrm>
              <a:off x="8285908" y="3591559"/>
              <a:ext cx="22007" cy="19764"/>
            </p14:xfrm>
          </p:contentPart>
        </mc:Choice>
        <mc:Fallback xmlns="">
          <p:pic>
            <p:nvPicPr>
              <p:cNvPr id="2" name="Håndskrift 1">
                <a:extLst>
                  <a:ext uri="{FF2B5EF4-FFF2-40B4-BE49-F238E27FC236}">
                    <a16:creationId xmlns:a16="http://schemas.microsoft.com/office/drawing/2014/main" id="{CC17BC38-F8E6-D2E7-4B57-5386375826CC}"/>
                  </a:ext>
                </a:extLst>
              </p:cNvPr>
              <p:cNvPicPr/>
              <p:nvPr/>
            </p:nvPicPr>
            <p:blipFill>
              <a:blip r:embed="rId4"/>
              <a:stretch>
                <a:fillRect/>
              </a:stretch>
            </p:blipFill>
            <p:spPr>
              <a:xfrm>
                <a:off x="8268160" y="3573913"/>
                <a:ext cx="57147" cy="54704"/>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3" name="Håndskrift 2">
                <a:extLst>
                  <a:ext uri="{FF2B5EF4-FFF2-40B4-BE49-F238E27FC236}">
                    <a16:creationId xmlns:a16="http://schemas.microsoft.com/office/drawing/2014/main" id="{356A6977-2843-5B47-5D68-868C6A436583}"/>
                  </a:ext>
                </a:extLst>
              </p14:cNvPr>
              <p14:cNvContentPartPr/>
              <p14:nvPr/>
            </p14:nvContentPartPr>
            <p14:xfrm>
              <a:off x="8284613" y="3606020"/>
              <a:ext cx="12719" cy="45229"/>
            </p14:xfrm>
          </p:contentPart>
        </mc:Choice>
        <mc:Fallback xmlns="">
          <p:pic>
            <p:nvPicPr>
              <p:cNvPr id="3" name="Håndskrift 2">
                <a:extLst>
                  <a:ext uri="{FF2B5EF4-FFF2-40B4-BE49-F238E27FC236}">
                    <a16:creationId xmlns:a16="http://schemas.microsoft.com/office/drawing/2014/main" id="{356A6977-2843-5B47-5D68-868C6A436583}"/>
                  </a:ext>
                </a:extLst>
              </p:cNvPr>
              <p:cNvPicPr/>
              <p:nvPr/>
            </p:nvPicPr>
            <p:blipFill>
              <a:blip r:embed="rId6"/>
              <a:stretch>
                <a:fillRect/>
              </a:stretch>
            </p:blipFill>
            <p:spPr>
              <a:xfrm>
                <a:off x="8267425" y="3588213"/>
                <a:ext cx="46751" cy="80486"/>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6" name="Håndskrift 5">
                <a:extLst>
                  <a:ext uri="{FF2B5EF4-FFF2-40B4-BE49-F238E27FC236}">
                    <a16:creationId xmlns:a16="http://schemas.microsoft.com/office/drawing/2014/main" id="{5A744FC3-E150-805C-2869-CBCF11DE8AC3}"/>
                  </a:ext>
                </a:extLst>
              </p14:cNvPr>
              <p14:cNvContentPartPr/>
              <p14:nvPr/>
            </p14:nvContentPartPr>
            <p14:xfrm>
              <a:off x="8271490" y="3592073"/>
              <a:ext cx="16581" cy="38010"/>
            </p14:xfrm>
          </p:contentPart>
        </mc:Choice>
        <mc:Fallback xmlns="">
          <p:pic>
            <p:nvPicPr>
              <p:cNvPr id="6" name="Håndskrift 5">
                <a:extLst>
                  <a:ext uri="{FF2B5EF4-FFF2-40B4-BE49-F238E27FC236}">
                    <a16:creationId xmlns:a16="http://schemas.microsoft.com/office/drawing/2014/main" id="{5A744FC3-E150-805C-2869-CBCF11DE8AC3}"/>
                  </a:ext>
                </a:extLst>
              </p:cNvPr>
              <p:cNvPicPr/>
              <p:nvPr/>
            </p:nvPicPr>
            <p:blipFill>
              <a:blip r:embed="rId8"/>
              <a:stretch>
                <a:fillRect/>
              </a:stretch>
            </p:blipFill>
            <p:spPr>
              <a:xfrm>
                <a:off x="8254218" y="3574311"/>
                <a:ext cx="50779" cy="73178"/>
              </a:xfrm>
              <a:prstGeom prst="rect">
                <a:avLst/>
              </a:prstGeom>
            </p:spPr>
          </p:pic>
        </mc:Fallback>
      </mc:AlternateContent>
      <p:pic>
        <p:nvPicPr>
          <p:cNvPr id="7" name="Bilde 7" descr="Et bilde som inneholder diagram&#10;&#10;Automatisk generert beskrivelse">
            <a:extLst>
              <a:ext uri="{FF2B5EF4-FFF2-40B4-BE49-F238E27FC236}">
                <a16:creationId xmlns:a16="http://schemas.microsoft.com/office/drawing/2014/main" id="{9CED7B7A-8259-6E70-18D2-2069C481A426}"/>
              </a:ext>
            </a:extLst>
          </p:cNvPr>
          <p:cNvPicPr>
            <a:picLocks noChangeAspect="1"/>
          </p:cNvPicPr>
          <p:nvPr/>
        </p:nvPicPr>
        <p:blipFill>
          <a:blip r:embed="rId9"/>
          <a:stretch>
            <a:fillRect/>
          </a:stretch>
        </p:blipFill>
        <p:spPr>
          <a:xfrm>
            <a:off x="4234" y="4345"/>
            <a:ext cx="12183533" cy="6849312"/>
          </a:xfrm>
          <a:prstGeom prst="rect">
            <a:avLst/>
          </a:prstGeom>
        </p:spPr>
      </p:pic>
    </p:spTree>
    <p:extLst>
      <p:ext uri="{BB962C8B-B14F-4D97-AF65-F5344CB8AC3E}">
        <p14:creationId xmlns:p14="http://schemas.microsoft.com/office/powerpoint/2010/main" val="414826318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e 5">
            <a:extLst>
              <a:ext uri="{FF2B5EF4-FFF2-40B4-BE49-F238E27FC236}">
                <a16:creationId xmlns:a16="http://schemas.microsoft.com/office/drawing/2014/main" id="{DBCA9871-576D-B78D-1056-07884B363FBA}"/>
              </a:ext>
            </a:extLst>
          </p:cNvPr>
          <p:cNvPicPr>
            <a:picLocks noChangeAspect="1"/>
          </p:cNvPicPr>
          <p:nvPr/>
        </p:nvPicPr>
        <p:blipFill>
          <a:blip r:embed="rId3"/>
          <a:stretch>
            <a:fillRect/>
          </a:stretch>
        </p:blipFill>
        <p:spPr>
          <a:xfrm>
            <a:off x="4234" y="3150"/>
            <a:ext cx="12183533" cy="6851701"/>
          </a:xfrm>
          <a:prstGeom prst="rect">
            <a:avLst/>
          </a:prstGeom>
        </p:spPr>
      </p:pic>
    </p:spTree>
    <p:extLst>
      <p:ext uri="{BB962C8B-B14F-4D97-AF65-F5344CB8AC3E}">
        <p14:creationId xmlns:p14="http://schemas.microsoft.com/office/powerpoint/2010/main" val="177486608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e 4">
            <a:extLst>
              <a:ext uri="{FF2B5EF4-FFF2-40B4-BE49-F238E27FC236}">
                <a16:creationId xmlns:a16="http://schemas.microsoft.com/office/drawing/2014/main" id="{03B6110B-8EBD-595D-0773-A4FC39A56F99}"/>
              </a:ext>
            </a:extLst>
          </p:cNvPr>
          <p:cNvPicPr>
            <a:picLocks noChangeAspect="1"/>
          </p:cNvPicPr>
          <p:nvPr/>
        </p:nvPicPr>
        <p:blipFill>
          <a:blip r:embed="rId3"/>
          <a:stretch>
            <a:fillRect/>
          </a:stretch>
        </p:blipFill>
        <p:spPr>
          <a:xfrm>
            <a:off x="4234" y="4488"/>
            <a:ext cx="12183533" cy="6849025"/>
          </a:xfrm>
          <a:prstGeom prst="rect">
            <a:avLst/>
          </a:prstGeom>
        </p:spPr>
      </p:pic>
    </p:spTree>
    <p:extLst>
      <p:ext uri="{BB962C8B-B14F-4D97-AF65-F5344CB8AC3E}">
        <p14:creationId xmlns:p14="http://schemas.microsoft.com/office/powerpoint/2010/main" val="35885749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e 2" descr="Et bilde som inneholder diagram&#10;&#10;Automatisk generert beskrivelse">
            <a:extLst>
              <a:ext uri="{FF2B5EF4-FFF2-40B4-BE49-F238E27FC236}">
                <a16:creationId xmlns:a16="http://schemas.microsoft.com/office/drawing/2014/main" id="{5135DB40-4DAC-7588-CF15-78C929880B25}"/>
              </a:ext>
            </a:extLst>
          </p:cNvPr>
          <p:cNvPicPr>
            <a:picLocks noChangeAspect="1"/>
          </p:cNvPicPr>
          <p:nvPr/>
        </p:nvPicPr>
        <p:blipFill>
          <a:blip r:embed="rId3"/>
          <a:stretch>
            <a:fillRect/>
          </a:stretch>
        </p:blipFill>
        <p:spPr>
          <a:xfrm>
            <a:off x="4234" y="1432"/>
            <a:ext cx="12183533" cy="6855137"/>
          </a:xfrm>
          <a:prstGeom prst="rect">
            <a:avLst/>
          </a:prstGeom>
        </p:spPr>
      </p:pic>
    </p:spTree>
    <p:extLst>
      <p:ext uri="{BB962C8B-B14F-4D97-AF65-F5344CB8AC3E}">
        <p14:creationId xmlns:p14="http://schemas.microsoft.com/office/powerpoint/2010/main" val="21879448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e 4">
            <a:extLst>
              <a:ext uri="{FF2B5EF4-FFF2-40B4-BE49-F238E27FC236}">
                <a16:creationId xmlns:a16="http://schemas.microsoft.com/office/drawing/2014/main" id="{17ABE0B3-4709-D99F-CD72-702D7D384E83}"/>
              </a:ext>
            </a:extLst>
          </p:cNvPr>
          <p:cNvPicPr>
            <a:picLocks noChangeAspect="1"/>
          </p:cNvPicPr>
          <p:nvPr/>
        </p:nvPicPr>
        <p:blipFill>
          <a:blip r:embed="rId3"/>
          <a:stretch>
            <a:fillRect/>
          </a:stretch>
        </p:blipFill>
        <p:spPr>
          <a:xfrm>
            <a:off x="4234" y="2103"/>
            <a:ext cx="12183533" cy="6853796"/>
          </a:xfrm>
          <a:prstGeom prst="rect">
            <a:avLst/>
          </a:prstGeom>
        </p:spPr>
      </p:pic>
    </p:spTree>
    <p:extLst>
      <p:ext uri="{BB962C8B-B14F-4D97-AF65-F5344CB8AC3E}">
        <p14:creationId xmlns:p14="http://schemas.microsoft.com/office/powerpoint/2010/main" val="10886432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Bilde 6" descr="Et bilde som inneholder tekst, forretningskort, vektorgrafikk, skjermbilde&#10;&#10;Automatisk generert beskrivelse">
            <a:extLst>
              <a:ext uri="{FF2B5EF4-FFF2-40B4-BE49-F238E27FC236}">
                <a16:creationId xmlns:a16="http://schemas.microsoft.com/office/drawing/2014/main" id="{E1967F56-0490-9C28-0409-41DC2A396D7B}"/>
              </a:ext>
            </a:extLst>
          </p:cNvPr>
          <p:cNvPicPr>
            <a:picLocks noChangeAspect="1"/>
          </p:cNvPicPr>
          <p:nvPr/>
        </p:nvPicPr>
        <p:blipFill>
          <a:blip r:embed="rId3"/>
          <a:stretch>
            <a:fillRect/>
          </a:stretch>
        </p:blipFill>
        <p:spPr>
          <a:xfrm>
            <a:off x="-2208" y="-4824"/>
            <a:ext cx="12196417" cy="6867647"/>
          </a:xfrm>
          <a:prstGeom prst="rect">
            <a:avLst/>
          </a:prstGeom>
        </p:spPr>
      </p:pic>
    </p:spTree>
    <p:extLst>
      <p:ext uri="{BB962C8B-B14F-4D97-AF65-F5344CB8AC3E}">
        <p14:creationId xmlns:p14="http://schemas.microsoft.com/office/powerpoint/2010/main" val="19602075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e 5" descr="Et bilde som inneholder diagram&#10;&#10;Automatisk generert beskrivelse">
            <a:extLst>
              <a:ext uri="{FF2B5EF4-FFF2-40B4-BE49-F238E27FC236}">
                <a16:creationId xmlns:a16="http://schemas.microsoft.com/office/drawing/2014/main" id="{FFA5BC32-1C09-B084-B352-41FBAEEB3F77}"/>
              </a:ext>
            </a:extLst>
          </p:cNvPr>
          <p:cNvPicPr>
            <a:picLocks noChangeAspect="1"/>
          </p:cNvPicPr>
          <p:nvPr/>
        </p:nvPicPr>
        <p:blipFill>
          <a:blip r:embed="rId3"/>
          <a:stretch>
            <a:fillRect/>
          </a:stretch>
        </p:blipFill>
        <p:spPr>
          <a:xfrm>
            <a:off x="-2208" y="-1098"/>
            <a:ext cx="12196417" cy="6860197"/>
          </a:xfrm>
          <a:prstGeom prst="rect">
            <a:avLst/>
          </a:prstGeom>
        </p:spPr>
      </p:pic>
      <mc:AlternateContent xmlns:mc="http://schemas.openxmlformats.org/markup-compatibility/2006" xmlns:p14="http://schemas.microsoft.com/office/powerpoint/2010/main">
        <mc:Choice Requires="p14">
          <p:contentPart p14:bwMode="auto" r:id="rId4">
            <p14:nvContentPartPr>
              <p14:cNvPr id="7" name="Håndskrift 6">
                <a:extLst>
                  <a:ext uri="{FF2B5EF4-FFF2-40B4-BE49-F238E27FC236}">
                    <a16:creationId xmlns:a16="http://schemas.microsoft.com/office/drawing/2014/main" id="{076CACFD-9D8C-55CB-21E7-5D2670051353}"/>
                  </a:ext>
                </a:extLst>
              </p14:cNvPr>
              <p14:cNvContentPartPr/>
              <p14:nvPr/>
            </p14:nvContentPartPr>
            <p14:xfrm>
              <a:off x="8688916" y="3630083"/>
              <a:ext cx="10583" cy="10583"/>
            </p14:xfrm>
          </p:contentPart>
        </mc:Choice>
        <mc:Fallback xmlns="">
          <p:pic>
            <p:nvPicPr>
              <p:cNvPr id="7" name="Håndskrift 6">
                <a:extLst>
                  <a:ext uri="{FF2B5EF4-FFF2-40B4-BE49-F238E27FC236}">
                    <a16:creationId xmlns:a16="http://schemas.microsoft.com/office/drawing/2014/main" id="{076CACFD-9D8C-55CB-21E7-5D2670051353}"/>
                  </a:ext>
                </a:extLst>
              </p:cNvPr>
              <p:cNvPicPr/>
              <p:nvPr/>
            </p:nvPicPr>
            <p:blipFill>
              <a:blip r:embed="rId5"/>
              <a:stretch>
                <a:fillRect/>
              </a:stretch>
            </p:blipFill>
            <p:spPr>
              <a:xfrm>
                <a:off x="8159766" y="3100933"/>
                <a:ext cx="1058300" cy="10583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9" name="Håndskrift 8">
                <a:extLst>
                  <a:ext uri="{FF2B5EF4-FFF2-40B4-BE49-F238E27FC236}">
                    <a16:creationId xmlns:a16="http://schemas.microsoft.com/office/drawing/2014/main" id="{7156FE05-7362-52C5-E2D0-FAF6E674FD70}"/>
                  </a:ext>
                </a:extLst>
              </p14:cNvPr>
              <p14:cNvContentPartPr/>
              <p14:nvPr/>
            </p14:nvContentPartPr>
            <p14:xfrm>
              <a:off x="8658098" y="3602156"/>
              <a:ext cx="41401" cy="57007"/>
            </p14:xfrm>
          </p:contentPart>
        </mc:Choice>
        <mc:Fallback xmlns="">
          <p:pic>
            <p:nvPicPr>
              <p:cNvPr id="9" name="Håndskrift 8">
                <a:extLst>
                  <a:ext uri="{FF2B5EF4-FFF2-40B4-BE49-F238E27FC236}">
                    <a16:creationId xmlns:a16="http://schemas.microsoft.com/office/drawing/2014/main" id="{7156FE05-7362-52C5-E2D0-FAF6E674FD70}"/>
                  </a:ext>
                </a:extLst>
              </p:cNvPr>
              <p:cNvPicPr/>
              <p:nvPr/>
            </p:nvPicPr>
            <p:blipFill>
              <a:blip r:embed="rId7"/>
              <a:stretch>
                <a:fillRect/>
              </a:stretch>
            </p:blipFill>
            <p:spPr>
              <a:xfrm>
                <a:off x="8640253" y="3584229"/>
                <a:ext cx="76735" cy="92502"/>
              </a:xfrm>
              <a:prstGeom prst="rect">
                <a:avLst/>
              </a:prstGeom>
            </p:spPr>
          </p:pic>
        </mc:Fallback>
      </mc:AlternateContent>
    </p:spTree>
    <p:extLst>
      <p:ext uri="{BB962C8B-B14F-4D97-AF65-F5344CB8AC3E}">
        <p14:creationId xmlns:p14="http://schemas.microsoft.com/office/powerpoint/2010/main" val="15652334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e 2" descr="Et bilde som inneholder diagram&#10;&#10;Automatisk generert beskrivelse">
            <a:extLst>
              <a:ext uri="{FF2B5EF4-FFF2-40B4-BE49-F238E27FC236}">
                <a16:creationId xmlns:a16="http://schemas.microsoft.com/office/drawing/2014/main" id="{4986E126-F8B2-32B1-3241-1B969670C879}"/>
              </a:ext>
            </a:extLst>
          </p:cNvPr>
          <p:cNvPicPr>
            <a:picLocks noChangeAspect="1"/>
          </p:cNvPicPr>
          <p:nvPr/>
        </p:nvPicPr>
        <p:blipFill>
          <a:blip r:embed="rId3"/>
          <a:stretch>
            <a:fillRect/>
          </a:stretch>
        </p:blipFill>
        <p:spPr>
          <a:xfrm>
            <a:off x="-2208" y="-3068"/>
            <a:ext cx="12196417" cy="6864136"/>
          </a:xfrm>
          <a:prstGeom prst="rect">
            <a:avLst/>
          </a:prstGeom>
        </p:spPr>
      </p:pic>
    </p:spTree>
    <p:extLst>
      <p:ext uri="{BB962C8B-B14F-4D97-AF65-F5344CB8AC3E}">
        <p14:creationId xmlns:p14="http://schemas.microsoft.com/office/powerpoint/2010/main" val="9169771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e 4">
            <a:extLst>
              <a:ext uri="{FF2B5EF4-FFF2-40B4-BE49-F238E27FC236}">
                <a16:creationId xmlns:a16="http://schemas.microsoft.com/office/drawing/2014/main" id="{D5ECAE85-223B-D642-724A-275259A48250}"/>
              </a:ext>
            </a:extLst>
          </p:cNvPr>
          <p:cNvPicPr>
            <a:picLocks noChangeAspect="1"/>
          </p:cNvPicPr>
          <p:nvPr/>
        </p:nvPicPr>
        <p:blipFill>
          <a:blip r:embed="rId3"/>
          <a:stretch>
            <a:fillRect/>
          </a:stretch>
        </p:blipFill>
        <p:spPr>
          <a:xfrm>
            <a:off x="-2208" y="-574"/>
            <a:ext cx="12196417" cy="6859148"/>
          </a:xfrm>
          <a:prstGeom prst="rect">
            <a:avLst/>
          </a:prstGeom>
        </p:spPr>
      </p:pic>
    </p:spTree>
    <p:extLst>
      <p:ext uri="{BB962C8B-B14F-4D97-AF65-F5344CB8AC3E}">
        <p14:creationId xmlns:p14="http://schemas.microsoft.com/office/powerpoint/2010/main" val="2706686094"/>
      </p:ext>
    </p:extLst>
  </p:cSld>
  <p:clrMapOvr>
    <a:masterClrMapping/>
  </p:clrMapOvr>
</p:sld>
</file>

<file path=ppt/theme/theme1.xml><?xml version="1.0" encoding="utf-8"?>
<a:theme xmlns:a="http://schemas.openxmlformats.org/drawingml/2006/main" name="Office Theme">
  <a:themeElements>
    <a:clrScheme name="Anna Freud brand">
      <a:dk1>
        <a:srgbClr val="232D5A"/>
      </a:dk1>
      <a:lt1>
        <a:sysClr val="window" lastClr="FFFFFF"/>
      </a:lt1>
      <a:dk2>
        <a:srgbClr val="3C3C3C"/>
      </a:dk2>
      <a:lt2>
        <a:srgbClr val="FFFFFF"/>
      </a:lt2>
      <a:accent1>
        <a:srgbClr val="64C3D7"/>
      </a:accent1>
      <a:accent2>
        <a:srgbClr val="645FA5"/>
      </a:accent2>
      <a:accent3>
        <a:srgbClr val="ED73AA"/>
      </a:accent3>
      <a:accent4>
        <a:srgbClr val="FFE516"/>
      </a:accent4>
      <a:accent5>
        <a:srgbClr val="73BE6E"/>
      </a:accent5>
      <a:accent6>
        <a:srgbClr val="FFFFFF"/>
      </a:accent6>
      <a:hlink>
        <a:srgbClr val="AFDCE6"/>
      </a:hlink>
      <a:folHlink>
        <a:srgbClr val="AAA0CD"/>
      </a:folHlink>
    </a:clrScheme>
    <a:fontScheme name="Anna Freud_system default">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TAA lesson draft  -  Compatibility Mode" id="{5EB942F1-CC38-4223-AF13-8AE4145627F8}" vid="{C53D23FC-9792-4AFD-9BEE-D0307E6728C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TotalTime>
  <Words>3613</Words>
  <Application>Microsoft Office PowerPoint</Application>
  <PresentationFormat>Widescreen</PresentationFormat>
  <Paragraphs>282</Paragraphs>
  <Slides>37</Slides>
  <Notes>37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37</vt:i4>
      </vt:variant>
    </vt:vector>
  </HeadingPairs>
  <TitlesOfParts>
    <vt:vector size="44" baseType="lpstr">
      <vt:lpstr>"Trebuchet MS",sans-serif</vt:lpstr>
      <vt:lpstr>"Verdana",sans-serif</vt:lpstr>
      <vt:lpstr>Arial</vt:lpstr>
      <vt:lpstr>Calibri</vt:lpstr>
      <vt:lpstr>Symbol</vt:lpstr>
      <vt:lpstr>Trebuchet MS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Further support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Let’s talk about anxiety</dc:title>
  <dc:creator>Simon Boyle</dc:creator>
  <cp:lastModifiedBy>Simon Boyle</cp:lastModifiedBy>
  <cp:revision>16</cp:revision>
  <dcterms:created xsi:type="dcterms:W3CDTF">2023-04-08T09:39:45Z</dcterms:created>
  <dcterms:modified xsi:type="dcterms:W3CDTF">2023-05-11T08:00:01Z</dcterms:modified>
</cp:coreProperties>
</file>