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8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3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6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3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7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3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1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3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8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95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7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99EF-7903-46D0-93F1-531563E22D37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A8A1-2C7E-42AB-A6C4-FB644669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7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Memory Boxes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/>
              <a:t>Group Challenge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664" y="0"/>
            <a:ext cx="5039336" cy="2822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1894"/>
            <a:ext cx="4319752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next….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We will take our memory boxes </a:t>
            </a:r>
          </a:p>
          <a:p>
            <a:pPr marL="0" indent="0">
              <a:buNone/>
            </a:pPr>
            <a:r>
              <a:rPr lang="en-GB" dirty="0" smtClean="0"/>
              <a:t>To the </a:t>
            </a:r>
            <a:r>
              <a:rPr lang="en-GB" dirty="0" smtClean="0"/>
              <a:t>library</a:t>
            </a:r>
          </a:p>
          <a:p>
            <a:pPr marL="0" indent="0">
              <a:buNone/>
            </a:pPr>
            <a:r>
              <a:rPr lang="en-GB" smtClean="0"/>
              <a:t>Care home…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………………………</a:t>
            </a:r>
          </a:p>
          <a:p>
            <a:pPr marL="0" indent="0">
              <a:buNone/>
            </a:pPr>
            <a:r>
              <a:rPr lang="en-GB" dirty="0" smtClean="0"/>
              <a:t>…………………………..</a:t>
            </a:r>
          </a:p>
          <a:p>
            <a:pPr marL="0" indent="0">
              <a:buNone/>
            </a:pPr>
            <a:r>
              <a:rPr lang="en-GB" dirty="0" smtClean="0"/>
              <a:t>………………………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 that families and friends can borrow them and use them to help trigger meaningful conversations with family members and friends who have dementia.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3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Memory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do we need to create memories?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Vision</a:t>
            </a:r>
          </a:p>
          <a:p>
            <a:pPr marL="0" indent="0">
              <a:buNone/>
            </a:pPr>
            <a:r>
              <a:rPr lang="en-GB" dirty="0" smtClean="0"/>
              <a:t>Touch</a:t>
            </a:r>
          </a:p>
          <a:p>
            <a:pPr marL="0" indent="0">
              <a:buNone/>
            </a:pPr>
            <a:r>
              <a:rPr lang="en-GB" dirty="0" smtClean="0"/>
              <a:t>Taste</a:t>
            </a:r>
          </a:p>
          <a:p>
            <a:pPr marL="0" indent="0">
              <a:buNone/>
            </a:pPr>
            <a:r>
              <a:rPr lang="en-GB" dirty="0" smtClean="0"/>
              <a:t>Smell </a:t>
            </a:r>
          </a:p>
          <a:p>
            <a:pPr marL="0" indent="0">
              <a:buNone/>
            </a:pPr>
            <a:r>
              <a:rPr lang="en-GB" dirty="0" smtClean="0"/>
              <a:t>Hear</a:t>
            </a:r>
          </a:p>
          <a:p>
            <a:pPr marL="0" indent="0">
              <a:buNone/>
            </a:pPr>
            <a:r>
              <a:rPr lang="en-GB" dirty="0" smtClean="0"/>
              <a:t>All of our senses help up to create memories.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1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Hippocampus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b="1" dirty="0"/>
              <a:t>hippocampus</a:t>
            </a:r>
            <a:r>
              <a:rPr lang="en-GB" dirty="0"/>
              <a:t> is associated mainly with memory, in particular long-term memory. 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Think of this as our ‘click and save’ button!</a:t>
            </a:r>
          </a:p>
          <a:p>
            <a:pPr marL="0" indent="0">
              <a:buNone/>
            </a:pPr>
            <a:r>
              <a:rPr lang="en-GB" dirty="0" smtClean="0"/>
              <a:t>Dementia often prevents our ‘click and save’ </a:t>
            </a:r>
          </a:p>
          <a:p>
            <a:pPr marL="0" indent="0">
              <a:buNone/>
            </a:pPr>
            <a:r>
              <a:rPr lang="en-GB" dirty="0" smtClean="0"/>
              <a:t>from working.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991" y="2601310"/>
            <a:ext cx="4762500" cy="37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8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‘click and save’ button can stop working as early as when someone is in their 40’s who is later to be diagnosed with dementia – but a person won’t know this until they are diagnosed a long time down the line. </a:t>
            </a:r>
          </a:p>
          <a:p>
            <a:pPr marL="0" indent="0">
              <a:buNone/>
            </a:pPr>
            <a:r>
              <a:rPr lang="en-GB" dirty="0" smtClean="0"/>
              <a:t>All of the memories after this point won’t be saved.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memories we make between the ages of 12 and 27 are usually particularly strong memories.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Memory Triggers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How can we trigger memories from our past?</a:t>
            </a:r>
          </a:p>
          <a:p>
            <a:pPr marL="0" indent="0">
              <a:buNone/>
            </a:pPr>
            <a:r>
              <a:rPr lang="en-GB" dirty="0" smtClean="0"/>
              <a:t>Photos</a:t>
            </a:r>
          </a:p>
          <a:p>
            <a:pPr marL="0" indent="0">
              <a:buNone/>
            </a:pPr>
            <a:r>
              <a:rPr lang="en-GB" dirty="0" smtClean="0"/>
              <a:t>Things to smell</a:t>
            </a:r>
          </a:p>
          <a:p>
            <a:pPr marL="0" indent="0">
              <a:buNone/>
            </a:pPr>
            <a:r>
              <a:rPr lang="en-GB" dirty="0" smtClean="0"/>
              <a:t>Things to tastes</a:t>
            </a:r>
          </a:p>
          <a:p>
            <a:pPr marL="0" indent="0">
              <a:buNone/>
            </a:pPr>
            <a:r>
              <a:rPr lang="en-GB" dirty="0" smtClean="0"/>
              <a:t>Sounds </a:t>
            </a:r>
          </a:p>
          <a:p>
            <a:pPr marL="0" indent="0">
              <a:buNone/>
            </a:pPr>
            <a:r>
              <a:rPr lang="en-GB" dirty="0" smtClean="0"/>
              <a:t>Objects to touch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Think of some example of objects for each of these categories. </a:t>
            </a:r>
          </a:p>
          <a:p>
            <a:pPr marL="0" indent="0">
              <a:buNone/>
            </a:pPr>
            <a:r>
              <a:rPr lang="en-GB" dirty="0" smtClean="0"/>
              <a:t>Think of different eras and what objects you might use?</a:t>
            </a:r>
          </a:p>
        </p:txBody>
      </p:sp>
    </p:spTree>
    <p:extLst>
      <p:ext uri="{BB962C8B-B14F-4D97-AF65-F5344CB8AC3E}">
        <p14:creationId xmlns:p14="http://schemas.microsoft.com/office/powerpoint/2010/main" val="101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Challenge…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create a memory box full of different objects that will help families and friends trigger meaningful conversations with people with dementia. </a:t>
            </a:r>
          </a:p>
          <a:p>
            <a:pPr marL="0" indent="0">
              <a:buNone/>
            </a:pPr>
            <a:r>
              <a:rPr lang="en-GB" dirty="0" smtClean="0"/>
              <a:t>You might find – if you ask older relatives if they have objects they could donate – it gets you talking to them!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next few slide shows some examples of what you might put in your memory box.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7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5659821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20" y="0"/>
            <a:ext cx="6342993" cy="70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0" y="0"/>
            <a:ext cx="604344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4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298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Memory Boxes </vt:lpstr>
      <vt:lpstr>Memory </vt:lpstr>
      <vt:lpstr>Hippocampus </vt:lpstr>
      <vt:lpstr>PowerPoint Presentation</vt:lpstr>
      <vt:lpstr>Memory Triggers</vt:lpstr>
      <vt:lpstr>Group Challenge…</vt:lpstr>
      <vt:lpstr>PowerPoint Presentation</vt:lpstr>
      <vt:lpstr>PowerPoint Presentation</vt:lpstr>
      <vt:lpstr>PowerPoint Presentation</vt:lpstr>
      <vt:lpstr>What happens next….</vt:lpstr>
    </vt:vector>
  </TitlesOfParts>
  <Company>Newent Community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Boxes</dc:title>
  <dc:creator>D Harrill</dc:creator>
  <cp:lastModifiedBy>D Harrill</cp:lastModifiedBy>
  <cp:revision>5</cp:revision>
  <dcterms:created xsi:type="dcterms:W3CDTF">2018-02-06T13:20:58Z</dcterms:created>
  <dcterms:modified xsi:type="dcterms:W3CDTF">2018-07-12T11:32:51Z</dcterms:modified>
</cp:coreProperties>
</file>