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9" r:id="rId7"/>
    <p:sldId id="264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/>
    <p:restoredTop sz="93041"/>
  </p:normalViewPr>
  <p:slideViewPr>
    <p:cSldViewPr snapToGrid="0" snapToObjects="1">
      <p:cViewPr varScale="1">
        <p:scale>
          <a:sx n="105" d="100"/>
          <a:sy n="105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3E643-EEF5-1E4E-9F3C-5855FE3C97BD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5952-35A0-404B-817A-E15A733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each person and see who we are, where we are from.</a:t>
            </a:r>
            <a:r>
              <a:rPr lang="en-US" baseline="0" dirty="0"/>
              <a:t> Be able to adapt talk for each school attending. What would this look like for you? Who we are. What we do </a:t>
            </a:r>
            <a:r>
              <a:rPr lang="mr-IN" baseline="0" dirty="0"/>
              <a:t>–</a:t>
            </a:r>
            <a:r>
              <a:rPr lang="en-US" baseline="0" dirty="0"/>
              <a:t> GHLL and in school. </a:t>
            </a:r>
          </a:p>
          <a:p>
            <a:r>
              <a:rPr lang="en-US" baseline="0" dirty="0"/>
              <a:t>What are we seeing in school? Link between H&amp;W </a:t>
            </a:r>
            <a:r>
              <a:rPr lang="en-US" baseline="0"/>
              <a:t>and attainment document 2016 </a:t>
            </a:r>
            <a:r>
              <a:rPr lang="mr-IN" baseline="0" dirty="0"/>
              <a:t>–</a:t>
            </a:r>
            <a:r>
              <a:rPr lang="en-US" baseline="0" dirty="0"/>
              <a:t> isolation?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730E-03D6-BE43-87A0-052FFD5EA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think. Pair</a:t>
            </a:r>
            <a:r>
              <a:rPr lang="en-US" baseline="0" dirty="0"/>
              <a:t> it. Then share it. What do we notice? Isolated pupils, needy pupils needing that daily boost, those that attach themselves to you, those that are bored, find competition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730E-03D6-BE43-87A0-052FFD5EA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</a:t>
            </a:r>
            <a:r>
              <a:rPr lang="en-US" baseline="0" dirty="0"/>
              <a:t> human bar chart with teachers about their understanding of Mental Health and their playtime practice. Share what we saw at Berry Hill and </a:t>
            </a:r>
            <a:r>
              <a:rPr lang="en-US" baseline="0" dirty="0" err="1"/>
              <a:t>Coalway</a:t>
            </a:r>
            <a:r>
              <a:rPr lang="en-US" baseline="0" dirty="0"/>
              <a:t> Juniors. Use BH sheets.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730E-03D6-BE43-87A0-052FFD5EA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talk through each</a:t>
            </a:r>
            <a:r>
              <a:rPr lang="en-US" baseline="0" dirty="0"/>
              <a:t> one, let’s have a g at a game that will give us a wellbeing boost. Then, t</a:t>
            </a:r>
            <a:r>
              <a:rPr lang="en-US" dirty="0"/>
              <a:t>alk</a:t>
            </a:r>
            <a:r>
              <a:rPr lang="en-US" baseline="0" dirty="0"/>
              <a:t> through each one. Share the launch with the pupils in their hall, with staff. How it links in with current pots of funding </a:t>
            </a:r>
            <a:r>
              <a:rPr lang="mr-IN" baseline="0" dirty="0"/>
              <a:t>–</a:t>
            </a:r>
            <a:r>
              <a:rPr lang="en-US" baseline="0" dirty="0"/>
              <a:t> Sports Premium and Awards for All funding </a:t>
            </a:r>
            <a:r>
              <a:rPr lang="mr-IN" baseline="0" dirty="0"/>
              <a:t>–</a:t>
            </a:r>
            <a:r>
              <a:rPr lang="en-US" baseline="0" dirty="0"/>
              <a:t> Share examples of these </a:t>
            </a:r>
            <a:r>
              <a:rPr lang="mr-IN" baseline="0" dirty="0"/>
              <a:t>–</a:t>
            </a:r>
            <a:r>
              <a:rPr lang="en-US" baseline="0" dirty="0"/>
              <a:t> Parton manor Infants and Lakers Sec/St Johns Primary.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730E-03D6-BE43-87A0-052FFD5EA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couple of weeks after the initial meeting, I got the children back together again and asked for their ideas for how each zone should look.   They came up with a brilliant set of ideas (share some of these).</a:t>
            </a:r>
          </a:p>
          <a:p>
            <a:r>
              <a:rPr lang="en-US" baseline="0" dirty="0"/>
              <a:t> Giving children ownership of this has meant that they have been keen to get it all going.  Two Y6 girls offered to put together a </a:t>
            </a:r>
            <a:r>
              <a:rPr lang="en-US" baseline="0" dirty="0" err="1"/>
              <a:t>rota</a:t>
            </a:r>
            <a:r>
              <a:rPr lang="en-US" baseline="0" dirty="0"/>
              <a:t> for each zone and they did a great job of this, matching children together and then typing it all up. There has also been a launch assembly where 5 of the children introduced the concept to the rest of the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730E-03D6-BE43-87A0-052FFD5EA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79E1-4380-EC41-8C6E-BCC7DCEA174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9FBF27-7A1C-0447-B2F7-6A5345354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ris.powell@ghll.org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tiff"/><Relationship Id="rId5" Type="http://schemas.openxmlformats.org/officeDocument/2006/relationships/package" Target="../embeddings/Microsoft_Word_Document.docx"/><Relationship Id="rId10" Type="http://schemas.openxmlformats.org/officeDocument/2006/relationships/image" Target="../media/image8.tiff"/><Relationship Id="rId4" Type="http://schemas.openxmlformats.org/officeDocument/2006/relationships/image" Target="../media/image1.png"/><Relationship Id="rId9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658" y="694810"/>
            <a:ext cx="8601437" cy="18793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Iowan Old Style Roman" charset="0"/>
                <a:ea typeface="Iowan Old Style Roman" charset="0"/>
                <a:cs typeface="Iowan Old Style Roman" charset="0"/>
              </a:rPr>
              <a:t>Positive Playtime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844" y="5526824"/>
            <a:ext cx="6505044" cy="63636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Iowan Old Style Roman" charset="0"/>
                <a:ea typeface="Iowan Old Style Roman" charset="0"/>
                <a:cs typeface="Iowan Old Style Roman" charset="0"/>
              </a:rPr>
              <a:t>Class: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" y="1792793"/>
            <a:ext cx="4172328" cy="32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719" y="1718491"/>
            <a:ext cx="919912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Comic Sans MS" charset="0"/>
                <a:ea typeface="Comic Sans MS" charset="0"/>
                <a:cs typeface="Comic Sans MS" charset="0"/>
                <a:hlinkClick r:id="rId2"/>
              </a:rPr>
              <a:t>Chris Powell </a:t>
            </a:r>
          </a:p>
          <a:p>
            <a:pPr algn="ctr"/>
            <a:r>
              <a:rPr lang="en-US" sz="6000" b="1" dirty="0">
                <a:latin typeface="Comic Sans MS" charset="0"/>
                <a:ea typeface="Comic Sans MS" charset="0"/>
                <a:cs typeface="Comic Sans MS" charset="0"/>
                <a:hlinkClick r:id="rId2"/>
              </a:rPr>
              <a:t>GHLL Lead Teacher</a:t>
            </a:r>
          </a:p>
          <a:p>
            <a:pPr algn="ctr"/>
            <a:r>
              <a:rPr lang="en-US" sz="6000" dirty="0">
                <a:latin typeface="Comic Sans MS" charset="0"/>
                <a:ea typeface="Comic Sans MS" charset="0"/>
                <a:cs typeface="Comic Sans MS" charset="0"/>
                <a:hlinkClick r:id="rId2"/>
              </a:rPr>
              <a:t>chris.powell@ghll.org.uk</a:t>
            </a:r>
            <a:endParaRPr lang="en-US" sz="6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6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798286"/>
            <a:ext cx="7069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Contact details for future support</a:t>
            </a:r>
            <a:r>
              <a:rPr lang="en-US" sz="32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40" y="5448822"/>
            <a:ext cx="1496145" cy="11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151" y="739037"/>
            <a:ext cx="96760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Tell me about</a:t>
            </a:r>
            <a:r>
              <a:rPr lang="mr-IN" sz="60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60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en-US" sz="60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Break times and </a:t>
            </a:r>
          </a:p>
          <a:p>
            <a:pPr algn="ctr"/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lunch times at your school!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79" y="5210825"/>
            <a:ext cx="1776306" cy="139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A381F-ADA9-B74D-BBE8-95EDF58A4A78}"/>
              </a:ext>
            </a:extLst>
          </p:cNvPr>
          <p:cNvSpPr txBox="1"/>
          <p:nvPr/>
        </p:nvSpPr>
        <p:spPr>
          <a:xfrm>
            <a:off x="524256" y="426720"/>
            <a:ext cx="1576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1:</a:t>
            </a:r>
          </a:p>
        </p:txBody>
      </p:sp>
    </p:spTree>
    <p:extLst>
      <p:ext uri="{BB962C8B-B14F-4D97-AF65-F5344CB8AC3E}">
        <p14:creationId xmlns:p14="http://schemas.microsoft.com/office/powerpoint/2010/main" val="137120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1" y="807817"/>
            <a:ext cx="10058400" cy="4832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4AAB8-DD71-DF4E-A5CA-4E883E10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79" y="5210825"/>
            <a:ext cx="1776306" cy="13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84" y="789139"/>
            <a:ext cx="8455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Iowan Old Style Roman" charset="0"/>
                <a:ea typeface="Iowan Old Style Roman" charset="0"/>
                <a:cs typeface="Iowan Old Style Roman" charset="0"/>
              </a:rPr>
              <a:t> Health and well-being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What do you know?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6822" y="4158640"/>
            <a:ext cx="7478038" cy="1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2707" y="34321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715" y="34321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8301" y="34321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4575" y="34321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2707" y="4960307"/>
            <a:ext cx="7372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Iowan Old Style Roman" charset="0"/>
                <a:ea typeface="Iowan Old Style Roman" charset="0"/>
                <a:cs typeface="Iowan Old Style Roman" charset="0"/>
              </a:rPr>
              <a:t>The human bar chart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60" y="5110619"/>
            <a:ext cx="1879443" cy="14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4" y="901875"/>
            <a:ext cx="11613702" cy="4835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40" y="5448822"/>
            <a:ext cx="1496145" cy="1173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54" y="389318"/>
            <a:ext cx="616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The 5 ways to Well-being </a:t>
            </a:r>
            <a:r>
              <a:rPr lang="mr-IN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They make you feel happier!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354" y="5736921"/>
            <a:ext cx="869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If we know that doing any of these has a positive effect on our mental health</a:t>
            </a:r>
            <a:r>
              <a:rPr lang="mr-IN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4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2FA98-3A3F-7B4F-9B5C-76507931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57" y="1069515"/>
            <a:ext cx="8036686" cy="3345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94160-8B45-9C4B-8D60-F5606353F818}"/>
              </a:ext>
            </a:extLst>
          </p:cNvPr>
          <p:cNvSpPr txBox="1"/>
          <p:nvPr/>
        </p:nvSpPr>
        <p:spPr>
          <a:xfrm>
            <a:off x="2514600" y="5105400"/>
            <a:ext cx="802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time to action plan with a team of 10 pupils!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FDA5C-6E51-ED47-A357-98C82CEDDAC7}"/>
              </a:ext>
            </a:extLst>
          </p:cNvPr>
          <p:cNvSpPr txBox="1"/>
          <p:nvPr/>
        </p:nvSpPr>
        <p:spPr>
          <a:xfrm>
            <a:off x="609600" y="502920"/>
            <a:ext cx="1265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 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16CBB-2EE1-F244-BFBA-36725C700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07" y="199913"/>
            <a:ext cx="1776306" cy="13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71" y="493485"/>
            <a:ext cx="547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Berry Hill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40" y="5448822"/>
            <a:ext cx="1496145" cy="117344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66874" y="364744"/>
          <a:ext cx="3921877" cy="600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6642100" imgH="9626600" progId="Word.Document.12">
                  <p:embed/>
                </p:oleObj>
              </mc:Choice>
              <mc:Fallback>
                <p:oleObj name="Document" r:id="rId5" imgW="6642100" imgH="96266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6874" y="364744"/>
                        <a:ext cx="3921877" cy="600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1" y="4896697"/>
            <a:ext cx="2213116" cy="1653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1" y="1369392"/>
            <a:ext cx="2223876" cy="1586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3857" y="1369392"/>
            <a:ext cx="2168358" cy="1626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8207" y="4896697"/>
            <a:ext cx="2204008" cy="1653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315" y="3184383"/>
            <a:ext cx="2216900" cy="166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2" y="3120682"/>
            <a:ext cx="2301834" cy="17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955" y="2768082"/>
            <a:ext cx="4590661" cy="1256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Signs for the playground: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craig@chiswellcreative.co.uk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139"/>
          <a:stretch/>
        </p:blipFill>
        <p:spPr>
          <a:xfrm rot="16200000">
            <a:off x="8130166" y="-632833"/>
            <a:ext cx="3429000" cy="4694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3288E-FE65-B247-818E-726F76427C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-1" b="-1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331" y="902285"/>
            <a:ext cx="5150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halkboard SE" charset="0"/>
                <a:ea typeface="Chalkboard SE" charset="0"/>
                <a:cs typeface="Chalkboard SE" charset="0"/>
              </a:rPr>
              <a:t>Meeting with MDSV (45 mins)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382" y="2269448"/>
            <a:ext cx="817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halkboard SE" charset="0"/>
                <a:ea typeface="Chalkboard SE" charset="0"/>
                <a:cs typeface="Chalkboard SE" charset="0"/>
              </a:rPr>
              <a:t>Who are we going to target and how?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3" y="3605835"/>
            <a:ext cx="4445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78233-D548-A740-BDE4-E86FA6D3B4BE}"/>
              </a:ext>
            </a:extLst>
          </p:cNvPr>
          <p:cNvSpPr txBox="1"/>
          <p:nvPr/>
        </p:nvSpPr>
        <p:spPr>
          <a:xfrm>
            <a:off x="487680" y="579120"/>
            <a:ext cx="1576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3:</a:t>
            </a:r>
          </a:p>
        </p:txBody>
      </p:sp>
    </p:spTree>
    <p:extLst>
      <p:ext uri="{BB962C8B-B14F-4D97-AF65-F5344CB8AC3E}">
        <p14:creationId xmlns:p14="http://schemas.microsoft.com/office/powerpoint/2010/main" val="19673848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472</Words>
  <Application>Microsoft Macintosh PowerPoint</Application>
  <PresentationFormat>Widescreen</PresentationFormat>
  <Paragraphs>41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Chalkboard SE</vt:lpstr>
      <vt:lpstr>Comic Sans MS</vt:lpstr>
      <vt:lpstr>Iowan Old Style Roman</vt:lpstr>
      <vt:lpstr>Trebuchet MS</vt:lpstr>
      <vt:lpstr>Wingdings 3</vt:lpstr>
      <vt:lpstr>Facet</vt:lpstr>
      <vt:lpstr>Document</vt:lpstr>
      <vt:lpstr>Positive Playtime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Playtime Practice</dc:title>
  <dc:creator>Chris Powell</dc:creator>
  <cp:lastModifiedBy>Chris Powell</cp:lastModifiedBy>
  <cp:revision>2</cp:revision>
  <cp:lastPrinted>2020-11-01T19:45:17Z</cp:lastPrinted>
  <dcterms:created xsi:type="dcterms:W3CDTF">2020-11-01T19:43:12Z</dcterms:created>
  <dcterms:modified xsi:type="dcterms:W3CDTF">2020-11-01T19:46:20Z</dcterms:modified>
</cp:coreProperties>
</file>