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58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70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040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0697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858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477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01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3344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72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831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1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029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593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2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17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5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617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39EAC83-6AFA-44EA-9A5C-0304832E51CA}" type="datetimeFigureOut">
              <a:rPr lang="en-GB" smtClean="0"/>
              <a:t>08/10/2014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1C3C7-2472-47A6-B27D-EA06C5876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6764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v.com/news/west/2014-10-07/daughter-of-suicide-victim-calls-for-crackdown-on-payday-loan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bc.co.uk/news/business-2945704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Pay Day Loans and Debt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http://www.itv.com/news/west/2014-10-07/daughter-of-suicide-victim-calls-for-crackdown-on-payday-loans/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957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 smtClean="0"/>
              <a:t>Samantha </a:t>
            </a:r>
            <a:r>
              <a:rPr lang="en-GB" sz="2400" dirty="0" err="1" smtClean="0"/>
              <a:t>Carr's</a:t>
            </a:r>
            <a:r>
              <a:rPr lang="en-GB" sz="2400" dirty="0" smtClean="0"/>
              <a:t> father committed suicide after running up debts of more than £20,000 from payday lenders.</a:t>
            </a:r>
          </a:p>
          <a:p>
            <a:pPr marL="0" indent="0">
              <a:buNone/>
            </a:pPr>
            <a:r>
              <a:rPr lang="en-GB" sz="2400" dirty="0" smtClean="0"/>
              <a:t> Now she is calling on the Government to crackdown on the practices of payday loan companies.</a:t>
            </a:r>
          </a:p>
          <a:p>
            <a:pPr marL="0" indent="0">
              <a:buNone/>
            </a:pPr>
            <a:endParaRPr lang="en-GB" sz="2400" dirty="0" smtClean="0"/>
          </a:p>
          <a:p>
            <a:pPr marL="514350" indent="-514350">
              <a:buAutoNum type="arabicPeriod"/>
            </a:pPr>
            <a:r>
              <a:rPr lang="en-GB" sz="2400" dirty="0" smtClean="0"/>
              <a:t>Do you think the government should step in to protect people like Ian Jordan? Or was it his own fault?</a:t>
            </a:r>
          </a:p>
          <a:p>
            <a:pPr marL="514350" indent="-514350">
              <a:buAutoNum type="arabicPeriod"/>
            </a:pPr>
            <a:r>
              <a:rPr lang="en-GB" sz="2400" dirty="0" smtClean="0"/>
              <a:t>If they were to step in, what rules do you think they should impose?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67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 smtClean="0">
                <a:hlinkClick r:id="rId2"/>
              </a:rPr>
              <a:t>http://www.bbc.co.uk/news/business-29457044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 smtClean="0"/>
              <a:t>3. Wonga, the pay day lender, is  to write off £220m of customer debts, is that fair to those who have paid off their debts?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4. In the article it talks about someone lying on the application form in order to be granted the loan – who should take responsibility for that, Wonga or the client?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845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</TotalTime>
  <Words>151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</vt:lpstr>
      <vt:lpstr>Pay Day Loans and Debt </vt:lpstr>
      <vt:lpstr>PowerPoint Presentation</vt:lpstr>
      <vt:lpstr>http://www.bbc.co.uk/news/business-29457044 </vt:lpstr>
    </vt:vector>
  </TitlesOfParts>
  <Company>Newent Community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Pay Day Loans - Debt</dc:title>
  <dc:creator>D Harrill</dc:creator>
  <cp:lastModifiedBy>D Harrill</cp:lastModifiedBy>
  <cp:revision>2</cp:revision>
  <dcterms:created xsi:type="dcterms:W3CDTF">2014-10-08T06:57:57Z</dcterms:created>
  <dcterms:modified xsi:type="dcterms:W3CDTF">2014-10-08T07:04:25Z</dcterms:modified>
</cp:coreProperties>
</file>