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84" r:id="rId2"/>
    <p:sldId id="318" r:id="rId3"/>
    <p:sldId id="293" r:id="rId4"/>
    <p:sldId id="317" r:id="rId5"/>
    <p:sldId id="290" r:id="rId6"/>
    <p:sldId id="306" r:id="rId7"/>
    <p:sldId id="292" r:id="rId8"/>
    <p:sldId id="320" r:id="rId9"/>
    <p:sldId id="311" r:id="rId10"/>
    <p:sldId id="312" r:id="rId11"/>
    <p:sldId id="313" r:id="rId12"/>
    <p:sldId id="314" r:id="rId13"/>
    <p:sldId id="315" r:id="rId14"/>
    <p:sldId id="299" r:id="rId15"/>
    <p:sldId id="301" r:id="rId16"/>
    <p:sldId id="303" r:id="rId17"/>
    <p:sldId id="316" r:id="rId18"/>
    <p:sldId id="31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4686" autoAdjust="0"/>
  </p:normalViewPr>
  <p:slideViewPr>
    <p:cSldViewPr>
      <p:cViewPr varScale="1">
        <p:scale>
          <a:sx n="82" d="100"/>
          <a:sy n="82" d="100"/>
        </p:scale>
        <p:origin x="245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B3C97B-0EF4-400A-9D7C-5F3E0E01AD0D}" type="datetimeFigureOut">
              <a:rPr lang="en-GB" smtClean="0"/>
              <a:pPr/>
              <a:t>13/11/2025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644B74-F266-4401-B020-1A02BC9A9A8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928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Emotions</a:t>
            </a:r>
            <a:r>
              <a:rPr lang="en-GB" baseline="0" dirty="0"/>
              <a:t> could be – happy – fulfilled – warm inside – positive – chilled….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644B74-F266-4401-B020-1A02BC9A9A81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2598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644B74-F266-4401-B020-1A02BC9A9A81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01514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Any acts of kindness, whether small or large can make you feel happier and more satisfied about life.</a:t>
            </a:r>
          </a:p>
          <a:p>
            <a:r>
              <a:rPr lang="en-GB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Seeing yourself, and your happiness, linked to the wider community can be incredibly rewarding and</a:t>
            </a:r>
          </a:p>
          <a:p>
            <a:r>
              <a:rPr lang="en-GB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creates connections with the people around you.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644B74-F266-4401-B020-1A02BC9A9A81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12576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It’s important to remember that thinking of good things can be a lot harder to do than thinking of difficult things. If they are struggling to come up with anything good then explain that it’s normal to find</a:t>
            </a:r>
          </a:p>
          <a:p>
            <a:pPr marL="0" indent="0">
              <a:buNone/>
            </a:pPr>
            <a:r>
              <a:rPr lang="en-GB" dirty="0"/>
              <a:t>it hard. Generally we human beings have a tendency to focus on the negative more easily, it’s in our nature! </a:t>
            </a:r>
          </a:p>
          <a:p>
            <a:pPr marL="0" indent="0">
              <a:buNone/>
            </a:pPr>
            <a:r>
              <a:rPr lang="en-GB" dirty="0"/>
              <a:t>We have to work a lot harder to think of good things – think of it as how our brains are wired. We</a:t>
            </a:r>
          </a:p>
          <a:p>
            <a:pPr marL="0" indent="0">
              <a:buNone/>
            </a:pPr>
            <a:r>
              <a:rPr lang="en-GB" dirty="0"/>
              <a:t>have to push our brains to pay attention to the good things, but when we do most people can find they</a:t>
            </a:r>
          </a:p>
          <a:p>
            <a:pPr marL="0" indent="0">
              <a:buNone/>
            </a:pPr>
            <a:r>
              <a:rPr lang="en-GB" dirty="0"/>
              <a:t>think of things that have happened, however and despite how difficult life can be. Help prompt them</a:t>
            </a:r>
          </a:p>
          <a:p>
            <a:pPr marL="0" indent="0">
              <a:buNone/>
            </a:pPr>
            <a:r>
              <a:rPr lang="en-GB" dirty="0"/>
              <a:t>using examples of small good things that happen; for example someone smiling at them, listening to a</a:t>
            </a:r>
          </a:p>
          <a:p>
            <a:pPr marL="0" indent="0">
              <a:buNone/>
            </a:pPr>
            <a:r>
              <a:rPr lang="en-GB" dirty="0"/>
              <a:t>new song or laughing with friends.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644B74-F266-4401-B020-1A02BC9A9A81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15513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Explain that one way to improve wellbeing is to start to notice how many of the Five Ways to</a:t>
            </a:r>
          </a:p>
          <a:p>
            <a:pPr marL="0" indent="0">
              <a:buNone/>
            </a:pPr>
            <a:r>
              <a:rPr lang="en-GB" dirty="0"/>
              <a:t>Wellbeing actions they are doing already, and also to notice the ones they are not.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644B74-F266-4401-B020-1A02BC9A9A81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14409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644B74-F266-4401-B020-1A02BC9A9A81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5428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6D8B-5069-4965-BB86-0C82785A48A0}" type="datetimeFigureOut">
              <a:rPr lang="en-GB" smtClean="0"/>
              <a:pPr/>
              <a:t>13/11/2025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B566-FFCE-4EC7-A102-6EFDE78CABF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8964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6D8B-5069-4965-BB86-0C82785A48A0}" type="datetimeFigureOut">
              <a:rPr lang="en-GB" smtClean="0"/>
              <a:pPr/>
              <a:t>13/11/2025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B566-FFCE-4EC7-A102-6EFDE78CABF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0036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6D8B-5069-4965-BB86-0C82785A48A0}" type="datetimeFigureOut">
              <a:rPr lang="en-GB" smtClean="0"/>
              <a:pPr/>
              <a:t>13/11/2025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B566-FFCE-4EC7-A102-6EFDE78CABF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45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6D8B-5069-4965-BB86-0C82785A48A0}" type="datetimeFigureOut">
              <a:rPr lang="en-GB" smtClean="0"/>
              <a:pPr/>
              <a:t>13/11/2025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B566-FFCE-4EC7-A102-6EFDE78CABF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8679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6D8B-5069-4965-BB86-0C82785A48A0}" type="datetimeFigureOut">
              <a:rPr lang="en-GB" smtClean="0"/>
              <a:pPr/>
              <a:t>13/11/2025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B566-FFCE-4EC7-A102-6EFDE78CABF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836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6D8B-5069-4965-BB86-0C82785A48A0}" type="datetimeFigureOut">
              <a:rPr lang="en-GB" smtClean="0"/>
              <a:pPr/>
              <a:t>13/11/2025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B566-FFCE-4EC7-A102-6EFDE78CABF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1122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6D8B-5069-4965-BB86-0C82785A48A0}" type="datetimeFigureOut">
              <a:rPr lang="en-GB" smtClean="0"/>
              <a:pPr/>
              <a:t>13/11/2025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B566-FFCE-4EC7-A102-6EFDE78CABF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3683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6D8B-5069-4965-BB86-0C82785A48A0}" type="datetimeFigureOut">
              <a:rPr lang="en-GB" smtClean="0"/>
              <a:pPr/>
              <a:t>13/11/2025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B566-FFCE-4EC7-A102-6EFDE78CABF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319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6D8B-5069-4965-BB86-0C82785A48A0}" type="datetimeFigureOut">
              <a:rPr lang="en-GB" smtClean="0"/>
              <a:pPr/>
              <a:t>13/11/2025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B566-FFCE-4EC7-A102-6EFDE78CABF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0463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6D8B-5069-4965-BB86-0C82785A48A0}" type="datetimeFigureOut">
              <a:rPr lang="en-GB" smtClean="0"/>
              <a:pPr/>
              <a:t>13/11/2025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B566-FFCE-4EC7-A102-6EFDE78CABF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7365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6D8B-5069-4965-BB86-0C82785A48A0}" type="datetimeFigureOut">
              <a:rPr lang="en-GB" smtClean="0"/>
              <a:pPr/>
              <a:t>13/11/2025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B566-FFCE-4EC7-A102-6EFDE78CABF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4241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06D8B-5069-4965-BB86-0C82785A48A0}" type="datetimeFigureOut">
              <a:rPr lang="en-GB" smtClean="0"/>
              <a:pPr/>
              <a:t>13/11/2025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BB566-FFCE-4EC7-A102-6EFDE78CABF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4760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mentalhealthpartnerships.com/resource/five-ways-to-wellbeing-app/" TargetMode="Externa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 marL="0" indent="0">
              <a:buNone/>
            </a:pPr>
            <a:r>
              <a:rPr lang="en-GB" b="1" i="1" dirty="0">
                <a:latin typeface="Comic Sans MS" panose="030F0702030302020204" pitchFamily="66" charset="0"/>
              </a:rPr>
              <a:t>What do you think is meant by the term ‘Wellbeing’?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Discuss in pairs, then write your ideas on a ‘post-it’ note ready to share with the group.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4293096"/>
            <a:ext cx="3663441" cy="23485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65075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/>
              <a:t>Some ways to be Active: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6408712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Play your favourite song and dance to it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Go for a walk at lunchtime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Walk to school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Get off the bus one stop earlier and walk the final part of your journey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Go to your local park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Stretch and move your limbs in the morning, midday and evening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Join a new sports club or team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Walk the dog or a neighbours dog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Do some gardening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Make bread – it’s hard work!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Climb a tree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Go to PE – no excuses!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Try out a new exercise class like yoga or </a:t>
            </a:r>
            <a:r>
              <a:rPr lang="en-GB" dirty="0" err="1"/>
              <a:t>zumba</a:t>
            </a:r>
            <a:endParaRPr lang="en-GB" dirty="0"/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Learn how to swim or ride a bike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Create a five a side football team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Try crazy golf or bowling with your mates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Walk to see friends instead of going in the car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Have a Wii fit competition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 Learn to be a lifeguard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 Help coach a school sports team</a:t>
            </a:r>
          </a:p>
        </p:txBody>
      </p:sp>
    </p:spTree>
    <p:extLst>
      <p:ext uri="{BB962C8B-B14F-4D97-AF65-F5344CB8AC3E}">
        <p14:creationId xmlns:p14="http://schemas.microsoft.com/office/powerpoint/2010/main" val="2149971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/>
              <a:t>Some ways to Take Notice: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877272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Take a different, more beautiful route to or from school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Stop and really take in your surroundings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Reflect on the positives, what can you be grateful for – there is always something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Take notice of what you are thinking. Not to judge or be hard on yourself, but just to be more aware of what you are thinking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Really savour every mouthful of your lunch, noticing the texture, flavour, how the food feels, tastes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Consider your strengths and how you make the most of them.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Think about who inspires you and why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Notice your neighbours and people around you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Notice wild flowers and where they grow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Watch animals and birds outside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Think about what your parents do for you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Pretend you are someone else and reflect on what they would think about you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Plan for the future and where you’d like to be in 5 years time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Do some people watching in the middle of town or in the park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Try a new food and then notice how different it tastes and feels</a:t>
            </a:r>
          </a:p>
        </p:txBody>
      </p:sp>
    </p:spTree>
    <p:extLst>
      <p:ext uri="{BB962C8B-B14F-4D97-AF65-F5344CB8AC3E}">
        <p14:creationId xmlns:p14="http://schemas.microsoft.com/office/powerpoint/2010/main" val="2790836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/>
              <a:t>Some ways to keep learning: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630932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GB" sz="1600" dirty="0"/>
              <a:t>Research something you’ve always wondered about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600" dirty="0"/>
              <a:t>Discover something new, find out more about something you’re interested in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600" dirty="0"/>
              <a:t>Read the news or a book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600" dirty="0"/>
              <a:t>Use a conversation as a way to learn new things, be curious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600" dirty="0"/>
              <a:t>Sign up for a class or group outside of school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600" dirty="0"/>
              <a:t>Learn a new word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600" dirty="0"/>
              <a:t>Visit your local library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600" dirty="0"/>
              <a:t>Learn something new about yourself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600" dirty="0"/>
              <a:t>Go to a quiz or host one among your friends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600" dirty="0"/>
              <a:t>Learn an inspirational quote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600" dirty="0"/>
              <a:t>Download a random fact app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600" dirty="0"/>
              <a:t>Go to a museum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600" dirty="0"/>
              <a:t>Learn a new hobby or a new language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600" dirty="0"/>
              <a:t>Learn a new dance routine or the words to a new song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600" dirty="0"/>
              <a:t>Learn a new route home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600" dirty="0"/>
              <a:t>Find out more about something your friends or family are interested in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600" dirty="0"/>
              <a:t> Learn more about your family history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600" dirty="0"/>
              <a:t>If you hear something you don’t understand, google it straight away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600" dirty="0"/>
              <a:t>Use a dictionary for words you don’t know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600" dirty="0"/>
              <a:t>Think about how others are feeling and work out why</a:t>
            </a:r>
          </a:p>
        </p:txBody>
      </p:sp>
    </p:spTree>
    <p:extLst>
      <p:ext uri="{BB962C8B-B14F-4D97-AF65-F5344CB8AC3E}">
        <p14:creationId xmlns:p14="http://schemas.microsoft.com/office/powerpoint/2010/main" val="2993994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0080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/>
              <a:t>Ways to give: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94928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GB" sz="1600" dirty="0"/>
              <a:t>Smile and be willing to give your time to a conversation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600" dirty="0"/>
              <a:t>Check up on a friend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600" dirty="0"/>
              <a:t>Do something to help without being asked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600" dirty="0"/>
              <a:t>Say thank you to someone who has helped you. Send a text, or message or write them a letter to</a:t>
            </a:r>
          </a:p>
          <a:p>
            <a:pPr marL="0" indent="0">
              <a:buNone/>
            </a:pPr>
            <a:r>
              <a:rPr lang="en-GB" sz="1600" dirty="0"/>
              <a:t>        show how much it meant to you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600" dirty="0"/>
              <a:t>Give unwanted items to a local charity shop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600" dirty="0"/>
              <a:t>Donate your time to do something for someone else; help out a neighbour; carry shopping or offer to baby-sit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600" dirty="0"/>
              <a:t>Offer to help your parents or people you live with round the house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600" dirty="0"/>
              <a:t>Bake a cake and give it to someone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600" dirty="0"/>
              <a:t>Do some volunteering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600" dirty="0"/>
              <a:t>Give some food to a food bank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600" dirty="0"/>
              <a:t>Give someone a hug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600" dirty="0"/>
              <a:t>Raise money for charity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600" dirty="0"/>
              <a:t>Help an elderly neighbour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600" dirty="0"/>
              <a:t>Learn how to put someone in the Recovery Position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600" dirty="0"/>
              <a:t>Give your pocket money to someone who needs it more than you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600" dirty="0"/>
              <a:t>Give yourself some time to relax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600" dirty="0"/>
              <a:t>Pick up litter in the park or at school</a:t>
            </a:r>
          </a:p>
        </p:txBody>
      </p:sp>
    </p:spTree>
    <p:extLst>
      <p:ext uri="{BB962C8B-B14F-4D97-AF65-F5344CB8AC3E}">
        <p14:creationId xmlns:p14="http://schemas.microsoft.com/office/powerpoint/2010/main" val="1491121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Can you focus on a time when you felt good?</a:t>
            </a:r>
          </a:p>
          <a:p>
            <a:pPr marL="0" indent="0">
              <a:buNone/>
            </a:pPr>
            <a:r>
              <a:rPr lang="en-GB" dirty="0"/>
              <a:t> </a:t>
            </a:r>
          </a:p>
          <a:p>
            <a:pPr marL="0" indent="0">
              <a:buNone/>
            </a:pPr>
            <a:r>
              <a:rPr lang="en-GB" dirty="0"/>
              <a:t>What were you doing, who were you with?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Can you link this to one or more of the Five Ways to Wellbeing actions.</a:t>
            </a:r>
          </a:p>
        </p:txBody>
      </p:sp>
    </p:spTree>
    <p:extLst>
      <p:ext uri="{BB962C8B-B14F-4D97-AF65-F5344CB8AC3E}">
        <p14:creationId xmlns:p14="http://schemas.microsoft.com/office/powerpoint/2010/main" val="1337408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Remember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Wellbeing (feeling good and functioning well) is important for everyone.</a:t>
            </a:r>
          </a:p>
          <a:p>
            <a:r>
              <a:rPr lang="en-GB" dirty="0"/>
              <a:t>Developing habits for wellbeing is best done when you are feeling ok rather than waiting until things are difficult.</a:t>
            </a:r>
          </a:p>
          <a:p>
            <a:r>
              <a:rPr lang="en-GB" dirty="0"/>
              <a:t>Taking these five actions regularly will help improve wellbeing.</a:t>
            </a:r>
          </a:p>
          <a:p>
            <a:r>
              <a:rPr lang="en-GB" dirty="0"/>
              <a:t>Finding ways to include the Five Ways to Wellbeing actions as part of everyday routines is the best way to improve your wellbeing.</a:t>
            </a:r>
          </a:p>
        </p:txBody>
      </p:sp>
    </p:spTree>
    <p:extLst>
      <p:ext uri="{BB962C8B-B14F-4D97-AF65-F5344CB8AC3E}">
        <p14:creationId xmlns:p14="http://schemas.microsoft.com/office/powerpoint/2010/main" val="378640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87424"/>
            <a:ext cx="8229600" cy="1512168"/>
          </a:xfrm>
        </p:spPr>
        <p:txBody>
          <a:bodyPr/>
          <a:lstStyle/>
          <a:p>
            <a:r>
              <a:rPr lang="en-GB" dirty="0"/>
              <a:t>Five Ways to Wellbeing app’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9510" y="692696"/>
            <a:ext cx="6626746" cy="616530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/>
              <a:t>Can be downloaded for free from Google</a:t>
            </a:r>
          </a:p>
          <a:p>
            <a:pPr fontAlgn="base"/>
            <a:r>
              <a:rPr lang="en-GB" dirty="0"/>
              <a:t>Set yourself activities to complete throughout the week</a:t>
            </a:r>
          </a:p>
          <a:p>
            <a:pPr fontAlgn="base"/>
            <a:r>
              <a:rPr lang="en-GB" dirty="0"/>
              <a:t>Keep track of how many activities you’ve completed and earn trophies as you go!</a:t>
            </a:r>
          </a:p>
          <a:p>
            <a:pPr fontAlgn="base"/>
            <a:r>
              <a:rPr lang="en-GB" dirty="0"/>
              <a:t>Reflect on how well you connect, be active, take notice, keep learning and give and track how well you think you’re doing</a:t>
            </a:r>
          </a:p>
          <a:p>
            <a:pPr fontAlgn="base"/>
            <a:r>
              <a:rPr lang="en-GB" dirty="0"/>
              <a:t>Set reminders to reflect so each week you can keep learning</a:t>
            </a:r>
          </a:p>
          <a:p>
            <a:pPr fontAlgn="base"/>
            <a:r>
              <a:rPr lang="en-GB" dirty="0"/>
              <a:t>Learn about wellbeing and how the Five Ways can help you</a:t>
            </a:r>
          </a:p>
          <a:p>
            <a:pPr fontAlgn="base"/>
            <a:r>
              <a:rPr lang="en-GB" dirty="0"/>
              <a:t>Find out how other people have used the Five Ways in the personal stories section</a:t>
            </a:r>
          </a:p>
          <a:p>
            <a:pPr fontAlgn="base"/>
            <a:r>
              <a:rPr lang="en-GB" dirty="0"/>
              <a:t>Get a quote a day to help you keep working on your wellbeing</a:t>
            </a:r>
          </a:p>
          <a:p>
            <a:pPr marL="0" indent="0" fontAlgn="base">
              <a:buNone/>
            </a:pPr>
            <a:r>
              <a:rPr lang="en-GB" dirty="0">
                <a:hlinkClick r:id="rId2"/>
              </a:rPr>
              <a:t>https://mentalhealthpartnerships.com/resource/five-ways-to-wellbeing-app/</a:t>
            </a:r>
            <a:endParaRPr lang="en-GB" dirty="0"/>
          </a:p>
          <a:p>
            <a:pPr marL="0" indent="0" fontAlgn="base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876256" y="908720"/>
            <a:ext cx="2267744" cy="594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26426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418058"/>
          </a:xfrm>
        </p:spPr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GB" dirty="0"/>
              <a:t> Five Ways to Wellbeing Pledge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dirty="0"/>
              <a:t>I pledge to take ownership of my own wellbeing.</a:t>
            </a:r>
          </a:p>
          <a:p>
            <a:pPr marL="0" indent="0">
              <a:buNone/>
            </a:pPr>
            <a:r>
              <a:rPr lang="en-GB" dirty="0"/>
              <a:t>I will do this by regularly doing as many of the Five Ways to Wellbeing actions as I can, and helping my friends to do the same.</a:t>
            </a:r>
          </a:p>
          <a:p>
            <a:pPr marL="0" indent="0">
              <a:buNone/>
            </a:pPr>
            <a:r>
              <a:rPr lang="en-GB" dirty="0"/>
              <a:t>Name</a:t>
            </a:r>
          </a:p>
          <a:p>
            <a:pPr marL="0" indent="0">
              <a:buNone/>
            </a:pPr>
            <a:r>
              <a:rPr lang="en-GB" dirty="0"/>
              <a:t>.........................................................................................</a:t>
            </a:r>
          </a:p>
          <a:p>
            <a:pPr marL="0" indent="0">
              <a:buNone/>
            </a:pPr>
            <a:r>
              <a:rPr lang="en-GB" dirty="0"/>
              <a:t>Signed</a:t>
            </a:r>
          </a:p>
          <a:p>
            <a:pPr marL="0" indent="0">
              <a:buNone/>
            </a:pPr>
            <a:r>
              <a:rPr lang="en-GB" dirty="0"/>
              <a:t>.........................................................................................</a:t>
            </a:r>
          </a:p>
          <a:p>
            <a:pPr marL="0" indent="0">
              <a:buNone/>
            </a:pPr>
            <a:r>
              <a:rPr lang="en-GB" dirty="0"/>
              <a:t>Pledge partners</a:t>
            </a:r>
          </a:p>
          <a:p>
            <a:pPr marL="0" indent="0">
              <a:buNone/>
            </a:pPr>
            <a:r>
              <a:rPr lang="en-GB" dirty="0"/>
              <a:t>.....................................................................................................................................................................................................................................</a:t>
            </a:r>
          </a:p>
          <a:p>
            <a:pPr marL="0" indent="0">
              <a:buNone/>
            </a:pPr>
            <a:r>
              <a:rPr lang="en-GB" dirty="0"/>
              <a:t>................................................................................................................................................................................................................................</a:t>
            </a:r>
          </a:p>
          <a:p>
            <a:pPr marL="0" indent="0">
              <a:buNone/>
            </a:pPr>
            <a:r>
              <a:rPr lang="en-GB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6914941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192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sz="2700" b="1" dirty="0"/>
              <a:t>Logging your Five Ways to Wellbeing</a:t>
            </a:r>
            <a:br>
              <a:rPr lang="en-GB" sz="2700" dirty="0"/>
            </a:br>
            <a:r>
              <a:rPr lang="en-GB" sz="2700" dirty="0"/>
              <a:t>In each box write down what activity you did e.g. football. And then circle the smiley face to show how it made </a:t>
            </a:r>
            <a:r>
              <a:rPr lang="en-GB" dirty="0"/>
              <a:t>you feel.                                   </a:t>
            </a:r>
            <a:br>
              <a:rPr lang="en-GB" dirty="0"/>
            </a:br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99592" y="1600200"/>
            <a:ext cx="7200800" cy="5141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918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“A </a:t>
            </a:r>
            <a:r>
              <a:rPr lang="en-GB" b="1" dirty="0"/>
              <a:t>good</a:t>
            </a:r>
            <a:r>
              <a:rPr lang="en-GB" dirty="0"/>
              <a:t> or satisfactory condition of existence; a state characterized by health, happiness, and prosperity; welfare: to influence the </a:t>
            </a:r>
            <a:r>
              <a:rPr lang="en-GB" b="1" dirty="0"/>
              <a:t>well</a:t>
            </a:r>
            <a:r>
              <a:rPr lang="en-GB" dirty="0"/>
              <a:t>-</a:t>
            </a:r>
            <a:r>
              <a:rPr lang="en-GB" b="1" dirty="0"/>
              <a:t>being</a:t>
            </a:r>
            <a:r>
              <a:rPr lang="en-GB" dirty="0"/>
              <a:t> of the nation and its people.”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“Feelings of </a:t>
            </a:r>
            <a:r>
              <a:rPr lang="en-GB" b="1" dirty="0"/>
              <a:t>wellbeing</a:t>
            </a:r>
            <a:r>
              <a:rPr lang="en-GB" dirty="0"/>
              <a:t> are fundamental to the overall health of an individual, enabling them to successfully overcome difficulties and achieve what they want out of life”. </a:t>
            </a:r>
          </a:p>
        </p:txBody>
      </p:sp>
    </p:spTree>
    <p:extLst>
      <p:ext uri="{BB962C8B-B14F-4D97-AF65-F5344CB8AC3E}">
        <p14:creationId xmlns:p14="http://schemas.microsoft.com/office/powerpoint/2010/main" val="208978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GB" dirty="0"/>
              <a:t>Own wellbeing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The best way to really improve wellbeing is through understanding that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Wellbeing is important for me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There are things that I can do to improve my wellbeing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The best chance of being able to stay happy throughout life is to learn how to take responsibility for our own wellbeing</a:t>
            </a:r>
          </a:p>
        </p:txBody>
      </p:sp>
    </p:spTree>
    <p:extLst>
      <p:ext uri="{BB962C8B-B14F-4D97-AF65-F5344CB8AC3E}">
        <p14:creationId xmlns:p14="http://schemas.microsoft.com/office/powerpoint/2010/main" val="3937259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GB" dirty="0"/>
              <a:t>The Five Ways to Wellbeing</a:t>
            </a:r>
            <a:br>
              <a:rPr lang="en-GB" dirty="0"/>
            </a:b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932040" y="1987729"/>
            <a:ext cx="4038600" cy="3750904"/>
          </a:xfrm>
          <a:prstGeom prst="rect">
            <a:avLst/>
          </a:prstGeom>
        </p:spPr>
      </p:pic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495800" cy="506916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323528" y="1600200"/>
            <a:ext cx="432467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/>
              <a:t>The Five Ways to Wellbeing Framework was developed by the New Economics Foundation as a set of five evidence based actions that promote wellbeing. Based on the latest scientific evidence the simple</a:t>
            </a:r>
          </a:p>
          <a:p>
            <a:r>
              <a:rPr lang="en-GB" sz="2800" dirty="0"/>
              <a:t>actions, if taken regularly, can improve wellbeing and enhance quality of life.</a:t>
            </a:r>
          </a:p>
        </p:txBody>
      </p:sp>
    </p:spTree>
    <p:extLst>
      <p:ext uri="{BB962C8B-B14F-4D97-AF65-F5344CB8AC3E}">
        <p14:creationId xmlns:p14="http://schemas.microsoft.com/office/powerpoint/2010/main" val="2501407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br>
              <a:rPr lang="en-GB" b="1" dirty="0">
                <a:solidFill>
                  <a:srgbClr val="58595B"/>
                </a:solidFill>
                <a:latin typeface="GEInspira-Bold"/>
              </a:rPr>
            </a:br>
            <a:r>
              <a:rPr lang="en-GB" b="1" dirty="0">
                <a:solidFill>
                  <a:srgbClr val="58595B"/>
                </a:solidFill>
                <a:latin typeface="GEInspira-Bold"/>
              </a:rPr>
              <a:t>The Five Ways to Wellbeing are </a:t>
            </a:r>
            <a:br>
              <a:rPr lang="en-GB" b="1" dirty="0">
                <a:solidFill>
                  <a:srgbClr val="58595B"/>
                </a:solidFill>
                <a:latin typeface="GEInspira-Bold"/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4800" b="1" dirty="0">
                <a:solidFill>
                  <a:srgbClr val="E60D61"/>
                </a:solidFill>
                <a:latin typeface="GEInspira-Bold"/>
              </a:rPr>
              <a:t>Connect </a:t>
            </a:r>
            <a:r>
              <a:rPr lang="en-GB" dirty="0">
                <a:solidFill>
                  <a:srgbClr val="000000"/>
                </a:solidFill>
                <a:latin typeface="GEInspira"/>
              </a:rPr>
              <a:t>– connecting with others</a:t>
            </a:r>
          </a:p>
          <a:p>
            <a:pPr marL="0" indent="0">
              <a:buNone/>
            </a:pPr>
            <a:r>
              <a:rPr lang="en-GB" sz="4800" b="1" dirty="0">
                <a:solidFill>
                  <a:srgbClr val="A41A85"/>
                </a:solidFill>
                <a:latin typeface="GEInspira-Bold"/>
              </a:rPr>
              <a:t>Give </a:t>
            </a:r>
            <a:r>
              <a:rPr lang="en-GB" dirty="0">
                <a:solidFill>
                  <a:srgbClr val="000000"/>
                </a:solidFill>
                <a:latin typeface="GEInspira"/>
              </a:rPr>
              <a:t>– giving – looking outward as well as inward</a:t>
            </a:r>
          </a:p>
          <a:p>
            <a:pPr marL="0" indent="0">
              <a:buNone/>
            </a:pPr>
            <a:r>
              <a:rPr lang="en-GB" sz="4800" b="1" dirty="0">
                <a:solidFill>
                  <a:srgbClr val="43C5DF"/>
                </a:solidFill>
                <a:latin typeface="GEInspira-Bold"/>
              </a:rPr>
              <a:t>Be active </a:t>
            </a:r>
            <a:r>
              <a:rPr lang="en-GB" dirty="0">
                <a:solidFill>
                  <a:srgbClr val="000000"/>
                </a:solidFill>
                <a:latin typeface="GEInspira"/>
              </a:rPr>
              <a:t>– doing something active</a:t>
            </a:r>
          </a:p>
          <a:p>
            <a:pPr marL="0" indent="0">
              <a:buNone/>
            </a:pPr>
            <a:r>
              <a:rPr lang="en-GB" sz="4800" b="1" dirty="0">
                <a:solidFill>
                  <a:srgbClr val="8DC840"/>
                </a:solidFill>
                <a:latin typeface="GEInspira-Bold"/>
              </a:rPr>
              <a:t>Take Notice </a:t>
            </a:r>
            <a:r>
              <a:rPr lang="en-GB" dirty="0">
                <a:solidFill>
                  <a:srgbClr val="000000"/>
                </a:solidFill>
                <a:latin typeface="GEInspira"/>
              </a:rPr>
              <a:t>– taking notice of the world around you</a:t>
            </a:r>
          </a:p>
          <a:p>
            <a:pPr marL="0" indent="0">
              <a:buNone/>
            </a:pPr>
            <a:r>
              <a:rPr lang="en-GB" sz="4800" b="1" dirty="0">
                <a:solidFill>
                  <a:srgbClr val="FBA633"/>
                </a:solidFill>
                <a:latin typeface="GEInspira-Bold"/>
              </a:rPr>
              <a:t>Keep Learning </a:t>
            </a:r>
            <a:r>
              <a:rPr lang="en-GB" dirty="0">
                <a:solidFill>
                  <a:srgbClr val="000000"/>
                </a:solidFill>
                <a:latin typeface="GEInspira"/>
              </a:rPr>
              <a:t>– learning new things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3551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Five Ways Activity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Think about one of the Five Ways to Wellbeing actions you have done recently, </a:t>
            </a:r>
          </a:p>
          <a:p>
            <a:pPr marL="0" indent="0">
              <a:buNone/>
            </a:pPr>
            <a:r>
              <a:rPr lang="en-GB" dirty="0"/>
              <a:t>think about:</a:t>
            </a:r>
          </a:p>
          <a:p>
            <a:r>
              <a:rPr lang="en-GB" dirty="0"/>
              <a:t>the emotion you felt when doing the activity.</a:t>
            </a:r>
          </a:p>
          <a:p>
            <a:r>
              <a:rPr lang="en-GB" dirty="0"/>
              <a:t>how often you do this sort of activity.</a:t>
            </a:r>
          </a:p>
          <a:p>
            <a:r>
              <a:rPr lang="en-GB" dirty="0"/>
              <a:t>whether you have thought about the activity as helping to improve their wellbeing.</a:t>
            </a:r>
          </a:p>
        </p:txBody>
      </p:sp>
    </p:spTree>
    <p:extLst>
      <p:ext uri="{BB962C8B-B14F-4D97-AF65-F5344CB8AC3E}">
        <p14:creationId xmlns:p14="http://schemas.microsoft.com/office/powerpoint/2010/main" val="2263853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/>
              <a:t>The Five Ways to Wellbeing may help you…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 Make the most of opportunities and deal with stressful situations by taking time out and learning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Learn how to cope when things get tough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Increase your interpersonal skills, empathy and communication skills through giving and seeing yourself as part of the wider community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Increase your chances of employability and self-worth by taking notice of what you are good at and what you have to offer others.</a:t>
            </a:r>
          </a:p>
        </p:txBody>
      </p:sp>
    </p:spTree>
    <p:extLst>
      <p:ext uri="{BB962C8B-B14F-4D97-AF65-F5344CB8AC3E}">
        <p14:creationId xmlns:p14="http://schemas.microsoft.com/office/powerpoint/2010/main" val="2768040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sz="3200" dirty="0"/>
              <a:t>Think of at least 4 ideas, for each of the Five Ways to Wellbeing:-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Connect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Be Active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Take Notice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Keep Learning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Give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2090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pPr algn="l"/>
            <a:br>
              <a:rPr lang="en-GB" dirty="0"/>
            </a:br>
            <a:br>
              <a:rPr lang="en-GB" dirty="0"/>
            </a:br>
            <a:r>
              <a:rPr lang="en-GB" dirty="0"/>
              <a:t>Some ways to Connect:</a:t>
            </a:r>
            <a:br>
              <a:rPr lang="en-GB" dirty="0"/>
            </a:b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579296" cy="5832648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With family – share your day and ask about theirs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At school - speak to someone new. Smile and speak to someone as you pass them in the corridor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Ask a friend about their weekend and pay attention and listen when they tell you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Talk to someone in person or on the phone instead of messaging or social media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Make contact with someone you used to hang out with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Don’t use your phone for a day (or at least for a few hours!)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Take your headphones off when in a shop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Ask your parents or carer about their childhood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Don’t use the self-checkout in a shop and talk to the shop assistant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Write a letter or send a postcard to someone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Smile at a person on the street and say hello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Share a random or inspirational photo with your friends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Set up a social network group with a new group of friends</a:t>
            </a:r>
          </a:p>
        </p:txBody>
      </p:sp>
    </p:spTree>
    <p:extLst>
      <p:ext uri="{BB962C8B-B14F-4D97-AF65-F5344CB8AC3E}">
        <p14:creationId xmlns:p14="http://schemas.microsoft.com/office/powerpoint/2010/main" val="3813154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542</TotalTime>
  <Words>1813</Words>
  <Application>Microsoft Office PowerPoint</Application>
  <PresentationFormat>On-screen Show (4:3)</PresentationFormat>
  <Paragraphs>182</Paragraphs>
  <Slides>18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Comic Sans MS</vt:lpstr>
      <vt:lpstr>GEInspira</vt:lpstr>
      <vt:lpstr>GEInspira-Bold</vt:lpstr>
      <vt:lpstr>Wingdings</vt:lpstr>
      <vt:lpstr>Office Theme</vt:lpstr>
      <vt:lpstr>PowerPoint Presentation</vt:lpstr>
      <vt:lpstr>PowerPoint Presentation</vt:lpstr>
      <vt:lpstr> Own wellbeing </vt:lpstr>
      <vt:lpstr> The Five Ways to Wellbeing </vt:lpstr>
      <vt:lpstr> The Five Ways to Wellbeing are  </vt:lpstr>
      <vt:lpstr>Five Ways Activity</vt:lpstr>
      <vt:lpstr>The Five Ways to Wellbeing may help you…</vt:lpstr>
      <vt:lpstr>Think of at least 4 ideas, for each of the Five Ways to Wellbeing:- </vt:lpstr>
      <vt:lpstr>  Some ways to Connect:  </vt:lpstr>
      <vt:lpstr>Some ways to be Active: </vt:lpstr>
      <vt:lpstr>Some ways to Take Notice: </vt:lpstr>
      <vt:lpstr>Some ways to keep learning: </vt:lpstr>
      <vt:lpstr>Ways to give: </vt:lpstr>
      <vt:lpstr>PowerPoint Presentation</vt:lpstr>
      <vt:lpstr>Remember …</vt:lpstr>
      <vt:lpstr>Five Ways to Wellbeing app’</vt:lpstr>
      <vt:lpstr>  Five Ways to Wellbeing Pledge </vt:lpstr>
      <vt:lpstr>Logging your Five Ways to Wellbeing In each box write down what activity you did e.g. football. And then circle the smiley face to show how it made you feel.                             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Put the pieces in place now to build a strategy against the onset of dementia.</dc:title>
  <dc:creator>Di</dc:creator>
  <cp:lastModifiedBy>KENNEDY, Leila</cp:lastModifiedBy>
  <cp:revision>53</cp:revision>
  <dcterms:created xsi:type="dcterms:W3CDTF">2014-02-14T14:42:32Z</dcterms:created>
  <dcterms:modified xsi:type="dcterms:W3CDTF">2025-11-13T10:41:44Z</dcterms:modified>
</cp:coreProperties>
</file>