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</p:sldIdLst>
  <p:sldSz cy="10692000" cx="7560000"/>
  <p:notesSz cx="6858000" cy="9144000"/>
  <p:embeddedFontLst>
    <p:embeddedFont>
      <p:font typeface="Poppins"/>
      <p:regular r:id="rId80"/>
      <p:bold r:id="rId81"/>
      <p:italic r:id="rId82"/>
      <p:boldItalic r:id="rId83"/>
    </p:embeddedFont>
    <p:embeddedFont>
      <p:font typeface="Poppins Light"/>
      <p:regular r:id="rId84"/>
      <p:bold r:id="rId85"/>
      <p:italic r:id="rId86"/>
      <p:boldItalic r:id="rId87"/>
    </p:embeddedFont>
    <p:embeddedFont>
      <p:font typeface="Poppins Medium"/>
      <p:regular r:id="rId88"/>
      <p:bold r:id="rId89"/>
      <p:italic r:id="rId90"/>
      <p:boldItalic r:id="rId91"/>
    </p:embeddedFont>
    <p:embeddedFont>
      <p:font typeface="Poppins SemiBold"/>
      <p:regular r:id="rId92"/>
      <p:bold r:id="rId93"/>
      <p:italic r:id="rId94"/>
      <p:boldItalic r:id="rId9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A8A699C-F3EB-4B99-8206-A5ECB1F1CC6D}">
  <a:tblStyle styleId="{2A8A699C-F3EB-4B99-8206-A5ECB1F1CC6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84" Type="http://schemas.openxmlformats.org/officeDocument/2006/relationships/font" Target="fonts/PoppinsLight-regular.fntdata"/><Relationship Id="rId83" Type="http://schemas.openxmlformats.org/officeDocument/2006/relationships/font" Target="fonts/Poppins-boldItalic.fntdata"/><Relationship Id="rId42" Type="http://schemas.openxmlformats.org/officeDocument/2006/relationships/slide" Target="slides/slide37.xml"/><Relationship Id="rId86" Type="http://schemas.openxmlformats.org/officeDocument/2006/relationships/font" Target="fonts/PoppinsLight-italic.fntdata"/><Relationship Id="rId41" Type="http://schemas.openxmlformats.org/officeDocument/2006/relationships/slide" Target="slides/slide36.xml"/><Relationship Id="rId85" Type="http://schemas.openxmlformats.org/officeDocument/2006/relationships/font" Target="fonts/PoppinsLight-bold.fntdata"/><Relationship Id="rId44" Type="http://schemas.openxmlformats.org/officeDocument/2006/relationships/slide" Target="slides/slide39.xml"/><Relationship Id="rId88" Type="http://schemas.openxmlformats.org/officeDocument/2006/relationships/font" Target="fonts/PoppinsMedium-regular.fntdata"/><Relationship Id="rId43" Type="http://schemas.openxmlformats.org/officeDocument/2006/relationships/slide" Target="slides/slide38.xml"/><Relationship Id="rId87" Type="http://schemas.openxmlformats.org/officeDocument/2006/relationships/font" Target="fonts/PoppinsLight-boldItalic.fntdata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9" Type="http://schemas.openxmlformats.org/officeDocument/2006/relationships/font" Target="fonts/PoppinsMedium-bold.fntdata"/><Relationship Id="rId80" Type="http://schemas.openxmlformats.org/officeDocument/2006/relationships/font" Target="fonts/Poppins-regular.fntdata"/><Relationship Id="rId82" Type="http://schemas.openxmlformats.org/officeDocument/2006/relationships/font" Target="fonts/Poppins-italic.fntdata"/><Relationship Id="rId81" Type="http://schemas.openxmlformats.org/officeDocument/2006/relationships/font" Target="fonts/Poppins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slide" Target="slides/slide70.xml"/><Relationship Id="rId30" Type="http://schemas.openxmlformats.org/officeDocument/2006/relationships/slide" Target="slides/slide25.xml"/><Relationship Id="rId74" Type="http://schemas.openxmlformats.org/officeDocument/2006/relationships/slide" Target="slides/slide69.xml"/><Relationship Id="rId33" Type="http://schemas.openxmlformats.org/officeDocument/2006/relationships/slide" Target="slides/slide28.xml"/><Relationship Id="rId77" Type="http://schemas.openxmlformats.org/officeDocument/2006/relationships/slide" Target="slides/slide72.xml"/><Relationship Id="rId32" Type="http://schemas.openxmlformats.org/officeDocument/2006/relationships/slide" Target="slides/slide27.xml"/><Relationship Id="rId76" Type="http://schemas.openxmlformats.org/officeDocument/2006/relationships/slide" Target="slides/slide71.xml"/><Relationship Id="rId35" Type="http://schemas.openxmlformats.org/officeDocument/2006/relationships/slide" Target="slides/slide30.xml"/><Relationship Id="rId79" Type="http://schemas.openxmlformats.org/officeDocument/2006/relationships/slide" Target="slides/slide74.xml"/><Relationship Id="rId34" Type="http://schemas.openxmlformats.org/officeDocument/2006/relationships/slide" Target="slides/slide29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95" Type="http://schemas.openxmlformats.org/officeDocument/2006/relationships/font" Target="fonts/PoppinsSemiBold-boldItalic.fntdata"/><Relationship Id="rId50" Type="http://schemas.openxmlformats.org/officeDocument/2006/relationships/slide" Target="slides/slide45.xml"/><Relationship Id="rId94" Type="http://schemas.openxmlformats.org/officeDocument/2006/relationships/font" Target="fonts/PoppinsSemiBold-italic.fntdata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91" Type="http://schemas.openxmlformats.org/officeDocument/2006/relationships/font" Target="fonts/PoppinsMedium-boldItalic.fntdata"/><Relationship Id="rId90" Type="http://schemas.openxmlformats.org/officeDocument/2006/relationships/font" Target="fonts/PoppinsMedium-italic.fntdata"/><Relationship Id="rId93" Type="http://schemas.openxmlformats.org/officeDocument/2006/relationships/font" Target="fonts/PoppinsSemiBold-bold.fntdata"/><Relationship Id="rId92" Type="http://schemas.openxmlformats.org/officeDocument/2006/relationships/font" Target="fonts/PoppinsSemiBold-regular.fntdata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5" name="Shape 1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" name="Google Shape;1516;g36e4c7cf537_0_5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7" name="Google Shape;1517;g36e4c7cf537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9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g36e4c7cf537_0_5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1" name="Google Shape;1521;g36e4c7cf537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3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g36e4c7cf537_0_6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5" name="Google Shape;1525;g36e4c7cf537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7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g36e4c7cf537_0_5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9" name="Google Shape;1529;g36e4c7cf537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Google Shape;1532;g36e4c7cf537_0_6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3" name="Google Shape;1533;g36e4c7cf537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5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g36e4c7cf537_0_6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7" name="Google Shape;1537;g36e4c7cf537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9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g36e45c526d8_0_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1" name="Google Shape;1541;g36e45c526d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8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9" name="Google Shape;1589;g36e4c7cf537_0_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0" name="Google Shape;1590;g36e4c7cf53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7" name="Shape 1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8" name="Google Shape;1608;g36e4858717a_0_50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9" name="Google Shape;1609;g36e4858717a_0_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g36d8e3e7e01_0_5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3" name="Google Shape;1653;g36d8e3e7e01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5" name="Shape 1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6" name="Google Shape;1716;g36e4c7cf537_0_14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7" name="Google Shape;1717;g36e4c7cf537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9" name="Shape 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" name="Google Shape;1730;g36e4c7cf537_0_10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1" name="Google Shape;1731;g36e4c7cf537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3" name="Shape 1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4" name="Google Shape;1744;g36e70f21fa8_3_59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5" name="Google Shape;1745;g36e70f21fa8_3_5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7" name="Shape 1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" name="Google Shape;1758;g36e70f21fa8_3_60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9" name="Google Shape;1759;g36e70f21fa8_3_6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1" name="Shape 1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2" name="Google Shape;1772;g36e70f21fa8_3_61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3" name="Google Shape;1773;g36e70f21fa8_3_6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5" name="Shape 1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6" name="Google Shape;1786;g36e70f21fa8_3_63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7" name="Google Shape;1787;g36e70f21fa8_3_6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8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g36e70f21fa8_3_64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0" name="Google Shape;1810;g36e70f21fa8_3_6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3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4" name="Google Shape;1814;g36e70f21fa8_3_66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5" name="Google Shape;1815;g36e70f21fa8_3_6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7" name="Shape 1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8" name="Google Shape;1878;g36e70f21fa8_3_70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9" name="Google Shape;1879;g36e70f21fa8_3_7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1" name="Shape 1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2" name="Google Shape;1892;g36e70f21fa8_3_72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3" name="Google Shape;1893;g36e70f21fa8_3_7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5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" name="Google Shape;1906;g36e70f21fa8_3_73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7" name="Google Shape;1907;g36e70f21fa8_3_7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9" name="Shape 1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0" name="Google Shape;1920;g36e70f21fa8_3_74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1" name="Google Shape;1921;g36e70f21fa8_3_7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3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g36e70f21fa8_3_75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5" name="Google Shape;1935;g36e70f21fa8_3_7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7" name="Shape 1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8" name="Google Shape;1948;g36e70f21fa8_3_76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9" name="Google Shape;1949;g36e70f21fa8_3_7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0" name="Shape 1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1" name="Google Shape;1971;g36e70f21fa8_3_78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2" name="Google Shape;1972;g36e70f21fa8_3_7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5" name="Shape 1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" name="Google Shape;1976;g36e70f21fa8_3_78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7" name="Google Shape;1977;g36e70f21fa8_3_7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9" name="Shape 2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0" name="Google Shape;2040;g36e70f21fa8_3_82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1" name="Google Shape;2041;g36e70f21fa8_3_8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3" name="Shape 2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Google Shape;2054;g36e70f21fa8_3_84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5" name="Google Shape;2055;g36e70f21fa8_3_8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7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g36e70f21fa8_3_85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9" name="Google Shape;2069;g36e70f21fa8_3_8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1" name="Shape 2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2" name="Google Shape;2082;g36e70f21fa8_3_86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3" name="Google Shape;2083;g36e70f21fa8_3_8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5" name="Shape 2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Google Shape;2096;g36e70f21fa8_3_87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7" name="Google Shape;2097;g36e70f21fa8_3_8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9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0" name="Google Shape;2110;g36e70f21fa8_3_88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1" name="Google Shape;2111;g36e70f21fa8_3_8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2" name="Shape 2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3" name="Google Shape;2133;g36e70f21fa8_3_90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4" name="Google Shape;2134;g36e70f21fa8_3_9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7" name="Shape 2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8" name="Google Shape;2138;g36e70f21fa8_3_90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9" name="Google Shape;2139;g36e70f21fa8_3_9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1" name="Shape 2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2" name="Google Shape;2202;g36e70f21fa8_3_94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3" name="Google Shape;2203;g36e70f21fa8_3_9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5" name="Shape 2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6" name="Google Shape;2216;g36e70f21fa8_3_96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7" name="Google Shape;2217;g36e70f21fa8_3_9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9" name="Shape 2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0" name="Google Shape;2230;g36e70f21fa8_3_97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1" name="Google Shape;2231;g36e70f21fa8_3_9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3" name="Shape 2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4" name="Google Shape;2244;g36e70f21fa8_3_98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5" name="Google Shape;2245;g36e70f21fa8_3_9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7" name="Shape 2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" name="Google Shape;2258;g36e70f21fa8_3_99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9" name="Google Shape;2259;g36e70f21fa8_3_9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1" name="Shape 2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2" name="Google Shape;2272;g36e70f21fa8_3_100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3" name="Google Shape;2273;g36e70f21fa8_3_10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4" name="Shape 2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5" name="Google Shape;2295;g36e70f21fa8_3_102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6" name="Google Shape;2296;g36e70f21fa8_3_1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9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0" name="Google Shape;2300;g36eca758816_0_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1" name="Google Shape;2301;g36eca75881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3" name="Shape 2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" name="Google Shape;2344;g36eca758816_0_139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5" name="Google Shape;2345;g36eca758816_0_1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7" name="Shape 2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8" name="Google Shape;2408;g36eca758816_0_143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9" name="Google Shape;2409;g36eca758816_0_1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1" name="Shape 2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2" name="Google Shape;2422;g36eca758816_0_144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3" name="Google Shape;2423;g36eca758816_0_1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5" name="Shape 2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6" name="Google Shape;2436;g36eca758816_0_145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7" name="Google Shape;2437;g36eca758816_0_1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9" name="Shape 2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0" name="Google Shape;2450;g36eca758816_0_146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1" name="Google Shape;2451;g36eca758816_0_14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3" name="Shape 2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4" name="Google Shape;2464;g36eca758816_0_148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5" name="Google Shape;2465;g36eca758816_0_14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7" name="Shape 2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" name="Google Shape;2478;g36eca758816_0_149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9" name="Google Shape;2479;g36eca758816_0_14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0" name="Shape 2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1" name="Google Shape;2501;g36eca758816_0_150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2" name="Google Shape;2502;g36eca758816_0_15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5" name="Shape 2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6" name="Google Shape;2506;g36eca758816_0_151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7" name="Google Shape;2507;g36eca758816_0_1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9" name="Shape 2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" name="Google Shape;2570;g36eca758816_0_155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1" name="Google Shape;2571;g36eca758816_0_15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3" name="Shape 2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4" name="Google Shape;2584;g36eca758816_0_156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5" name="Google Shape;2585;g36eca758816_0_15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7" name="Shape 2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8" name="Google Shape;2598;g36eca758816_0_157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9" name="Google Shape;2599;g36eca758816_0_15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1" name="Shape 2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2" name="Google Shape;2612;g36eca758816_0_158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3" name="Google Shape;2613;g36eca758816_0_15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5" name="Shape 2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6" name="Google Shape;2626;g36eca758816_0_160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7" name="Google Shape;2627;g36eca758816_0_16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9" name="Shape 2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0" name="Google Shape;2640;g36eca758816_0_161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1" name="Google Shape;2641;g36eca758816_0_16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2" name="Shape 2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" name="Google Shape;2663;g36eca758816_0_162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4" name="Google Shape;2664;g36eca758816_0_16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7" name="Shape 2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8" name="Google Shape;2668;g36eca758816_0_163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9" name="Google Shape;2669;g36eca758816_0_16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1" name="Shape 2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2" name="Google Shape;2732;g36eca758816_0_167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3" name="Google Shape;2733;g36eca758816_0_16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5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g36eca758816_0_168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7" name="Google Shape;2747;g36eca758816_0_16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9" name="Shape 2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0" name="Google Shape;2760;g36eca758816_0_169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1" name="Google Shape;2761;g36eca758816_0_16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3" name="Shape 2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4" name="Google Shape;2774;g36eca758816_0_170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5" name="Google Shape;2775;g36eca758816_0_17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7" name="Shape 2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8" name="Google Shape;2788;g36eca758816_0_172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9" name="Google Shape;2789;g36eca758816_0_17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1" name="Shape 2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2" name="Google Shape;2802;g36eca758816_0_173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3" name="Google Shape;2803;g36eca758816_0_17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4" name="Shape 2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5" name="Google Shape;2825;g36eca758816_0_174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6" name="Google Shape;2826;g36eca758816_0_17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9" name="Shape 2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0" name="Google Shape;2830;g36eca758816_0_175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1" name="Google Shape;2831;g36eca758816_0_17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3" name="Shape 2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4" name="Google Shape;2894;g36eca758816_0_179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5" name="Google Shape;2895;g36eca758816_0_17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7" name="Shape 2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" name="Google Shape;2908;g36eca758816_0_180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9" name="Google Shape;2909;g36eca758816_0_18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1" name="Shape 2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2" name="Google Shape;2922;g36eca758816_0_181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3" name="Google Shape;2923;g36eca758816_0_18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5" name="Shape 2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6" name="Google Shape;2936;g36eca758816_0_182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7" name="Google Shape;2937;g36eca758816_0_18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9" name="Shape 2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0" name="Google Shape;2950;g36eca758816_0_184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1" name="Google Shape;2951;g36eca758816_0_18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3" name="Shape 2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4" name="Google Shape;2964;g36eca758816_0_185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5" name="Google Shape;2965;g36eca758816_0_18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6" name="Shape 2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7" name="Google Shape;2987;g36eca758816_0_186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8" name="Google Shape;2988;g36eca758816_0_18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5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jpg"/><Relationship Id="rId3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4.png"/><Relationship Id="rId4" Type="http://schemas.openxmlformats.org/officeDocument/2006/relationships/image" Target="../media/image28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2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5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4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4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4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Relationship Id="rId3" Type="http://schemas.openxmlformats.org/officeDocument/2006/relationships/image" Target="../media/image4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4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title="Front Cover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436"/>
            <a:ext cx="7560001" cy="1068512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/>
          <p:nvPr/>
        </p:nvSpPr>
        <p:spPr>
          <a:xfrm>
            <a:off x="3171825" y="6229350"/>
            <a:ext cx="1257300" cy="71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" name="Google Shape;12;p2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74082" y="6311922"/>
            <a:ext cx="1011837" cy="4888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 title="Back Cover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436"/>
            <a:ext cx="7560001" cy="10685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4" title="Teacher Planner - 25-26 - TES Resources - Primary Version copy_Page_03.jpg"/>
          <p:cNvPicPr preferRelativeResize="0"/>
          <p:nvPr/>
        </p:nvPicPr>
        <p:blipFill rotWithShape="1">
          <a:blip r:embed="rId2">
            <a:alphaModFix/>
          </a:blip>
          <a:srcRect b="40" l="0" r="0" t="30"/>
          <a:stretch/>
        </p:blipFill>
        <p:spPr>
          <a:xfrm>
            <a:off x="0" y="3436"/>
            <a:ext cx="7560001" cy="1068512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4"/>
          <p:cNvSpPr txBox="1"/>
          <p:nvPr>
            <p:ph idx="1" type="body"/>
          </p:nvPr>
        </p:nvSpPr>
        <p:spPr>
          <a:xfrm>
            <a:off x="2314200" y="6058950"/>
            <a:ext cx="3727200" cy="255300"/>
          </a:xfrm>
          <a:prstGeom prst="rect">
            <a:avLst/>
          </a:prstGeom>
          <a:ln>
            <a:noFill/>
          </a:ln>
        </p:spPr>
        <p:txBody>
          <a:bodyPr anchorCtr="0" anchor="b" bIns="36000" lIns="10800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2" type="body"/>
          </p:nvPr>
        </p:nvSpPr>
        <p:spPr>
          <a:xfrm>
            <a:off x="2314200" y="6658675"/>
            <a:ext cx="3727200" cy="255300"/>
          </a:xfrm>
          <a:prstGeom prst="rect">
            <a:avLst/>
          </a:prstGeom>
          <a:ln>
            <a:noFill/>
          </a:ln>
        </p:spPr>
        <p:txBody>
          <a:bodyPr anchorCtr="0" anchor="b" bIns="36000" lIns="108000" spcFirstLastPara="1" rIns="0" wrap="square" tIns="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9" name="Google Shape;19;p4"/>
          <p:cNvSpPr/>
          <p:nvPr/>
        </p:nvSpPr>
        <p:spPr>
          <a:xfrm>
            <a:off x="3171825" y="9309775"/>
            <a:ext cx="1257300" cy="71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" name="Google Shape;20;p4" title="TES TS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5225" y="9446046"/>
            <a:ext cx="789550" cy="381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Google Shape;22;p5"/>
          <p:cNvGraphicFramePr/>
          <p:nvPr/>
        </p:nvGraphicFramePr>
        <p:xfrm>
          <a:off x="483425" y="1554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6592400"/>
              </a:tblGrid>
              <a:tr h="301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SCHOOL INFORMATION</a:t>
                      </a:r>
                      <a:endParaRPr b="1"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solidFill>
                      <a:srgbClr val="EFEFEF"/>
                    </a:solidFill>
                  </a:tcPr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TEACHER: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CLASS: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SCHOOL: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</a:tbl>
          </a:graphicData>
        </a:graphic>
      </p:graphicFrame>
      <p:sp>
        <p:nvSpPr>
          <p:cNvPr id="23" name="Google Shape;23;p5"/>
          <p:cNvSpPr txBox="1"/>
          <p:nvPr>
            <p:ph idx="1" type="body"/>
          </p:nvPr>
        </p:nvSpPr>
        <p:spPr>
          <a:xfrm>
            <a:off x="1204500" y="1856050"/>
            <a:ext cx="58713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" name="Google Shape;24;p5"/>
          <p:cNvSpPr/>
          <p:nvPr/>
        </p:nvSpPr>
        <p:spPr>
          <a:xfrm>
            <a:off x="481420" y="758600"/>
            <a:ext cx="65964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0B4254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IMPORTANT INFORMATION</a:t>
            </a:r>
            <a:endParaRPr sz="2100">
              <a:solidFill>
                <a:srgbClr val="0B4254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graphicFrame>
        <p:nvGraphicFramePr>
          <p:cNvPr id="25" name="Google Shape;25;p5"/>
          <p:cNvGraphicFramePr/>
          <p:nvPr/>
        </p:nvGraphicFramePr>
        <p:xfrm>
          <a:off x="483425" y="3005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6592400"/>
              </a:tblGrid>
              <a:tr h="301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BELL TIMES</a:t>
                      </a:r>
                      <a:endParaRPr b="1"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solidFill>
                      <a:srgbClr val="EFEFEF"/>
                    </a:solidFill>
                  </a:tcPr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SCHOOL STARTS: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MORNING BREAK: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LUNCH BREAK: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AFTERNOON BREAK: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SCHOOL FINISHES: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</a:tbl>
          </a:graphicData>
        </a:graphic>
      </p:graphicFrame>
      <p:cxnSp>
        <p:nvCxnSpPr>
          <p:cNvPr id="26" name="Google Shape;26;p5"/>
          <p:cNvCxnSpPr/>
          <p:nvPr/>
        </p:nvCxnSpPr>
        <p:spPr>
          <a:xfrm>
            <a:off x="3941025" y="1194400"/>
            <a:ext cx="3134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1204500" y="2146150"/>
            <a:ext cx="58713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3" type="body"/>
          </p:nvPr>
        </p:nvSpPr>
        <p:spPr>
          <a:xfrm>
            <a:off x="1204500" y="2430925"/>
            <a:ext cx="58713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4" type="body"/>
          </p:nvPr>
        </p:nvSpPr>
        <p:spPr>
          <a:xfrm>
            <a:off x="1896600" y="3307475"/>
            <a:ext cx="51792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5" type="body"/>
          </p:nvPr>
        </p:nvSpPr>
        <p:spPr>
          <a:xfrm>
            <a:off x="1896600" y="3597575"/>
            <a:ext cx="51792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1" name="Google Shape;31;p5"/>
          <p:cNvSpPr txBox="1"/>
          <p:nvPr>
            <p:ph idx="6" type="body"/>
          </p:nvPr>
        </p:nvSpPr>
        <p:spPr>
          <a:xfrm>
            <a:off x="1896600" y="3882350"/>
            <a:ext cx="51792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7" type="body"/>
          </p:nvPr>
        </p:nvSpPr>
        <p:spPr>
          <a:xfrm>
            <a:off x="1896600" y="4178700"/>
            <a:ext cx="51792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8" type="body"/>
          </p:nvPr>
        </p:nvSpPr>
        <p:spPr>
          <a:xfrm>
            <a:off x="1896600" y="4457225"/>
            <a:ext cx="51792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6" title="Teacher Planner - 25-26 - TES Resources - Primary Version copy_Page_05.jpg"/>
          <p:cNvPicPr preferRelativeResize="0"/>
          <p:nvPr/>
        </p:nvPicPr>
        <p:blipFill rotWithShape="1">
          <a:blip r:embed="rId2">
            <a:alphaModFix/>
          </a:blip>
          <a:srcRect b="40" l="0" r="0" t="30"/>
          <a:stretch/>
        </p:blipFill>
        <p:spPr>
          <a:xfrm>
            <a:off x="0" y="3436"/>
            <a:ext cx="7560001" cy="10685128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6"/>
          <p:cNvSpPr/>
          <p:nvPr/>
        </p:nvSpPr>
        <p:spPr>
          <a:xfrm>
            <a:off x="6598425" y="10190300"/>
            <a:ext cx="916200" cy="483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" name="Google Shape;37;p6" title="TES TS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95200" y="202962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3911150" y="202962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95200" y="49696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3911150" y="49696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5" type="body"/>
          </p:nvPr>
        </p:nvSpPr>
        <p:spPr>
          <a:xfrm>
            <a:off x="495200" y="78874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6" type="body"/>
          </p:nvPr>
        </p:nvSpPr>
        <p:spPr>
          <a:xfrm>
            <a:off x="3911150" y="78874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7" type="body"/>
          </p:nvPr>
        </p:nvSpPr>
        <p:spPr>
          <a:xfrm>
            <a:off x="2540000" y="539650"/>
            <a:ext cx="4544400" cy="7104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3111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Poppins"/>
              <a:buChar char="●"/>
              <a:defRPr sz="1300">
                <a:latin typeface="Poppins"/>
                <a:ea typeface="Poppins"/>
                <a:cs typeface="Poppins"/>
                <a:sym typeface="Poppins"/>
              </a:defRPr>
            </a:lvl1pPr>
            <a:lvl2pPr indent="-311150" lvl="1" marL="9144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○"/>
              <a:defRPr sz="1300">
                <a:latin typeface="Poppins"/>
                <a:ea typeface="Poppins"/>
                <a:cs typeface="Poppins"/>
                <a:sym typeface="Poppins"/>
              </a:defRPr>
            </a:lvl2pPr>
            <a:lvl3pPr indent="-311150" lvl="2" marL="13716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■"/>
              <a:defRPr sz="1300">
                <a:latin typeface="Poppins"/>
                <a:ea typeface="Poppins"/>
                <a:cs typeface="Poppins"/>
                <a:sym typeface="Poppins"/>
              </a:defRPr>
            </a:lvl3pPr>
            <a:lvl4pPr indent="-311150" lvl="3" marL="18288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●"/>
              <a:defRPr sz="1300">
                <a:latin typeface="Poppins"/>
                <a:ea typeface="Poppins"/>
                <a:cs typeface="Poppins"/>
                <a:sym typeface="Poppins"/>
              </a:defRPr>
            </a:lvl4pPr>
            <a:lvl5pPr indent="-311150" lvl="4" marL="22860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○"/>
              <a:defRPr sz="1300">
                <a:latin typeface="Poppins"/>
                <a:ea typeface="Poppins"/>
                <a:cs typeface="Poppins"/>
                <a:sym typeface="Poppins"/>
              </a:defRPr>
            </a:lvl5pPr>
            <a:lvl6pPr indent="-311150" lvl="5" marL="27432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■"/>
              <a:defRPr sz="1300">
                <a:latin typeface="Poppins"/>
                <a:ea typeface="Poppins"/>
                <a:cs typeface="Poppins"/>
                <a:sym typeface="Poppins"/>
              </a:defRPr>
            </a:lvl6pPr>
            <a:lvl7pPr indent="-311150" lvl="6" marL="32004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●"/>
              <a:defRPr sz="1300">
                <a:latin typeface="Poppins"/>
                <a:ea typeface="Poppins"/>
                <a:cs typeface="Poppins"/>
                <a:sym typeface="Poppins"/>
              </a:defRPr>
            </a:lvl7pPr>
            <a:lvl8pPr indent="-311150" lvl="7" marL="36576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○"/>
              <a:defRPr sz="1300">
                <a:latin typeface="Poppins"/>
                <a:ea typeface="Poppins"/>
                <a:cs typeface="Poppins"/>
                <a:sym typeface="Poppins"/>
              </a:defRPr>
            </a:lvl8pPr>
            <a:lvl9pPr indent="-311150" lvl="8" marL="411480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SzPts val="1300"/>
              <a:buFont typeface="Poppins"/>
              <a:buChar char="■"/>
              <a:defRPr sz="13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" name="Google Shape;45;p6"/>
          <p:cNvSpPr/>
          <p:nvPr/>
        </p:nvSpPr>
        <p:spPr>
          <a:xfrm>
            <a:off x="463825" y="1170600"/>
            <a:ext cx="2106600" cy="14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7" title="Teacher Planner - 25-26 - TES Resources - Primary Version copy_Page_06.jpg"/>
          <p:cNvPicPr preferRelativeResize="0"/>
          <p:nvPr/>
        </p:nvPicPr>
        <p:blipFill rotWithShape="1">
          <a:blip r:embed="rId2">
            <a:alphaModFix/>
          </a:blip>
          <a:srcRect b="40" l="0" r="0" t="30"/>
          <a:stretch/>
        </p:blipFill>
        <p:spPr>
          <a:xfrm>
            <a:off x="0" y="3436"/>
            <a:ext cx="7560001" cy="10685128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7"/>
          <p:cNvSpPr/>
          <p:nvPr/>
        </p:nvSpPr>
        <p:spPr>
          <a:xfrm>
            <a:off x="6598425" y="10190300"/>
            <a:ext cx="916200" cy="483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" name="Google Shape;49;p7" title="TES TS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7"/>
          <p:cNvSpPr txBox="1"/>
          <p:nvPr>
            <p:ph idx="1" type="body"/>
          </p:nvPr>
        </p:nvSpPr>
        <p:spPr>
          <a:xfrm>
            <a:off x="495200" y="202962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1" name="Google Shape;51;p7"/>
          <p:cNvSpPr txBox="1"/>
          <p:nvPr>
            <p:ph idx="2" type="body"/>
          </p:nvPr>
        </p:nvSpPr>
        <p:spPr>
          <a:xfrm>
            <a:off x="3911150" y="202962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3" type="body"/>
          </p:nvPr>
        </p:nvSpPr>
        <p:spPr>
          <a:xfrm>
            <a:off x="495200" y="49696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4" type="body"/>
          </p:nvPr>
        </p:nvSpPr>
        <p:spPr>
          <a:xfrm>
            <a:off x="3911150" y="49696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4" name="Google Shape;54;p7"/>
          <p:cNvSpPr txBox="1"/>
          <p:nvPr>
            <p:ph idx="5" type="body"/>
          </p:nvPr>
        </p:nvSpPr>
        <p:spPr>
          <a:xfrm>
            <a:off x="495200" y="78874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5" name="Google Shape;55;p7"/>
          <p:cNvSpPr txBox="1"/>
          <p:nvPr>
            <p:ph idx="6" type="body"/>
          </p:nvPr>
        </p:nvSpPr>
        <p:spPr>
          <a:xfrm>
            <a:off x="3911150" y="78874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6" name="Google Shape;56;p7"/>
          <p:cNvSpPr txBox="1"/>
          <p:nvPr>
            <p:ph idx="7" type="body"/>
          </p:nvPr>
        </p:nvSpPr>
        <p:spPr>
          <a:xfrm>
            <a:off x="491500" y="539650"/>
            <a:ext cx="6592800" cy="7104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3111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Poppins"/>
              <a:buChar char="●"/>
              <a:defRPr sz="1300">
                <a:latin typeface="Poppins"/>
                <a:ea typeface="Poppins"/>
                <a:cs typeface="Poppins"/>
                <a:sym typeface="Poppins"/>
              </a:defRPr>
            </a:lvl1pPr>
            <a:lvl2pPr indent="-311150" lvl="1" marL="9144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○"/>
              <a:defRPr sz="1300">
                <a:latin typeface="Poppins"/>
                <a:ea typeface="Poppins"/>
                <a:cs typeface="Poppins"/>
                <a:sym typeface="Poppins"/>
              </a:defRPr>
            </a:lvl2pPr>
            <a:lvl3pPr indent="-311150" lvl="2" marL="13716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■"/>
              <a:defRPr sz="1300">
                <a:latin typeface="Poppins"/>
                <a:ea typeface="Poppins"/>
                <a:cs typeface="Poppins"/>
                <a:sym typeface="Poppins"/>
              </a:defRPr>
            </a:lvl3pPr>
            <a:lvl4pPr indent="-311150" lvl="3" marL="18288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●"/>
              <a:defRPr sz="1300">
                <a:latin typeface="Poppins"/>
                <a:ea typeface="Poppins"/>
                <a:cs typeface="Poppins"/>
                <a:sym typeface="Poppins"/>
              </a:defRPr>
            </a:lvl4pPr>
            <a:lvl5pPr indent="-311150" lvl="4" marL="22860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○"/>
              <a:defRPr sz="1300">
                <a:latin typeface="Poppins"/>
                <a:ea typeface="Poppins"/>
                <a:cs typeface="Poppins"/>
                <a:sym typeface="Poppins"/>
              </a:defRPr>
            </a:lvl5pPr>
            <a:lvl6pPr indent="-311150" lvl="5" marL="27432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■"/>
              <a:defRPr sz="1300">
                <a:latin typeface="Poppins"/>
                <a:ea typeface="Poppins"/>
                <a:cs typeface="Poppins"/>
                <a:sym typeface="Poppins"/>
              </a:defRPr>
            </a:lvl6pPr>
            <a:lvl7pPr indent="-311150" lvl="6" marL="32004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●"/>
              <a:defRPr sz="1300">
                <a:latin typeface="Poppins"/>
                <a:ea typeface="Poppins"/>
                <a:cs typeface="Poppins"/>
                <a:sym typeface="Poppins"/>
              </a:defRPr>
            </a:lvl7pPr>
            <a:lvl8pPr indent="-311150" lvl="7" marL="36576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○"/>
              <a:defRPr sz="1300">
                <a:latin typeface="Poppins"/>
                <a:ea typeface="Poppins"/>
                <a:cs typeface="Poppins"/>
                <a:sym typeface="Poppins"/>
              </a:defRPr>
            </a:lvl8pPr>
            <a:lvl9pPr indent="-311150" lvl="8" marL="411480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SzPts val="1300"/>
              <a:buFont typeface="Poppins"/>
              <a:buChar char="■"/>
              <a:defRPr sz="13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8" title="Teacher Planner - 25-26 - TES Resources - Primary Version copy_Page_07.jpg"/>
          <p:cNvPicPr preferRelativeResize="0"/>
          <p:nvPr/>
        </p:nvPicPr>
        <p:blipFill rotWithShape="1">
          <a:blip r:embed="rId2">
            <a:alphaModFix/>
          </a:blip>
          <a:srcRect b="40" l="0" r="0" t="30"/>
          <a:stretch/>
        </p:blipFill>
        <p:spPr>
          <a:xfrm>
            <a:off x="0" y="3436"/>
            <a:ext cx="7560001" cy="10685128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8"/>
          <p:cNvSpPr txBox="1"/>
          <p:nvPr>
            <p:ph idx="1" type="body"/>
          </p:nvPr>
        </p:nvSpPr>
        <p:spPr>
          <a:xfrm>
            <a:off x="2483975" y="943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2" type="body"/>
          </p:nvPr>
        </p:nvSpPr>
        <p:spPr>
          <a:xfrm>
            <a:off x="767075" y="943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1" name="Google Shape;61;p8"/>
          <p:cNvSpPr txBox="1"/>
          <p:nvPr>
            <p:ph idx="3" type="body"/>
          </p:nvPr>
        </p:nvSpPr>
        <p:spPr>
          <a:xfrm>
            <a:off x="5915075" y="943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2" name="Google Shape;62;p8"/>
          <p:cNvSpPr txBox="1"/>
          <p:nvPr>
            <p:ph idx="4" type="body"/>
          </p:nvPr>
        </p:nvSpPr>
        <p:spPr>
          <a:xfrm>
            <a:off x="4198175" y="943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3" name="Google Shape;63;p8"/>
          <p:cNvSpPr txBox="1"/>
          <p:nvPr>
            <p:ph idx="5" type="body"/>
          </p:nvPr>
        </p:nvSpPr>
        <p:spPr>
          <a:xfrm>
            <a:off x="2483975" y="4332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4" name="Google Shape;64;p8"/>
          <p:cNvSpPr txBox="1"/>
          <p:nvPr>
            <p:ph idx="6" type="body"/>
          </p:nvPr>
        </p:nvSpPr>
        <p:spPr>
          <a:xfrm>
            <a:off x="767075" y="4332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5" name="Google Shape;65;p8"/>
          <p:cNvSpPr txBox="1"/>
          <p:nvPr>
            <p:ph idx="7" type="body"/>
          </p:nvPr>
        </p:nvSpPr>
        <p:spPr>
          <a:xfrm>
            <a:off x="5915075" y="4332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6" name="Google Shape;66;p8"/>
          <p:cNvSpPr txBox="1"/>
          <p:nvPr>
            <p:ph idx="8" type="body"/>
          </p:nvPr>
        </p:nvSpPr>
        <p:spPr>
          <a:xfrm>
            <a:off x="4198175" y="4332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7" name="Google Shape;67;p8"/>
          <p:cNvSpPr txBox="1"/>
          <p:nvPr>
            <p:ph idx="9" type="body"/>
          </p:nvPr>
        </p:nvSpPr>
        <p:spPr>
          <a:xfrm>
            <a:off x="2483975" y="770082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8" name="Google Shape;68;p8"/>
          <p:cNvSpPr txBox="1"/>
          <p:nvPr>
            <p:ph idx="13" type="body"/>
          </p:nvPr>
        </p:nvSpPr>
        <p:spPr>
          <a:xfrm>
            <a:off x="767075" y="770082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9" name="Google Shape;69;p8"/>
          <p:cNvSpPr txBox="1"/>
          <p:nvPr>
            <p:ph idx="14" type="body"/>
          </p:nvPr>
        </p:nvSpPr>
        <p:spPr>
          <a:xfrm>
            <a:off x="5915075" y="770082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0" name="Google Shape;70;p8"/>
          <p:cNvSpPr txBox="1"/>
          <p:nvPr>
            <p:ph idx="15" type="body"/>
          </p:nvPr>
        </p:nvSpPr>
        <p:spPr>
          <a:xfrm>
            <a:off x="4198175" y="770082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1" name="Google Shape;71;p8"/>
          <p:cNvSpPr/>
          <p:nvPr/>
        </p:nvSpPr>
        <p:spPr>
          <a:xfrm>
            <a:off x="6598425" y="10263000"/>
            <a:ext cx="916200" cy="41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" name="Google Shape;72;p8" title="TES TS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9"/>
          <p:cNvGrpSpPr/>
          <p:nvPr/>
        </p:nvGrpSpPr>
        <p:grpSpPr>
          <a:xfrm>
            <a:off x="490317" y="932250"/>
            <a:ext cx="6579366" cy="8324325"/>
            <a:chOff x="-6672575" y="932250"/>
            <a:chExt cx="1474500" cy="8324325"/>
          </a:xfrm>
        </p:grpSpPr>
        <p:cxnSp>
          <p:nvCxnSpPr>
            <p:cNvPr id="75" name="Google Shape;75;p9"/>
            <p:cNvCxnSpPr/>
            <p:nvPr/>
          </p:nvCxnSpPr>
          <p:spPr>
            <a:xfrm>
              <a:off x="-6672575" y="932250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9"/>
            <p:cNvCxnSpPr/>
            <p:nvPr/>
          </p:nvCxnSpPr>
          <p:spPr>
            <a:xfrm>
              <a:off x="-6672575" y="1279097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9"/>
            <p:cNvCxnSpPr/>
            <p:nvPr/>
          </p:nvCxnSpPr>
          <p:spPr>
            <a:xfrm>
              <a:off x="-6672575" y="1625944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9"/>
            <p:cNvCxnSpPr/>
            <p:nvPr/>
          </p:nvCxnSpPr>
          <p:spPr>
            <a:xfrm>
              <a:off x="-6672575" y="1972791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9"/>
            <p:cNvCxnSpPr/>
            <p:nvPr/>
          </p:nvCxnSpPr>
          <p:spPr>
            <a:xfrm>
              <a:off x="-6672575" y="2319638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9"/>
            <p:cNvCxnSpPr/>
            <p:nvPr/>
          </p:nvCxnSpPr>
          <p:spPr>
            <a:xfrm>
              <a:off x="-6672575" y="2666484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9"/>
            <p:cNvCxnSpPr/>
            <p:nvPr/>
          </p:nvCxnSpPr>
          <p:spPr>
            <a:xfrm>
              <a:off x="-6672575" y="3013331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9"/>
            <p:cNvCxnSpPr/>
            <p:nvPr/>
          </p:nvCxnSpPr>
          <p:spPr>
            <a:xfrm>
              <a:off x="-6672575" y="3360178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9"/>
            <p:cNvCxnSpPr/>
            <p:nvPr/>
          </p:nvCxnSpPr>
          <p:spPr>
            <a:xfrm>
              <a:off x="-6672575" y="3707025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9"/>
            <p:cNvCxnSpPr/>
            <p:nvPr/>
          </p:nvCxnSpPr>
          <p:spPr>
            <a:xfrm>
              <a:off x="-6672575" y="4053872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9"/>
            <p:cNvCxnSpPr/>
            <p:nvPr/>
          </p:nvCxnSpPr>
          <p:spPr>
            <a:xfrm>
              <a:off x="-6672575" y="4400719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9"/>
            <p:cNvCxnSpPr/>
            <p:nvPr/>
          </p:nvCxnSpPr>
          <p:spPr>
            <a:xfrm>
              <a:off x="-6672575" y="4747566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9"/>
            <p:cNvCxnSpPr/>
            <p:nvPr/>
          </p:nvCxnSpPr>
          <p:spPr>
            <a:xfrm>
              <a:off x="-6672575" y="5094413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9"/>
            <p:cNvCxnSpPr/>
            <p:nvPr/>
          </p:nvCxnSpPr>
          <p:spPr>
            <a:xfrm>
              <a:off x="-6672575" y="5441259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9"/>
            <p:cNvCxnSpPr/>
            <p:nvPr/>
          </p:nvCxnSpPr>
          <p:spPr>
            <a:xfrm>
              <a:off x="-6672575" y="5788106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9"/>
            <p:cNvCxnSpPr/>
            <p:nvPr/>
          </p:nvCxnSpPr>
          <p:spPr>
            <a:xfrm>
              <a:off x="-6672575" y="6134953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" name="Google Shape;91;p9"/>
            <p:cNvCxnSpPr/>
            <p:nvPr/>
          </p:nvCxnSpPr>
          <p:spPr>
            <a:xfrm>
              <a:off x="-6672575" y="6481800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" name="Google Shape;92;p9"/>
            <p:cNvCxnSpPr/>
            <p:nvPr/>
          </p:nvCxnSpPr>
          <p:spPr>
            <a:xfrm>
              <a:off x="-6672575" y="6828647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9"/>
            <p:cNvCxnSpPr/>
            <p:nvPr/>
          </p:nvCxnSpPr>
          <p:spPr>
            <a:xfrm>
              <a:off x="-6672575" y="7175494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" name="Google Shape;94;p9"/>
            <p:cNvCxnSpPr/>
            <p:nvPr/>
          </p:nvCxnSpPr>
          <p:spPr>
            <a:xfrm>
              <a:off x="-6672575" y="7522341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" name="Google Shape;95;p9"/>
            <p:cNvCxnSpPr/>
            <p:nvPr/>
          </p:nvCxnSpPr>
          <p:spPr>
            <a:xfrm>
              <a:off x="-6672575" y="7869188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" name="Google Shape;96;p9"/>
            <p:cNvCxnSpPr/>
            <p:nvPr/>
          </p:nvCxnSpPr>
          <p:spPr>
            <a:xfrm>
              <a:off x="-6672575" y="8216034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" name="Google Shape;97;p9"/>
            <p:cNvCxnSpPr/>
            <p:nvPr/>
          </p:nvCxnSpPr>
          <p:spPr>
            <a:xfrm>
              <a:off x="-6672575" y="8562881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" name="Google Shape;98;p9"/>
            <p:cNvCxnSpPr/>
            <p:nvPr/>
          </p:nvCxnSpPr>
          <p:spPr>
            <a:xfrm>
              <a:off x="-6672575" y="8909728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9" name="Google Shape;99;p9"/>
            <p:cNvCxnSpPr/>
            <p:nvPr/>
          </p:nvCxnSpPr>
          <p:spPr>
            <a:xfrm>
              <a:off x="-6672575" y="9256575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100" name="Google Shape;100;p9" title="Footer.png"/>
          <p:cNvPicPr preferRelativeResize="0"/>
          <p:nvPr/>
        </p:nvPicPr>
        <p:blipFill rotWithShape="1">
          <a:blip r:embed="rId2">
            <a:alphaModFix/>
          </a:blip>
          <a:srcRect b="3025" l="0" r="0" t="3025"/>
          <a:stretch/>
        </p:blipFill>
        <p:spPr>
          <a:xfrm>
            <a:off x="0" y="9606501"/>
            <a:ext cx="7560003" cy="108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9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304800" lvl="0" marL="45720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lnSpc>
                <a:spcPct val="180000"/>
              </a:lnSpc>
              <a:spcBef>
                <a:spcPts val="130"/>
              </a:spcBef>
              <a:spcAft>
                <a:spcPts val="13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102" name="Google Shape;102;p9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19725" y="10053272"/>
            <a:ext cx="630176" cy="30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0" title="Planner Header.png"/>
          <p:cNvPicPr preferRelativeResize="0"/>
          <p:nvPr/>
        </p:nvPicPr>
        <p:blipFill rotWithShape="1">
          <a:blip r:embed="rId2">
            <a:alphaModFix/>
          </a:blip>
          <a:srcRect b="0" l="9560" r="9560" t="0"/>
          <a:stretch/>
        </p:blipFill>
        <p:spPr>
          <a:xfrm>
            <a:off x="300126" y="292050"/>
            <a:ext cx="6959698" cy="844550"/>
          </a:xfrm>
          <a:prstGeom prst="rect">
            <a:avLst/>
          </a:prstGeom>
          <a:noFill/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</p:pic>
      <p:graphicFrame>
        <p:nvGraphicFramePr>
          <p:cNvPr id="105" name="Google Shape;105;p10"/>
          <p:cNvGraphicFramePr/>
          <p:nvPr/>
        </p:nvGraphicFramePr>
        <p:xfrm>
          <a:off x="300125" y="1136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1159950"/>
                <a:gridCol w="1159950"/>
                <a:gridCol w="1159950"/>
                <a:gridCol w="1159950"/>
                <a:gridCol w="1159950"/>
                <a:gridCol w="1159950"/>
              </a:tblGrid>
              <a:tr h="424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MONDAY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TUESDAY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WEDNESDAY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THURSDAY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FRIDAY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1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2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3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4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5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6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7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8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9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06" name="Google Shape;106;p10"/>
          <p:cNvSpPr txBox="1"/>
          <p:nvPr>
            <p:ph idx="1" type="body"/>
          </p:nvPr>
        </p:nvSpPr>
        <p:spPr>
          <a:xfrm>
            <a:off x="1461100" y="15526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" name="Google Shape;107;p10"/>
          <p:cNvSpPr txBox="1"/>
          <p:nvPr>
            <p:ph idx="2" type="body"/>
          </p:nvPr>
        </p:nvSpPr>
        <p:spPr>
          <a:xfrm>
            <a:off x="2624100" y="15526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8" name="Google Shape;108;p10"/>
          <p:cNvSpPr txBox="1"/>
          <p:nvPr>
            <p:ph idx="3" type="body"/>
          </p:nvPr>
        </p:nvSpPr>
        <p:spPr>
          <a:xfrm>
            <a:off x="3771325" y="15526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9" name="Google Shape;109;p10"/>
          <p:cNvSpPr txBox="1"/>
          <p:nvPr>
            <p:ph idx="4" type="body"/>
          </p:nvPr>
        </p:nvSpPr>
        <p:spPr>
          <a:xfrm>
            <a:off x="4934325" y="15526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0" name="Google Shape;110;p10"/>
          <p:cNvSpPr txBox="1"/>
          <p:nvPr>
            <p:ph idx="5" type="body"/>
          </p:nvPr>
        </p:nvSpPr>
        <p:spPr>
          <a:xfrm>
            <a:off x="6102575" y="15526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1" name="Google Shape;111;p10"/>
          <p:cNvSpPr txBox="1"/>
          <p:nvPr>
            <p:ph idx="6" type="body"/>
          </p:nvPr>
        </p:nvSpPr>
        <p:spPr>
          <a:xfrm>
            <a:off x="1461100" y="251567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2" name="Google Shape;112;p10"/>
          <p:cNvSpPr txBox="1"/>
          <p:nvPr>
            <p:ph idx="7" type="body"/>
          </p:nvPr>
        </p:nvSpPr>
        <p:spPr>
          <a:xfrm>
            <a:off x="2624100" y="251567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3" name="Google Shape;113;p10"/>
          <p:cNvSpPr txBox="1"/>
          <p:nvPr>
            <p:ph idx="8" type="body"/>
          </p:nvPr>
        </p:nvSpPr>
        <p:spPr>
          <a:xfrm>
            <a:off x="3771325" y="251567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" name="Google Shape;114;p10"/>
          <p:cNvSpPr txBox="1"/>
          <p:nvPr>
            <p:ph idx="9" type="body"/>
          </p:nvPr>
        </p:nvSpPr>
        <p:spPr>
          <a:xfrm>
            <a:off x="4934325" y="251567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" name="Google Shape;115;p10"/>
          <p:cNvSpPr txBox="1"/>
          <p:nvPr>
            <p:ph idx="13" type="body"/>
          </p:nvPr>
        </p:nvSpPr>
        <p:spPr>
          <a:xfrm>
            <a:off x="6102575" y="251567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" name="Google Shape;116;p10"/>
          <p:cNvSpPr txBox="1"/>
          <p:nvPr>
            <p:ph idx="14" type="body"/>
          </p:nvPr>
        </p:nvSpPr>
        <p:spPr>
          <a:xfrm>
            <a:off x="1461100" y="34629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" name="Google Shape;117;p10"/>
          <p:cNvSpPr txBox="1"/>
          <p:nvPr>
            <p:ph idx="15" type="body"/>
          </p:nvPr>
        </p:nvSpPr>
        <p:spPr>
          <a:xfrm>
            <a:off x="2624100" y="34629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8" name="Google Shape;118;p10"/>
          <p:cNvSpPr txBox="1"/>
          <p:nvPr>
            <p:ph idx="16" type="body"/>
          </p:nvPr>
        </p:nvSpPr>
        <p:spPr>
          <a:xfrm>
            <a:off x="3771325" y="34629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9" name="Google Shape;119;p10"/>
          <p:cNvSpPr txBox="1"/>
          <p:nvPr>
            <p:ph idx="17" type="body"/>
          </p:nvPr>
        </p:nvSpPr>
        <p:spPr>
          <a:xfrm>
            <a:off x="4934325" y="34629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0" name="Google Shape;120;p10"/>
          <p:cNvSpPr txBox="1"/>
          <p:nvPr>
            <p:ph idx="18" type="body"/>
          </p:nvPr>
        </p:nvSpPr>
        <p:spPr>
          <a:xfrm>
            <a:off x="6102575" y="34629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1" name="Google Shape;121;p10"/>
          <p:cNvSpPr txBox="1"/>
          <p:nvPr>
            <p:ph idx="19" type="body"/>
          </p:nvPr>
        </p:nvSpPr>
        <p:spPr>
          <a:xfrm>
            <a:off x="1461100" y="44259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2" name="Google Shape;122;p10"/>
          <p:cNvSpPr txBox="1"/>
          <p:nvPr>
            <p:ph idx="20" type="body"/>
          </p:nvPr>
        </p:nvSpPr>
        <p:spPr>
          <a:xfrm>
            <a:off x="2624100" y="44259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" name="Google Shape;123;p10"/>
          <p:cNvSpPr txBox="1"/>
          <p:nvPr>
            <p:ph idx="21" type="body"/>
          </p:nvPr>
        </p:nvSpPr>
        <p:spPr>
          <a:xfrm>
            <a:off x="3771325" y="44259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" name="Google Shape;124;p10"/>
          <p:cNvSpPr txBox="1"/>
          <p:nvPr>
            <p:ph idx="22" type="body"/>
          </p:nvPr>
        </p:nvSpPr>
        <p:spPr>
          <a:xfrm>
            <a:off x="4934325" y="44259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" name="Google Shape;125;p10"/>
          <p:cNvSpPr txBox="1"/>
          <p:nvPr>
            <p:ph idx="23" type="body"/>
          </p:nvPr>
        </p:nvSpPr>
        <p:spPr>
          <a:xfrm>
            <a:off x="6102575" y="44259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" name="Google Shape;126;p10"/>
          <p:cNvSpPr txBox="1"/>
          <p:nvPr>
            <p:ph idx="24" type="body"/>
          </p:nvPr>
        </p:nvSpPr>
        <p:spPr>
          <a:xfrm>
            <a:off x="1461100" y="53837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7" name="Google Shape;127;p10"/>
          <p:cNvSpPr txBox="1"/>
          <p:nvPr>
            <p:ph idx="25" type="body"/>
          </p:nvPr>
        </p:nvSpPr>
        <p:spPr>
          <a:xfrm>
            <a:off x="2624100" y="53837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8" name="Google Shape;128;p10"/>
          <p:cNvSpPr txBox="1"/>
          <p:nvPr>
            <p:ph idx="26" type="body"/>
          </p:nvPr>
        </p:nvSpPr>
        <p:spPr>
          <a:xfrm>
            <a:off x="3771325" y="53837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9" name="Google Shape;129;p10"/>
          <p:cNvSpPr txBox="1"/>
          <p:nvPr>
            <p:ph idx="27" type="body"/>
          </p:nvPr>
        </p:nvSpPr>
        <p:spPr>
          <a:xfrm>
            <a:off x="4934325" y="53837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0" name="Google Shape;130;p10"/>
          <p:cNvSpPr txBox="1"/>
          <p:nvPr>
            <p:ph idx="28" type="body"/>
          </p:nvPr>
        </p:nvSpPr>
        <p:spPr>
          <a:xfrm>
            <a:off x="6102575" y="53837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1" name="Google Shape;131;p10"/>
          <p:cNvSpPr txBox="1"/>
          <p:nvPr>
            <p:ph idx="29" type="body"/>
          </p:nvPr>
        </p:nvSpPr>
        <p:spPr>
          <a:xfrm>
            <a:off x="1461100" y="63467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" name="Google Shape;132;p10"/>
          <p:cNvSpPr txBox="1"/>
          <p:nvPr>
            <p:ph idx="30" type="body"/>
          </p:nvPr>
        </p:nvSpPr>
        <p:spPr>
          <a:xfrm>
            <a:off x="2624100" y="63467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" name="Google Shape;133;p10"/>
          <p:cNvSpPr txBox="1"/>
          <p:nvPr>
            <p:ph idx="31" type="body"/>
          </p:nvPr>
        </p:nvSpPr>
        <p:spPr>
          <a:xfrm>
            <a:off x="3771325" y="63467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" name="Google Shape;134;p10"/>
          <p:cNvSpPr txBox="1"/>
          <p:nvPr>
            <p:ph idx="32" type="body"/>
          </p:nvPr>
        </p:nvSpPr>
        <p:spPr>
          <a:xfrm>
            <a:off x="4934325" y="63467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" name="Google Shape;135;p10"/>
          <p:cNvSpPr txBox="1"/>
          <p:nvPr>
            <p:ph idx="33" type="body"/>
          </p:nvPr>
        </p:nvSpPr>
        <p:spPr>
          <a:xfrm>
            <a:off x="6102575" y="63467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" name="Google Shape;136;p10"/>
          <p:cNvSpPr txBox="1"/>
          <p:nvPr>
            <p:ph idx="34" type="body"/>
          </p:nvPr>
        </p:nvSpPr>
        <p:spPr>
          <a:xfrm>
            <a:off x="1461100" y="73150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" name="Google Shape;137;p10"/>
          <p:cNvSpPr txBox="1"/>
          <p:nvPr>
            <p:ph idx="35" type="body"/>
          </p:nvPr>
        </p:nvSpPr>
        <p:spPr>
          <a:xfrm>
            <a:off x="2624100" y="73150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" name="Google Shape;138;p10"/>
          <p:cNvSpPr txBox="1"/>
          <p:nvPr>
            <p:ph idx="36" type="body"/>
          </p:nvPr>
        </p:nvSpPr>
        <p:spPr>
          <a:xfrm>
            <a:off x="3771325" y="73150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" name="Google Shape;139;p10"/>
          <p:cNvSpPr txBox="1"/>
          <p:nvPr>
            <p:ph idx="37" type="body"/>
          </p:nvPr>
        </p:nvSpPr>
        <p:spPr>
          <a:xfrm>
            <a:off x="4934325" y="73150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" name="Google Shape;140;p10"/>
          <p:cNvSpPr txBox="1"/>
          <p:nvPr>
            <p:ph idx="38" type="body"/>
          </p:nvPr>
        </p:nvSpPr>
        <p:spPr>
          <a:xfrm>
            <a:off x="6102575" y="73150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" name="Google Shape;141;p10"/>
          <p:cNvSpPr txBox="1"/>
          <p:nvPr>
            <p:ph idx="39" type="body"/>
          </p:nvPr>
        </p:nvSpPr>
        <p:spPr>
          <a:xfrm>
            <a:off x="1461100" y="82780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" name="Google Shape;142;p10"/>
          <p:cNvSpPr txBox="1"/>
          <p:nvPr>
            <p:ph idx="40" type="body"/>
          </p:nvPr>
        </p:nvSpPr>
        <p:spPr>
          <a:xfrm>
            <a:off x="2624100" y="82780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" name="Google Shape;143;p10"/>
          <p:cNvSpPr txBox="1"/>
          <p:nvPr>
            <p:ph idx="41" type="body"/>
          </p:nvPr>
        </p:nvSpPr>
        <p:spPr>
          <a:xfrm>
            <a:off x="3771325" y="82780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" name="Google Shape;144;p10"/>
          <p:cNvSpPr txBox="1"/>
          <p:nvPr>
            <p:ph idx="42" type="body"/>
          </p:nvPr>
        </p:nvSpPr>
        <p:spPr>
          <a:xfrm>
            <a:off x="4934325" y="82780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" name="Google Shape;145;p10"/>
          <p:cNvSpPr txBox="1"/>
          <p:nvPr>
            <p:ph idx="43" type="body"/>
          </p:nvPr>
        </p:nvSpPr>
        <p:spPr>
          <a:xfrm>
            <a:off x="6102575" y="82780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" name="Google Shape;146;p10"/>
          <p:cNvSpPr txBox="1"/>
          <p:nvPr>
            <p:ph idx="44" type="body"/>
          </p:nvPr>
        </p:nvSpPr>
        <p:spPr>
          <a:xfrm>
            <a:off x="1461100" y="92305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" name="Google Shape;147;p10"/>
          <p:cNvSpPr txBox="1"/>
          <p:nvPr>
            <p:ph idx="45" type="body"/>
          </p:nvPr>
        </p:nvSpPr>
        <p:spPr>
          <a:xfrm>
            <a:off x="2624100" y="92305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8" name="Google Shape;148;p10"/>
          <p:cNvSpPr txBox="1"/>
          <p:nvPr>
            <p:ph idx="46" type="body"/>
          </p:nvPr>
        </p:nvSpPr>
        <p:spPr>
          <a:xfrm>
            <a:off x="3771325" y="92305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9" name="Google Shape;149;p10"/>
          <p:cNvSpPr txBox="1"/>
          <p:nvPr>
            <p:ph idx="47" type="body"/>
          </p:nvPr>
        </p:nvSpPr>
        <p:spPr>
          <a:xfrm>
            <a:off x="4934325" y="92305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0" name="Google Shape;150;p10"/>
          <p:cNvSpPr txBox="1"/>
          <p:nvPr>
            <p:ph idx="48" type="body"/>
          </p:nvPr>
        </p:nvSpPr>
        <p:spPr>
          <a:xfrm>
            <a:off x="6102575" y="92305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151" name="Google Shape;151;p10" title="TES TS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"/>
          <p:cNvSpPr txBox="1"/>
          <p:nvPr>
            <p:ph idx="1" type="body"/>
          </p:nvPr>
        </p:nvSpPr>
        <p:spPr>
          <a:xfrm>
            <a:off x="3500150" y="369800"/>
            <a:ext cx="757200" cy="194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4" name="Google Shape;154;p11"/>
          <p:cNvSpPr/>
          <p:nvPr/>
        </p:nvSpPr>
        <p:spPr>
          <a:xfrm>
            <a:off x="4165250" y="294175"/>
            <a:ext cx="2937300" cy="346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55" name="Google Shape;155;p11"/>
          <p:cNvGraphicFramePr/>
          <p:nvPr/>
        </p:nvGraphicFramePr>
        <p:xfrm>
          <a:off x="536663" y="957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1880975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</a:tblGrid>
              <a:tr h="830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</a:tbl>
          </a:graphicData>
        </a:graphic>
      </p:graphicFrame>
      <p:sp>
        <p:nvSpPr>
          <p:cNvPr id="156" name="Google Shape;156;p11"/>
          <p:cNvSpPr txBox="1"/>
          <p:nvPr>
            <p:ph idx="2" type="body"/>
          </p:nvPr>
        </p:nvSpPr>
        <p:spPr>
          <a:xfrm rot="5400000">
            <a:off x="22089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7" name="Google Shape;157;p11"/>
          <p:cNvSpPr txBox="1"/>
          <p:nvPr>
            <p:ph idx="3" type="body"/>
          </p:nvPr>
        </p:nvSpPr>
        <p:spPr>
          <a:xfrm rot="5400000">
            <a:off x="26331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8" name="Google Shape;158;p11"/>
          <p:cNvSpPr txBox="1"/>
          <p:nvPr>
            <p:ph idx="4" type="body"/>
          </p:nvPr>
        </p:nvSpPr>
        <p:spPr>
          <a:xfrm rot="5400000">
            <a:off x="30518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9" name="Google Shape;159;p11"/>
          <p:cNvSpPr txBox="1"/>
          <p:nvPr>
            <p:ph idx="5" type="body"/>
          </p:nvPr>
        </p:nvSpPr>
        <p:spPr>
          <a:xfrm rot="5400000">
            <a:off x="34705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60" name="Google Shape;160;p11"/>
          <p:cNvSpPr txBox="1"/>
          <p:nvPr>
            <p:ph idx="6" type="body"/>
          </p:nvPr>
        </p:nvSpPr>
        <p:spPr>
          <a:xfrm rot="5400000">
            <a:off x="38892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61" name="Google Shape;161;p11"/>
          <p:cNvSpPr txBox="1"/>
          <p:nvPr>
            <p:ph idx="7" type="body"/>
          </p:nvPr>
        </p:nvSpPr>
        <p:spPr>
          <a:xfrm rot="5400000">
            <a:off x="43079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62" name="Google Shape;162;p11"/>
          <p:cNvSpPr txBox="1"/>
          <p:nvPr>
            <p:ph idx="8" type="body"/>
          </p:nvPr>
        </p:nvSpPr>
        <p:spPr>
          <a:xfrm rot="5400000">
            <a:off x="47266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63" name="Google Shape;163;p11"/>
          <p:cNvSpPr txBox="1"/>
          <p:nvPr>
            <p:ph idx="9" type="body"/>
          </p:nvPr>
        </p:nvSpPr>
        <p:spPr>
          <a:xfrm rot="5400000">
            <a:off x="51453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64" name="Google Shape;164;p11"/>
          <p:cNvSpPr txBox="1"/>
          <p:nvPr>
            <p:ph idx="13" type="body"/>
          </p:nvPr>
        </p:nvSpPr>
        <p:spPr>
          <a:xfrm rot="5400000">
            <a:off x="55585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65" name="Google Shape;165;p11"/>
          <p:cNvSpPr txBox="1"/>
          <p:nvPr>
            <p:ph idx="14" type="body"/>
          </p:nvPr>
        </p:nvSpPr>
        <p:spPr>
          <a:xfrm rot="5400000">
            <a:off x="59827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66" name="Google Shape;166;p11"/>
          <p:cNvSpPr txBox="1"/>
          <p:nvPr>
            <p:ph idx="15" type="body"/>
          </p:nvPr>
        </p:nvSpPr>
        <p:spPr>
          <a:xfrm rot="5400000">
            <a:off x="64014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67" name="Google Shape;167;p11"/>
          <p:cNvSpPr txBox="1"/>
          <p:nvPr>
            <p:ph idx="16" type="body"/>
          </p:nvPr>
        </p:nvSpPr>
        <p:spPr>
          <a:xfrm>
            <a:off x="4867450" y="369800"/>
            <a:ext cx="757200" cy="194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cxnSp>
        <p:nvCxnSpPr>
          <p:cNvPr id="168" name="Google Shape;168;p11"/>
          <p:cNvCxnSpPr/>
          <p:nvPr/>
        </p:nvCxnSpPr>
        <p:spPr>
          <a:xfrm>
            <a:off x="525150" y="715650"/>
            <a:ext cx="6466800" cy="0"/>
          </a:xfrm>
          <a:prstGeom prst="straightConnector1">
            <a:avLst/>
          </a:prstGeom>
          <a:noFill/>
          <a:ln cap="flat" cmpd="sng" w="19050">
            <a:solidFill>
              <a:srgbClr val="9E9E9E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169" name="Google Shape;169;p11"/>
          <p:cNvGrpSpPr/>
          <p:nvPr/>
        </p:nvGrpSpPr>
        <p:grpSpPr>
          <a:xfrm>
            <a:off x="514700" y="323925"/>
            <a:ext cx="187800" cy="287650"/>
            <a:chOff x="514700" y="323925"/>
            <a:chExt cx="187800" cy="287650"/>
          </a:xfrm>
        </p:grpSpPr>
        <p:sp>
          <p:nvSpPr>
            <p:cNvPr id="170" name="Google Shape;170;p11"/>
            <p:cNvSpPr/>
            <p:nvPr/>
          </p:nvSpPr>
          <p:spPr>
            <a:xfrm rot="-5400000">
              <a:off x="474800" y="383875"/>
              <a:ext cx="267600" cy="187800"/>
            </a:xfrm>
            <a:prstGeom prst="chevron">
              <a:avLst>
                <a:gd fmla="val 42093" name="adj"/>
              </a:avLst>
            </a:prstGeom>
            <a:solidFill>
              <a:srgbClr val="0B42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1"/>
            <p:cNvSpPr/>
            <p:nvPr/>
          </p:nvSpPr>
          <p:spPr>
            <a:xfrm>
              <a:off x="515850" y="323925"/>
              <a:ext cx="186300" cy="138300"/>
            </a:xfrm>
            <a:prstGeom prst="rect">
              <a:avLst/>
            </a:prstGeom>
            <a:solidFill>
              <a:srgbClr val="0B42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72" name="Google Shape;172;p11"/>
          <p:cNvCxnSpPr/>
          <p:nvPr/>
        </p:nvCxnSpPr>
        <p:spPr>
          <a:xfrm>
            <a:off x="562038" y="715650"/>
            <a:ext cx="6466800" cy="0"/>
          </a:xfrm>
          <a:prstGeom prst="straightConnector1">
            <a:avLst/>
          </a:prstGeom>
          <a:noFill/>
          <a:ln cap="flat" cmpd="sng" w="19050">
            <a:solidFill>
              <a:srgbClr val="9E9E9E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73" name="Google Shape;173;p11"/>
          <p:cNvSpPr txBox="1"/>
          <p:nvPr/>
        </p:nvSpPr>
        <p:spPr>
          <a:xfrm>
            <a:off x="4345600" y="370550"/>
            <a:ext cx="521700" cy="19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B4254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rgbClr val="0B4254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74" name="Google Shape;174;p11"/>
          <p:cNvSpPr txBox="1"/>
          <p:nvPr/>
        </p:nvSpPr>
        <p:spPr>
          <a:xfrm>
            <a:off x="2978300" y="370550"/>
            <a:ext cx="521700" cy="19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B4254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rgbClr val="0B4254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75" name="Google Shape;175;p11"/>
          <p:cNvSpPr txBox="1"/>
          <p:nvPr>
            <p:ph idx="17" type="body"/>
          </p:nvPr>
        </p:nvSpPr>
        <p:spPr>
          <a:xfrm>
            <a:off x="6234750" y="369800"/>
            <a:ext cx="757200" cy="194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76" name="Google Shape;176;p11"/>
          <p:cNvSpPr txBox="1"/>
          <p:nvPr/>
        </p:nvSpPr>
        <p:spPr>
          <a:xfrm>
            <a:off x="5672450" y="370550"/>
            <a:ext cx="562200" cy="19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B4254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rgbClr val="0B4254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77" name="Google Shape;177;p11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9" name="Google Shape;179;p12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80" name="Google Shape;180;p12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81" name="Google Shape;181;p12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F25E5C"/>
          </a:solidFill>
          <a:ln cap="flat" cmpd="sng" w="9525">
            <a:solidFill>
              <a:srgbClr val="F25E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2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</a:t>
            </a: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183" name="Google Shape;183;p12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184" name="Google Shape;184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9" name="Google Shape;189;p12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190" name="Google Shape;190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5" name="Google Shape;195;p12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196" name="Google Shape;196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1" name="Google Shape;201;p12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202" name="Google Shape;202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7" name="Google Shape;207;p12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208" name="Google Shape;208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3" name="Google Shape;213;p12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214" name="Google Shape;214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9" name="Google Shape;219;p12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220" name="Google Shape;220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5" name="Google Shape;225;p12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226" name="Google Shape;226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1" name="Google Shape;231;p12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2" name="Google Shape;232;p12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3" name="Google Shape;233;p12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4" name="Google Shape;234;p12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5" name="Google Shape;235;p12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6" name="Google Shape;236;p12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7" name="Google Shape;237;p12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8" name="Google Shape;238;p12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9" name="Google Shape;239;p12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0" name="Google Shape;240;p12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1" name="Google Shape;241;p12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2" name="Google Shape;242;p12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3" name="Google Shape;243;p12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4" name="Google Shape;244;p12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5" name="Google Shape;245;p12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6" name="Google Shape;246;p12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7" name="Google Shape;247;p12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8" name="Google Shape;248;p12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9" name="Google Shape;249;p12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0" name="Google Shape;250;p12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1" name="Google Shape;251;p12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2" name="Google Shape;252;p12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3" name="Google Shape;253;p12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4" name="Google Shape;254;p12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5" name="Google Shape;255;p12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6" name="Google Shape;256;p12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7" name="Google Shape;257;p12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8" name="Google Shape;258;p12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9" name="Google Shape;259;p12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0" name="Google Shape;260;p12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1" name="Google Shape;261;p12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2" name="Google Shape;262;p12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3" name="Google Shape;263;p12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4" name="Google Shape;264;p12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5" name="Google Shape;265;p12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6" name="Google Shape;266;p12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7" name="Google Shape;267;p12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8" name="Google Shape;268;p12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9" name="Google Shape;269;p12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270" name="Google Shape;270;p12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">
  <p:cSld name="BLANK_1_1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"/>
          <p:cNvSpPr/>
          <p:nvPr/>
        </p:nvSpPr>
        <p:spPr>
          <a:xfrm>
            <a:off x="680753" y="2743086"/>
            <a:ext cx="1046134" cy="301672"/>
          </a:xfrm>
          <a:prstGeom prst="rect">
            <a:avLst/>
          </a:prstGeom>
          <a:solidFill>
            <a:srgbClr val="F7E6F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1784934" y="2743086"/>
            <a:ext cx="1046134" cy="301672"/>
          </a:xfrm>
          <a:prstGeom prst="rect">
            <a:avLst/>
          </a:prstGeom>
          <a:solidFill>
            <a:srgbClr val="F7E6F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2889116" y="2743086"/>
            <a:ext cx="1046134" cy="301672"/>
          </a:xfrm>
          <a:prstGeom prst="rect">
            <a:avLst/>
          </a:prstGeom>
          <a:solidFill>
            <a:srgbClr val="F7E6F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6201661" y="2743086"/>
            <a:ext cx="1046134" cy="301672"/>
          </a:xfrm>
          <a:prstGeom prst="rect">
            <a:avLst/>
          </a:prstGeom>
          <a:solidFill>
            <a:srgbClr val="F7E6F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6" name="Google Shape;276;p13"/>
          <p:cNvSpPr/>
          <p:nvPr/>
        </p:nvSpPr>
        <p:spPr>
          <a:xfrm>
            <a:off x="5097479" y="2743086"/>
            <a:ext cx="1046134" cy="301672"/>
          </a:xfrm>
          <a:prstGeom prst="rect">
            <a:avLst/>
          </a:prstGeom>
          <a:solidFill>
            <a:srgbClr val="F7E6F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3993298" y="2743086"/>
            <a:ext cx="1046134" cy="301672"/>
          </a:xfrm>
          <a:prstGeom prst="rect">
            <a:avLst/>
          </a:prstGeom>
          <a:solidFill>
            <a:srgbClr val="F7E6F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678747" y="2738507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1782929" y="2738507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2887111" y="2738507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6199656" y="2738507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5095474" y="2738507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3991292" y="2738507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680753" y="4617724"/>
            <a:ext cx="1046134" cy="301672"/>
          </a:xfrm>
          <a:prstGeom prst="rect">
            <a:avLst/>
          </a:prstGeom>
          <a:solidFill>
            <a:srgbClr val="FEF9DB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5" name="Google Shape;285;p13"/>
          <p:cNvSpPr/>
          <p:nvPr/>
        </p:nvSpPr>
        <p:spPr>
          <a:xfrm>
            <a:off x="1784934" y="4617724"/>
            <a:ext cx="1046134" cy="301672"/>
          </a:xfrm>
          <a:prstGeom prst="rect">
            <a:avLst/>
          </a:prstGeom>
          <a:solidFill>
            <a:srgbClr val="FEF9DB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6" name="Google Shape;286;p13"/>
          <p:cNvSpPr/>
          <p:nvPr/>
        </p:nvSpPr>
        <p:spPr>
          <a:xfrm>
            <a:off x="2889116" y="4617724"/>
            <a:ext cx="1046134" cy="301672"/>
          </a:xfrm>
          <a:prstGeom prst="rect">
            <a:avLst/>
          </a:prstGeom>
          <a:solidFill>
            <a:srgbClr val="FEF9DB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7" name="Google Shape;287;p13"/>
          <p:cNvSpPr/>
          <p:nvPr/>
        </p:nvSpPr>
        <p:spPr>
          <a:xfrm>
            <a:off x="6201661" y="4617724"/>
            <a:ext cx="1046134" cy="301672"/>
          </a:xfrm>
          <a:prstGeom prst="rect">
            <a:avLst/>
          </a:prstGeom>
          <a:solidFill>
            <a:srgbClr val="FEF9DB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8" name="Google Shape;288;p13"/>
          <p:cNvSpPr/>
          <p:nvPr/>
        </p:nvSpPr>
        <p:spPr>
          <a:xfrm>
            <a:off x="5097479" y="4617724"/>
            <a:ext cx="1046134" cy="301672"/>
          </a:xfrm>
          <a:prstGeom prst="rect">
            <a:avLst/>
          </a:prstGeom>
          <a:solidFill>
            <a:srgbClr val="FEF9DB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9" name="Google Shape;289;p13"/>
          <p:cNvSpPr/>
          <p:nvPr/>
        </p:nvSpPr>
        <p:spPr>
          <a:xfrm>
            <a:off x="3993298" y="4617724"/>
            <a:ext cx="1046134" cy="301672"/>
          </a:xfrm>
          <a:prstGeom prst="rect">
            <a:avLst/>
          </a:prstGeom>
          <a:solidFill>
            <a:srgbClr val="FEF9DB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0" name="Google Shape;290;p13"/>
          <p:cNvSpPr/>
          <p:nvPr/>
        </p:nvSpPr>
        <p:spPr>
          <a:xfrm>
            <a:off x="678747" y="4613145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1" name="Google Shape;291;p13"/>
          <p:cNvSpPr/>
          <p:nvPr/>
        </p:nvSpPr>
        <p:spPr>
          <a:xfrm>
            <a:off x="1782929" y="4613145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2" name="Google Shape;292;p13"/>
          <p:cNvSpPr/>
          <p:nvPr/>
        </p:nvSpPr>
        <p:spPr>
          <a:xfrm>
            <a:off x="2887111" y="4613145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3" name="Google Shape;293;p13"/>
          <p:cNvSpPr/>
          <p:nvPr/>
        </p:nvSpPr>
        <p:spPr>
          <a:xfrm>
            <a:off x="6199656" y="4613145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4" name="Google Shape;294;p13"/>
          <p:cNvSpPr/>
          <p:nvPr/>
        </p:nvSpPr>
        <p:spPr>
          <a:xfrm>
            <a:off x="5095474" y="4613145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5" name="Google Shape;295;p13"/>
          <p:cNvSpPr/>
          <p:nvPr/>
        </p:nvSpPr>
        <p:spPr>
          <a:xfrm>
            <a:off x="3991292" y="4613145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6" name="Google Shape;296;p13"/>
          <p:cNvSpPr/>
          <p:nvPr/>
        </p:nvSpPr>
        <p:spPr>
          <a:xfrm>
            <a:off x="680753" y="6492361"/>
            <a:ext cx="1046134" cy="301672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7" name="Google Shape;297;p13"/>
          <p:cNvSpPr/>
          <p:nvPr/>
        </p:nvSpPr>
        <p:spPr>
          <a:xfrm>
            <a:off x="1784934" y="6492361"/>
            <a:ext cx="1046134" cy="301672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8" name="Google Shape;298;p13"/>
          <p:cNvSpPr/>
          <p:nvPr/>
        </p:nvSpPr>
        <p:spPr>
          <a:xfrm>
            <a:off x="2889116" y="6492361"/>
            <a:ext cx="1046134" cy="301672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9" name="Google Shape;299;p13"/>
          <p:cNvSpPr/>
          <p:nvPr/>
        </p:nvSpPr>
        <p:spPr>
          <a:xfrm>
            <a:off x="6201661" y="6492361"/>
            <a:ext cx="1046134" cy="301672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0" name="Google Shape;300;p13"/>
          <p:cNvSpPr/>
          <p:nvPr/>
        </p:nvSpPr>
        <p:spPr>
          <a:xfrm>
            <a:off x="5097479" y="6492361"/>
            <a:ext cx="1046134" cy="301672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1" name="Google Shape;301;p13"/>
          <p:cNvSpPr/>
          <p:nvPr/>
        </p:nvSpPr>
        <p:spPr>
          <a:xfrm>
            <a:off x="3993298" y="6492361"/>
            <a:ext cx="1046134" cy="301672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2" name="Google Shape;302;p13"/>
          <p:cNvSpPr/>
          <p:nvPr/>
        </p:nvSpPr>
        <p:spPr>
          <a:xfrm>
            <a:off x="678747" y="6492452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3" name="Google Shape;303;p13"/>
          <p:cNvSpPr/>
          <p:nvPr/>
        </p:nvSpPr>
        <p:spPr>
          <a:xfrm>
            <a:off x="1782929" y="6492452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4" name="Google Shape;304;p13"/>
          <p:cNvSpPr/>
          <p:nvPr/>
        </p:nvSpPr>
        <p:spPr>
          <a:xfrm>
            <a:off x="2887111" y="6492452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5" name="Google Shape;305;p13"/>
          <p:cNvSpPr/>
          <p:nvPr/>
        </p:nvSpPr>
        <p:spPr>
          <a:xfrm>
            <a:off x="6199656" y="6492452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6" name="Google Shape;306;p13"/>
          <p:cNvSpPr/>
          <p:nvPr/>
        </p:nvSpPr>
        <p:spPr>
          <a:xfrm>
            <a:off x="5095474" y="6492452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7" name="Google Shape;307;p13"/>
          <p:cNvSpPr/>
          <p:nvPr/>
        </p:nvSpPr>
        <p:spPr>
          <a:xfrm>
            <a:off x="3991292" y="6492452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8" name="Google Shape;308;p13"/>
          <p:cNvSpPr/>
          <p:nvPr/>
        </p:nvSpPr>
        <p:spPr>
          <a:xfrm>
            <a:off x="680753" y="8366999"/>
            <a:ext cx="1046134" cy="301672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9" name="Google Shape;309;p13"/>
          <p:cNvSpPr/>
          <p:nvPr/>
        </p:nvSpPr>
        <p:spPr>
          <a:xfrm>
            <a:off x="1784934" y="8366999"/>
            <a:ext cx="1046134" cy="301672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0" name="Google Shape;310;p13"/>
          <p:cNvSpPr/>
          <p:nvPr/>
        </p:nvSpPr>
        <p:spPr>
          <a:xfrm>
            <a:off x="2889116" y="8366999"/>
            <a:ext cx="1046134" cy="301672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1" name="Google Shape;311;p13"/>
          <p:cNvSpPr/>
          <p:nvPr/>
        </p:nvSpPr>
        <p:spPr>
          <a:xfrm>
            <a:off x="6201661" y="8366999"/>
            <a:ext cx="1046134" cy="301672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2" name="Google Shape;312;p13"/>
          <p:cNvSpPr/>
          <p:nvPr/>
        </p:nvSpPr>
        <p:spPr>
          <a:xfrm>
            <a:off x="5097479" y="8366999"/>
            <a:ext cx="1046134" cy="301672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3" name="Google Shape;313;p13"/>
          <p:cNvSpPr/>
          <p:nvPr/>
        </p:nvSpPr>
        <p:spPr>
          <a:xfrm>
            <a:off x="3993298" y="8366999"/>
            <a:ext cx="1046134" cy="301672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4" name="Google Shape;314;p13"/>
          <p:cNvSpPr/>
          <p:nvPr/>
        </p:nvSpPr>
        <p:spPr>
          <a:xfrm>
            <a:off x="313220" y="172525"/>
            <a:ext cx="65964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WEEK OVERVIEW</a:t>
            </a:r>
            <a:endParaRPr sz="24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315" name="Google Shape;315;p13"/>
          <p:cNvGrpSpPr/>
          <p:nvPr/>
        </p:nvGrpSpPr>
        <p:grpSpPr>
          <a:xfrm>
            <a:off x="306770" y="863870"/>
            <a:ext cx="6941024" cy="1796693"/>
            <a:chOff x="306770" y="863870"/>
            <a:chExt cx="6941024" cy="1796693"/>
          </a:xfrm>
        </p:grpSpPr>
        <p:sp>
          <p:nvSpPr>
            <p:cNvPr id="316" name="Google Shape;316;p13"/>
            <p:cNvSpPr/>
            <p:nvPr/>
          </p:nvSpPr>
          <p:spPr>
            <a:xfrm rot="-5400000">
              <a:off x="-431830" y="1606633"/>
              <a:ext cx="1792200" cy="315000"/>
            </a:xfrm>
            <a:prstGeom prst="rect">
              <a:avLst/>
            </a:prstGeom>
            <a:solidFill>
              <a:srgbClr val="F25E5C"/>
            </a:solidFill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MONDAY</a:t>
              </a:r>
              <a:endPara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17" name="Google Shape;317;p13"/>
            <p:cNvSpPr/>
            <p:nvPr/>
          </p:nvSpPr>
          <p:spPr>
            <a:xfrm rot="-5400000">
              <a:off x="365881" y="951336"/>
              <a:ext cx="201600" cy="201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18" name="Google Shape;318;p13"/>
            <p:cNvGrpSpPr/>
            <p:nvPr/>
          </p:nvGrpSpPr>
          <p:grpSpPr>
            <a:xfrm>
              <a:off x="678747" y="863870"/>
              <a:ext cx="1048139" cy="1796693"/>
              <a:chOff x="494025" y="1515625"/>
              <a:chExt cx="2704875" cy="2020800"/>
            </a:xfrm>
          </p:grpSpPr>
          <p:sp>
            <p:nvSpPr>
              <p:cNvPr id="319" name="Google Shape;319;p13"/>
              <p:cNvSpPr/>
              <p:nvPr/>
            </p:nvSpPr>
            <p:spPr>
              <a:xfrm>
                <a:off x="499200" y="1520775"/>
                <a:ext cx="2699700" cy="339300"/>
              </a:xfrm>
              <a:prstGeom prst="rect">
                <a:avLst/>
              </a:prstGeom>
              <a:solidFill>
                <a:srgbClr val="FDDDD4"/>
              </a:solidFill>
              <a:ln>
                <a:noFill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20" name="Google Shape;320;p13"/>
              <p:cNvSpPr/>
              <p:nvPr/>
            </p:nvSpPr>
            <p:spPr>
              <a:xfrm>
                <a:off x="494025" y="1515625"/>
                <a:ext cx="2699700" cy="2020800"/>
              </a:xfrm>
              <a:prstGeom prst="rect">
                <a:avLst/>
              </a:prstGeom>
              <a:noFill/>
              <a:ln cap="flat" cmpd="sng" w="19050">
                <a:solidFill>
                  <a:srgbClr val="F25E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321" name="Google Shape;321;p13"/>
            <p:cNvGrpSpPr/>
            <p:nvPr/>
          </p:nvGrpSpPr>
          <p:grpSpPr>
            <a:xfrm>
              <a:off x="1782929" y="863870"/>
              <a:ext cx="1048139" cy="1796693"/>
              <a:chOff x="494025" y="1515625"/>
              <a:chExt cx="2704875" cy="2020800"/>
            </a:xfrm>
          </p:grpSpPr>
          <p:sp>
            <p:nvSpPr>
              <p:cNvPr id="322" name="Google Shape;322;p13"/>
              <p:cNvSpPr/>
              <p:nvPr/>
            </p:nvSpPr>
            <p:spPr>
              <a:xfrm>
                <a:off x="499200" y="1520775"/>
                <a:ext cx="2699700" cy="339300"/>
              </a:xfrm>
              <a:prstGeom prst="rect">
                <a:avLst/>
              </a:prstGeom>
              <a:solidFill>
                <a:srgbClr val="FDDDD4"/>
              </a:solidFill>
              <a:ln>
                <a:noFill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23" name="Google Shape;323;p13"/>
              <p:cNvSpPr/>
              <p:nvPr/>
            </p:nvSpPr>
            <p:spPr>
              <a:xfrm>
                <a:off x="494025" y="1515625"/>
                <a:ext cx="2699700" cy="2020800"/>
              </a:xfrm>
              <a:prstGeom prst="rect">
                <a:avLst/>
              </a:prstGeom>
              <a:noFill/>
              <a:ln cap="flat" cmpd="sng" w="19050">
                <a:solidFill>
                  <a:srgbClr val="F25E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324" name="Google Shape;324;p13"/>
            <p:cNvGrpSpPr/>
            <p:nvPr/>
          </p:nvGrpSpPr>
          <p:grpSpPr>
            <a:xfrm>
              <a:off x="2887111" y="863870"/>
              <a:ext cx="1048139" cy="1796693"/>
              <a:chOff x="494025" y="1515625"/>
              <a:chExt cx="2704875" cy="2020800"/>
            </a:xfrm>
          </p:grpSpPr>
          <p:sp>
            <p:nvSpPr>
              <p:cNvPr id="325" name="Google Shape;325;p13"/>
              <p:cNvSpPr/>
              <p:nvPr/>
            </p:nvSpPr>
            <p:spPr>
              <a:xfrm>
                <a:off x="499200" y="1520775"/>
                <a:ext cx="2699700" cy="339300"/>
              </a:xfrm>
              <a:prstGeom prst="rect">
                <a:avLst/>
              </a:prstGeom>
              <a:solidFill>
                <a:srgbClr val="FDDDD4"/>
              </a:solidFill>
              <a:ln>
                <a:noFill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26" name="Google Shape;326;p13"/>
              <p:cNvSpPr/>
              <p:nvPr/>
            </p:nvSpPr>
            <p:spPr>
              <a:xfrm>
                <a:off x="494025" y="1515625"/>
                <a:ext cx="2699700" cy="2020800"/>
              </a:xfrm>
              <a:prstGeom prst="rect">
                <a:avLst/>
              </a:prstGeom>
              <a:noFill/>
              <a:ln cap="flat" cmpd="sng" w="19050">
                <a:solidFill>
                  <a:srgbClr val="F25E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327" name="Google Shape;327;p13"/>
            <p:cNvGrpSpPr/>
            <p:nvPr/>
          </p:nvGrpSpPr>
          <p:grpSpPr>
            <a:xfrm>
              <a:off x="6199656" y="863870"/>
              <a:ext cx="1048139" cy="1796693"/>
              <a:chOff x="494025" y="1515625"/>
              <a:chExt cx="2704875" cy="2020800"/>
            </a:xfrm>
          </p:grpSpPr>
          <p:sp>
            <p:nvSpPr>
              <p:cNvPr id="328" name="Google Shape;328;p13"/>
              <p:cNvSpPr/>
              <p:nvPr/>
            </p:nvSpPr>
            <p:spPr>
              <a:xfrm>
                <a:off x="499200" y="1520775"/>
                <a:ext cx="2699700" cy="339300"/>
              </a:xfrm>
              <a:prstGeom prst="rect">
                <a:avLst/>
              </a:prstGeom>
              <a:solidFill>
                <a:srgbClr val="FDDDD4"/>
              </a:solidFill>
              <a:ln>
                <a:noFill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29" name="Google Shape;329;p13"/>
              <p:cNvSpPr/>
              <p:nvPr/>
            </p:nvSpPr>
            <p:spPr>
              <a:xfrm>
                <a:off x="494025" y="1515625"/>
                <a:ext cx="2699700" cy="2020800"/>
              </a:xfrm>
              <a:prstGeom prst="rect">
                <a:avLst/>
              </a:prstGeom>
              <a:noFill/>
              <a:ln cap="flat" cmpd="sng" w="19050">
                <a:solidFill>
                  <a:srgbClr val="F25E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330" name="Google Shape;330;p13"/>
            <p:cNvGrpSpPr/>
            <p:nvPr/>
          </p:nvGrpSpPr>
          <p:grpSpPr>
            <a:xfrm>
              <a:off x="5095474" y="863870"/>
              <a:ext cx="1048139" cy="1796693"/>
              <a:chOff x="494025" y="1515625"/>
              <a:chExt cx="2704875" cy="2020800"/>
            </a:xfrm>
          </p:grpSpPr>
          <p:sp>
            <p:nvSpPr>
              <p:cNvPr id="331" name="Google Shape;331;p13"/>
              <p:cNvSpPr/>
              <p:nvPr/>
            </p:nvSpPr>
            <p:spPr>
              <a:xfrm>
                <a:off x="499200" y="1520775"/>
                <a:ext cx="2699700" cy="339300"/>
              </a:xfrm>
              <a:prstGeom prst="rect">
                <a:avLst/>
              </a:prstGeom>
              <a:solidFill>
                <a:srgbClr val="FDDDD4"/>
              </a:solidFill>
              <a:ln>
                <a:noFill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32" name="Google Shape;332;p13"/>
              <p:cNvSpPr/>
              <p:nvPr/>
            </p:nvSpPr>
            <p:spPr>
              <a:xfrm>
                <a:off x="494025" y="1515625"/>
                <a:ext cx="2699700" cy="2020800"/>
              </a:xfrm>
              <a:prstGeom prst="rect">
                <a:avLst/>
              </a:prstGeom>
              <a:noFill/>
              <a:ln cap="flat" cmpd="sng" w="19050">
                <a:solidFill>
                  <a:srgbClr val="F25E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333" name="Google Shape;333;p13"/>
            <p:cNvGrpSpPr/>
            <p:nvPr/>
          </p:nvGrpSpPr>
          <p:grpSpPr>
            <a:xfrm>
              <a:off x="3991292" y="863870"/>
              <a:ext cx="1048139" cy="1796693"/>
              <a:chOff x="494025" y="1515625"/>
              <a:chExt cx="2704875" cy="2020800"/>
            </a:xfrm>
          </p:grpSpPr>
          <p:sp>
            <p:nvSpPr>
              <p:cNvPr id="334" name="Google Shape;334;p13"/>
              <p:cNvSpPr/>
              <p:nvPr/>
            </p:nvSpPr>
            <p:spPr>
              <a:xfrm>
                <a:off x="499200" y="1520775"/>
                <a:ext cx="2699700" cy="339300"/>
              </a:xfrm>
              <a:prstGeom prst="rect">
                <a:avLst/>
              </a:prstGeom>
              <a:solidFill>
                <a:srgbClr val="FDDDD4"/>
              </a:solidFill>
              <a:ln>
                <a:noFill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35" name="Google Shape;335;p13"/>
              <p:cNvSpPr/>
              <p:nvPr/>
            </p:nvSpPr>
            <p:spPr>
              <a:xfrm>
                <a:off x="494025" y="1515625"/>
                <a:ext cx="2699700" cy="2020800"/>
              </a:xfrm>
              <a:prstGeom prst="rect">
                <a:avLst/>
              </a:prstGeom>
              <a:noFill/>
              <a:ln cap="flat" cmpd="sng" w="19050">
                <a:solidFill>
                  <a:srgbClr val="F25E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</p:grpSp>
      <p:sp>
        <p:nvSpPr>
          <p:cNvPr id="336" name="Google Shape;336;p13"/>
          <p:cNvSpPr/>
          <p:nvPr/>
        </p:nvSpPr>
        <p:spPr>
          <a:xfrm rot="-5400000">
            <a:off x="-431830" y="3481271"/>
            <a:ext cx="1792200" cy="315000"/>
          </a:xfrm>
          <a:prstGeom prst="rect">
            <a:avLst/>
          </a:prstGeom>
          <a:solidFill>
            <a:srgbClr val="E18EB9"/>
          </a:solidFill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TUESDAY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7" name="Google Shape;337;p13"/>
          <p:cNvSpPr/>
          <p:nvPr/>
        </p:nvSpPr>
        <p:spPr>
          <a:xfrm rot="-5400000">
            <a:off x="365881" y="2825974"/>
            <a:ext cx="201600" cy="201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3"/>
          <p:cNvSpPr/>
          <p:nvPr/>
        </p:nvSpPr>
        <p:spPr>
          <a:xfrm rot="-5400000">
            <a:off x="-431830" y="5355908"/>
            <a:ext cx="1792200" cy="315000"/>
          </a:xfrm>
          <a:prstGeom prst="rect">
            <a:avLst/>
          </a:prstGeom>
          <a:solidFill>
            <a:srgbClr val="F5DD3D"/>
          </a:solidFill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WEDNESDAY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9" name="Google Shape;339;p13"/>
          <p:cNvSpPr/>
          <p:nvPr/>
        </p:nvSpPr>
        <p:spPr>
          <a:xfrm rot="-5400000">
            <a:off x="365881" y="4700611"/>
            <a:ext cx="201600" cy="201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3"/>
          <p:cNvSpPr/>
          <p:nvPr/>
        </p:nvSpPr>
        <p:spPr>
          <a:xfrm rot="-5400000">
            <a:off x="-431830" y="7230546"/>
            <a:ext cx="1792200" cy="315000"/>
          </a:xfrm>
          <a:prstGeom prst="rect">
            <a:avLst/>
          </a:prstGeom>
          <a:solidFill>
            <a:srgbClr val="31B87C"/>
          </a:solidFill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THURSDAY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1" name="Google Shape;341;p13"/>
          <p:cNvSpPr/>
          <p:nvPr/>
        </p:nvSpPr>
        <p:spPr>
          <a:xfrm rot="-5400000">
            <a:off x="365881" y="6575249"/>
            <a:ext cx="201600" cy="201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13"/>
          <p:cNvSpPr/>
          <p:nvPr/>
        </p:nvSpPr>
        <p:spPr>
          <a:xfrm rot="-5400000">
            <a:off x="-431830" y="9105183"/>
            <a:ext cx="1792200" cy="315000"/>
          </a:xfrm>
          <a:prstGeom prst="rect">
            <a:avLst/>
          </a:prstGeom>
          <a:solidFill>
            <a:srgbClr val="62C8C7"/>
          </a:solidFill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FRIDAY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3" name="Google Shape;343;p13"/>
          <p:cNvSpPr/>
          <p:nvPr/>
        </p:nvSpPr>
        <p:spPr>
          <a:xfrm rot="-5400000">
            <a:off x="365881" y="8449886"/>
            <a:ext cx="201600" cy="201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13"/>
          <p:cNvSpPr/>
          <p:nvPr/>
        </p:nvSpPr>
        <p:spPr>
          <a:xfrm>
            <a:off x="678747" y="8367089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5" name="Google Shape;345;p13"/>
          <p:cNvSpPr/>
          <p:nvPr/>
        </p:nvSpPr>
        <p:spPr>
          <a:xfrm>
            <a:off x="1782929" y="8367089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6" name="Google Shape;346;p13"/>
          <p:cNvSpPr/>
          <p:nvPr/>
        </p:nvSpPr>
        <p:spPr>
          <a:xfrm>
            <a:off x="2887111" y="8367089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7" name="Google Shape;347;p13"/>
          <p:cNvSpPr/>
          <p:nvPr/>
        </p:nvSpPr>
        <p:spPr>
          <a:xfrm>
            <a:off x="6199656" y="8367089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8" name="Google Shape;348;p13"/>
          <p:cNvSpPr/>
          <p:nvPr/>
        </p:nvSpPr>
        <p:spPr>
          <a:xfrm>
            <a:off x="5095474" y="8367089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9" name="Google Shape;349;p13"/>
          <p:cNvSpPr/>
          <p:nvPr/>
        </p:nvSpPr>
        <p:spPr>
          <a:xfrm>
            <a:off x="3991292" y="8367089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0" name="Google Shape;350;p13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1" name="Google Shape;351;p13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2" name="Google Shape;352;p13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3" name="Google Shape;353;p13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4" name="Google Shape;354;p13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5" name="Google Shape;355;p13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6" name="Google Shape;356;p13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7" name="Google Shape;357;p13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8" name="Google Shape;358;p13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9" name="Google Shape;359;p13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0" name="Google Shape;360;p13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1" name="Google Shape;361;p13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2" name="Google Shape;362;p13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3" name="Google Shape;363;p13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4" name="Google Shape;364;p13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5" name="Google Shape;365;p13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6" name="Google Shape;366;p13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7" name="Google Shape;367;p13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8" name="Google Shape;368;p13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9" name="Google Shape;369;p13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0" name="Google Shape;370;p13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1" name="Google Shape;371;p13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2" name="Google Shape;372;p13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3" name="Google Shape;373;p13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4" name="Google Shape;374;p13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5" name="Google Shape;375;p13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6" name="Google Shape;376;p13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7" name="Google Shape;377;p13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8" name="Google Shape;378;p13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9" name="Google Shape;379;p13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0" name="Google Shape;380;p13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1" name="Google Shape;381;p13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2" name="Google Shape;382;p13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3" name="Google Shape;383;p13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4" name="Google Shape;384;p13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5" name="Google Shape;385;p13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6" name="Google Shape;386;p13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7" name="Google Shape;387;p13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8" name="Google Shape;388;p13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9" name="Google Shape;389;p13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0" name="Google Shape;390;p13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1" name="Google Shape;391;p13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2" name="Google Shape;392;p13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3" name="Google Shape;393;p13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4" name="Google Shape;394;p13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5" name="Google Shape;395;p13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6" name="Google Shape;396;p13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7" name="Google Shape;397;p13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8" name="Google Shape;398;p13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9" name="Google Shape;399;p13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0" name="Google Shape;400;p13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1" name="Google Shape;401;p13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2" name="Google Shape;402;p13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3" name="Google Shape;403;p13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4" name="Google Shape;404;p13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5" name="Google Shape;405;p13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6" name="Google Shape;406;p13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7" name="Google Shape;407;p13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8" name="Google Shape;408;p13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9" name="Google Shape;409;p13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410" name="Google Shape;410;p13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">
  <p:cSld name="BLANK_1_1_1"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2" name="Google Shape;412;p14"/>
          <p:cNvGrpSpPr/>
          <p:nvPr/>
        </p:nvGrpSpPr>
        <p:grpSpPr>
          <a:xfrm>
            <a:off x="492025" y="172525"/>
            <a:ext cx="6603145" cy="9827625"/>
            <a:chOff x="492025" y="172525"/>
            <a:chExt cx="6603145" cy="9827625"/>
          </a:xfrm>
        </p:grpSpPr>
        <p:sp>
          <p:nvSpPr>
            <p:cNvPr id="413" name="Google Shape;413;p14"/>
            <p:cNvSpPr/>
            <p:nvPr/>
          </p:nvSpPr>
          <p:spPr>
            <a:xfrm>
              <a:off x="4939964" y="1520775"/>
              <a:ext cx="2108400" cy="339300"/>
            </a:xfrm>
            <a:prstGeom prst="rect">
              <a:avLst/>
            </a:prstGeom>
            <a:solidFill>
              <a:srgbClr val="FEF9DB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4" name="Google Shape;414;p14"/>
            <p:cNvSpPr/>
            <p:nvPr/>
          </p:nvSpPr>
          <p:spPr>
            <a:xfrm>
              <a:off x="4939964" y="3675350"/>
              <a:ext cx="2108400" cy="339300"/>
            </a:xfrm>
            <a:prstGeom prst="rect">
              <a:avLst/>
            </a:prstGeom>
            <a:solidFill>
              <a:srgbClr val="FEF9DB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5" name="Google Shape;415;p14"/>
            <p:cNvSpPr/>
            <p:nvPr/>
          </p:nvSpPr>
          <p:spPr>
            <a:xfrm>
              <a:off x="4939964" y="5829925"/>
              <a:ext cx="2108400" cy="339300"/>
            </a:xfrm>
            <a:prstGeom prst="rect">
              <a:avLst/>
            </a:prstGeom>
            <a:solidFill>
              <a:srgbClr val="FEF9DB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6" name="Google Shape;416;p14"/>
            <p:cNvSpPr/>
            <p:nvPr/>
          </p:nvSpPr>
          <p:spPr>
            <a:xfrm>
              <a:off x="4939964" y="7984500"/>
              <a:ext cx="2108400" cy="339300"/>
            </a:xfrm>
            <a:prstGeom prst="rect">
              <a:avLst/>
            </a:prstGeom>
            <a:solidFill>
              <a:srgbClr val="FEF9DB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7" name="Google Shape;417;p14"/>
            <p:cNvSpPr/>
            <p:nvPr/>
          </p:nvSpPr>
          <p:spPr>
            <a:xfrm>
              <a:off x="4935923" y="1515625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5DD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8" name="Google Shape;418;p14"/>
            <p:cNvSpPr/>
            <p:nvPr/>
          </p:nvSpPr>
          <p:spPr>
            <a:xfrm>
              <a:off x="4935923" y="3670200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5DD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9" name="Google Shape;419;p14"/>
            <p:cNvSpPr/>
            <p:nvPr/>
          </p:nvSpPr>
          <p:spPr>
            <a:xfrm>
              <a:off x="4935923" y="5824775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5DD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0" name="Google Shape;420;p14"/>
            <p:cNvSpPr/>
            <p:nvPr/>
          </p:nvSpPr>
          <p:spPr>
            <a:xfrm>
              <a:off x="4935923" y="7979350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5DD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1" name="Google Shape;421;p14"/>
            <p:cNvSpPr/>
            <p:nvPr/>
          </p:nvSpPr>
          <p:spPr>
            <a:xfrm>
              <a:off x="2718798" y="1520775"/>
              <a:ext cx="2108400" cy="339300"/>
            </a:xfrm>
            <a:prstGeom prst="rect">
              <a:avLst/>
            </a:prstGeom>
            <a:solidFill>
              <a:srgbClr val="F7E6F0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2" name="Google Shape;422;p14"/>
            <p:cNvSpPr/>
            <p:nvPr/>
          </p:nvSpPr>
          <p:spPr>
            <a:xfrm>
              <a:off x="2718798" y="3675350"/>
              <a:ext cx="2108400" cy="339300"/>
            </a:xfrm>
            <a:prstGeom prst="rect">
              <a:avLst/>
            </a:prstGeom>
            <a:solidFill>
              <a:srgbClr val="F7E6F0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3" name="Google Shape;423;p14"/>
            <p:cNvSpPr/>
            <p:nvPr/>
          </p:nvSpPr>
          <p:spPr>
            <a:xfrm>
              <a:off x="2718798" y="5829925"/>
              <a:ext cx="2108400" cy="339300"/>
            </a:xfrm>
            <a:prstGeom prst="rect">
              <a:avLst/>
            </a:prstGeom>
            <a:solidFill>
              <a:srgbClr val="F7E6F0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4" name="Google Shape;424;p14"/>
            <p:cNvSpPr/>
            <p:nvPr/>
          </p:nvSpPr>
          <p:spPr>
            <a:xfrm>
              <a:off x="2718798" y="7984500"/>
              <a:ext cx="2108400" cy="339300"/>
            </a:xfrm>
            <a:prstGeom prst="rect">
              <a:avLst/>
            </a:prstGeom>
            <a:solidFill>
              <a:srgbClr val="F7E6F0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5" name="Google Shape;425;p14"/>
            <p:cNvSpPr/>
            <p:nvPr/>
          </p:nvSpPr>
          <p:spPr>
            <a:xfrm>
              <a:off x="2714756" y="1515625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E18EB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6" name="Google Shape;426;p14"/>
            <p:cNvSpPr/>
            <p:nvPr/>
          </p:nvSpPr>
          <p:spPr>
            <a:xfrm>
              <a:off x="2714756" y="3670200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E18EB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7" name="Google Shape;427;p14"/>
            <p:cNvSpPr/>
            <p:nvPr/>
          </p:nvSpPr>
          <p:spPr>
            <a:xfrm>
              <a:off x="2714756" y="5824775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E18EB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8" name="Google Shape;428;p14"/>
            <p:cNvSpPr/>
            <p:nvPr/>
          </p:nvSpPr>
          <p:spPr>
            <a:xfrm>
              <a:off x="2714756" y="7979350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E18EB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9" name="Google Shape;429;p14"/>
            <p:cNvSpPr/>
            <p:nvPr/>
          </p:nvSpPr>
          <p:spPr>
            <a:xfrm>
              <a:off x="492025" y="894150"/>
              <a:ext cx="2108700" cy="510900"/>
            </a:xfrm>
            <a:prstGeom prst="rect">
              <a:avLst/>
            </a:prstGeom>
            <a:solidFill>
              <a:srgbClr val="F25E5C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MONDAY</a:t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0" name="Google Shape;430;p14"/>
            <p:cNvSpPr/>
            <p:nvPr/>
          </p:nvSpPr>
          <p:spPr>
            <a:xfrm>
              <a:off x="497611" y="1520775"/>
              <a:ext cx="2108400" cy="339300"/>
            </a:xfrm>
            <a:prstGeom prst="rect">
              <a:avLst/>
            </a:prstGeom>
            <a:solidFill>
              <a:srgbClr val="FDDDD4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1" name="Google Shape;431;p14"/>
            <p:cNvSpPr/>
            <p:nvPr/>
          </p:nvSpPr>
          <p:spPr>
            <a:xfrm>
              <a:off x="493570" y="1515625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2" name="Google Shape;432;p14"/>
            <p:cNvSpPr/>
            <p:nvPr/>
          </p:nvSpPr>
          <p:spPr>
            <a:xfrm>
              <a:off x="497611" y="3675350"/>
              <a:ext cx="2108400" cy="339300"/>
            </a:xfrm>
            <a:prstGeom prst="rect">
              <a:avLst/>
            </a:prstGeom>
            <a:solidFill>
              <a:srgbClr val="FDDDD4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3" name="Google Shape;433;p14"/>
            <p:cNvSpPr/>
            <p:nvPr/>
          </p:nvSpPr>
          <p:spPr>
            <a:xfrm>
              <a:off x="493570" y="3670200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4" name="Google Shape;434;p14"/>
            <p:cNvSpPr/>
            <p:nvPr/>
          </p:nvSpPr>
          <p:spPr>
            <a:xfrm>
              <a:off x="497611" y="5829925"/>
              <a:ext cx="2108400" cy="339300"/>
            </a:xfrm>
            <a:prstGeom prst="rect">
              <a:avLst/>
            </a:prstGeom>
            <a:solidFill>
              <a:srgbClr val="FDDDD4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5" name="Google Shape;435;p14"/>
            <p:cNvSpPr/>
            <p:nvPr/>
          </p:nvSpPr>
          <p:spPr>
            <a:xfrm>
              <a:off x="493570" y="5824775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6" name="Google Shape;436;p14"/>
            <p:cNvSpPr/>
            <p:nvPr/>
          </p:nvSpPr>
          <p:spPr>
            <a:xfrm>
              <a:off x="497611" y="7984500"/>
              <a:ext cx="2108400" cy="339300"/>
            </a:xfrm>
            <a:prstGeom prst="rect">
              <a:avLst/>
            </a:prstGeom>
            <a:solidFill>
              <a:srgbClr val="FDDDD4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7" name="Google Shape;437;p14"/>
            <p:cNvSpPr/>
            <p:nvPr/>
          </p:nvSpPr>
          <p:spPr>
            <a:xfrm>
              <a:off x="493570" y="7979350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8" name="Google Shape;438;p14"/>
            <p:cNvSpPr/>
            <p:nvPr/>
          </p:nvSpPr>
          <p:spPr>
            <a:xfrm>
              <a:off x="2713211" y="894150"/>
              <a:ext cx="2108700" cy="510900"/>
            </a:xfrm>
            <a:prstGeom prst="rect">
              <a:avLst/>
            </a:prstGeom>
            <a:solidFill>
              <a:srgbClr val="E18EB9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TUESDAY</a:t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9" name="Google Shape;439;p14"/>
            <p:cNvSpPr/>
            <p:nvPr/>
          </p:nvSpPr>
          <p:spPr>
            <a:xfrm>
              <a:off x="4934378" y="894150"/>
              <a:ext cx="2108700" cy="510900"/>
            </a:xfrm>
            <a:prstGeom prst="rect">
              <a:avLst/>
            </a:prstGeom>
            <a:solidFill>
              <a:srgbClr val="F5DD3D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WEDNESDAY</a:t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40" name="Google Shape;440;p14"/>
            <p:cNvSpPr/>
            <p:nvPr/>
          </p:nvSpPr>
          <p:spPr>
            <a:xfrm>
              <a:off x="2156700" y="985200"/>
              <a:ext cx="326400" cy="326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14"/>
            <p:cNvSpPr/>
            <p:nvPr/>
          </p:nvSpPr>
          <p:spPr>
            <a:xfrm>
              <a:off x="498770" y="172525"/>
              <a:ext cx="6596400" cy="6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chemeClr val="dk1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WEEK OVERVIEW</a:t>
              </a:r>
              <a:endParaRPr sz="24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442" name="Google Shape;442;p14"/>
            <p:cNvSpPr/>
            <p:nvPr/>
          </p:nvSpPr>
          <p:spPr>
            <a:xfrm>
              <a:off x="4400100" y="985200"/>
              <a:ext cx="326400" cy="326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14"/>
            <p:cNvSpPr/>
            <p:nvPr/>
          </p:nvSpPr>
          <p:spPr>
            <a:xfrm>
              <a:off x="6605900" y="985200"/>
              <a:ext cx="326400" cy="326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4" name="Google Shape;444;p14"/>
          <p:cNvSpPr txBox="1"/>
          <p:nvPr>
            <p:ph idx="1" type="body"/>
          </p:nvPr>
        </p:nvSpPr>
        <p:spPr>
          <a:xfrm>
            <a:off x="544750" y="191152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5" name="Google Shape;445;p14"/>
          <p:cNvSpPr txBox="1"/>
          <p:nvPr>
            <p:ph idx="2" type="body"/>
          </p:nvPr>
        </p:nvSpPr>
        <p:spPr>
          <a:xfrm>
            <a:off x="544750" y="158145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6" name="Google Shape;446;p14"/>
          <p:cNvSpPr txBox="1"/>
          <p:nvPr>
            <p:ph idx="3" type="body"/>
          </p:nvPr>
        </p:nvSpPr>
        <p:spPr>
          <a:xfrm>
            <a:off x="2767250" y="191152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7" name="Google Shape;447;p14"/>
          <p:cNvSpPr txBox="1"/>
          <p:nvPr>
            <p:ph idx="4" type="body"/>
          </p:nvPr>
        </p:nvSpPr>
        <p:spPr>
          <a:xfrm>
            <a:off x="2767250" y="158145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8" name="Google Shape;448;p14"/>
          <p:cNvSpPr txBox="1"/>
          <p:nvPr>
            <p:ph idx="5" type="body"/>
          </p:nvPr>
        </p:nvSpPr>
        <p:spPr>
          <a:xfrm>
            <a:off x="4989750" y="191152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9" name="Google Shape;449;p14"/>
          <p:cNvSpPr txBox="1"/>
          <p:nvPr>
            <p:ph idx="6" type="body"/>
          </p:nvPr>
        </p:nvSpPr>
        <p:spPr>
          <a:xfrm>
            <a:off x="4989750" y="158145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0" name="Google Shape;450;p14"/>
          <p:cNvSpPr txBox="1"/>
          <p:nvPr>
            <p:ph idx="7" type="body"/>
          </p:nvPr>
        </p:nvSpPr>
        <p:spPr>
          <a:xfrm>
            <a:off x="544750" y="40672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1" name="Google Shape;451;p14"/>
          <p:cNvSpPr txBox="1"/>
          <p:nvPr>
            <p:ph idx="8" type="body"/>
          </p:nvPr>
        </p:nvSpPr>
        <p:spPr>
          <a:xfrm>
            <a:off x="544750" y="37371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2" name="Google Shape;452;p14"/>
          <p:cNvSpPr txBox="1"/>
          <p:nvPr>
            <p:ph idx="9" type="body"/>
          </p:nvPr>
        </p:nvSpPr>
        <p:spPr>
          <a:xfrm>
            <a:off x="2767250" y="40672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3" name="Google Shape;453;p14"/>
          <p:cNvSpPr txBox="1"/>
          <p:nvPr>
            <p:ph idx="13" type="body"/>
          </p:nvPr>
        </p:nvSpPr>
        <p:spPr>
          <a:xfrm>
            <a:off x="2767250" y="37371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4" name="Google Shape;454;p14"/>
          <p:cNvSpPr txBox="1"/>
          <p:nvPr>
            <p:ph idx="14" type="body"/>
          </p:nvPr>
        </p:nvSpPr>
        <p:spPr>
          <a:xfrm>
            <a:off x="4989750" y="40672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5" name="Google Shape;455;p14"/>
          <p:cNvSpPr txBox="1"/>
          <p:nvPr>
            <p:ph idx="15" type="body"/>
          </p:nvPr>
        </p:nvSpPr>
        <p:spPr>
          <a:xfrm>
            <a:off x="4989750" y="37371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6" name="Google Shape;456;p14"/>
          <p:cNvSpPr txBox="1"/>
          <p:nvPr>
            <p:ph idx="16" type="body"/>
          </p:nvPr>
        </p:nvSpPr>
        <p:spPr>
          <a:xfrm>
            <a:off x="544750" y="62173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7" name="Google Shape;457;p14"/>
          <p:cNvSpPr txBox="1"/>
          <p:nvPr>
            <p:ph idx="17" type="body"/>
          </p:nvPr>
        </p:nvSpPr>
        <p:spPr>
          <a:xfrm>
            <a:off x="544750" y="58872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8" name="Google Shape;458;p14"/>
          <p:cNvSpPr txBox="1"/>
          <p:nvPr>
            <p:ph idx="18" type="body"/>
          </p:nvPr>
        </p:nvSpPr>
        <p:spPr>
          <a:xfrm>
            <a:off x="2767250" y="62173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9" name="Google Shape;459;p14"/>
          <p:cNvSpPr txBox="1"/>
          <p:nvPr>
            <p:ph idx="19" type="body"/>
          </p:nvPr>
        </p:nvSpPr>
        <p:spPr>
          <a:xfrm>
            <a:off x="2767250" y="58872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60" name="Google Shape;460;p14"/>
          <p:cNvSpPr txBox="1"/>
          <p:nvPr>
            <p:ph idx="20" type="body"/>
          </p:nvPr>
        </p:nvSpPr>
        <p:spPr>
          <a:xfrm>
            <a:off x="4989750" y="62173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61" name="Google Shape;461;p14"/>
          <p:cNvSpPr txBox="1"/>
          <p:nvPr>
            <p:ph idx="21" type="body"/>
          </p:nvPr>
        </p:nvSpPr>
        <p:spPr>
          <a:xfrm>
            <a:off x="4989750" y="58872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62" name="Google Shape;462;p14"/>
          <p:cNvSpPr txBox="1"/>
          <p:nvPr>
            <p:ph idx="22" type="body"/>
          </p:nvPr>
        </p:nvSpPr>
        <p:spPr>
          <a:xfrm>
            <a:off x="544750" y="836737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63" name="Google Shape;463;p14"/>
          <p:cNvSpPr txBox="1"/>
          <p:nvPr>
            <p:ph idx="23" type="body"/>
          </p:nvPr>
        </p:nvSpPr>
        <p:spPr>
          <a:xfrm>
            <a:off x="544750" y="803730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64" name="Google Shape;464;p14"/>
          <p:cNvSpPr txBox="1"/>
          <p:nvPr>
            <p:ph idx="24" type="body"/>
          </p:nvPr>
        </p:nvSpPr>
        <p:spPr>
          <a:xfrm>
            <a:off x="2767250" y="836737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65" name="Google Shape;465;p14"/>
          <p:cNvSpPr txBox="1"/>
          <p:nvPr>
            <p:ph idx="25" type="body"/>
          </p:nvPr>
        </p:nvSpPr>
        <p:spPr>
          <a:xfrm>
            <a:off x="2767250" y="803730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66" name="Google Shape;466;p14"/>
          <p:cNvSpPr txBox="1"/>
          <p:nvPr>
            <p:ph idx="26" type="body"/>
          </p:nvPr>
        </p:nvSpPr>
        <p:spPr>
          <a:xfrm>
            <a:off x="4989750" y="836737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67" name="Google Shape;467;p14"/>
          <p:cNvSpPr txBox="1"/>
          <p:nvPr>
            <p:ph idx="27" type="body"/>
          </p:nvPr>
        </p:nvSpPr>
        <p:spPr>
          <a:xfrm>
            <a:off x="4989750" y="803730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">
  <p:cSld name="BLANK_1_1_1_1"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70" name="Google Shape;470;p15"/>
          <p:cNvSpPr/>
          <p:nvPr/>
        </p:nvSpPr>
        <p:spPr>
          <a:xfrm>
            <a:off x="2718798" y="1520775"/>
            <a:ext cx="2108400" cy="339300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1" name="Google Shape;471;p15"/>
          <p:cNvSpPr/>
          <p:nvPr/>
        </p:nvSpPr>
        <p:spPr>
          <a:xfrm>
            <a:off x="2718798" y="3675350"/>
            <a:ext cx="2108400" cy="339300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2" name="Google Shape;472;p15"/>
          <p:cNvSpPr/>
          <p:nvPr/>
        </p:nvSpPr>
        <p:spPr>
          <a:xfrm>
            <a:off x="2718798" y="5829925"/>
            <a:ext cx="2108400" cy="339300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3" name="Google Shape;473;p15"/>
          <p:cNvSpPr/>
          <p:nvPr/>
        </p:nvSpPr>
        <p:spPr>
          <a:xfrm>
            <a:off x="2718798" y="7984500"/>
            <a:ext cx="2108400" cy="339300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4" name="Google Shape;474;p15"/>
          <p:cNvSpPr/>
          <p:nvPr/>
        </p:nvSpPr>
        <p:spPr>
          <a:xfrm>
            <a:off x="2714756" y="1515625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5" name="Google Shape;475;p15"/>
          <p:cNvSpPr/>
          <p:nvPr/>
        </p:nvSpPr>
        <p:spPr>
          <a:xfrm>
            <a:off x="2714756" y="3670200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6" name="Google Shape;476;p15"/>
          <p:cNvSpPr/>
          <p:nvPr/>
        </p:nvSpPr>
        <p:spPr>
          <a:xfrm>
            <a:off x="2714756" y="5824775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7" name="Google Shape;477;p15"/>
          <p:cNvSpPr/>
          <p:nvPr/>
        </p:nvSpPr>
        <p:spPr>
          <a:xfrm>
            <a:off x="2714756" y="7979350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8" name="Google Shape;478;p15"/>
          <p:cNvSpPr/>
          <p:nvPr/>
        </p:nvSpPr>
        <p:spPr>
          <a:xfrm>
            <a:off x="497611" y="1520775"/>
            <a:ext cx="2108400" cy="339300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9" name="Google Shape;479;p15"/>
          <p:cNvSpPr/>
          <p:nvPr/>
        </p:nvSpPr>
        <p:spPr>
          <a:xfrm>
            <a:off x="497611" y="3675350"/>
            <a:ext cx="2108400" cy="339300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0" name="Google Shape;480;p15"/>
          <p:cNvSpPr/>
          <p:nvPr/>
        </p:nvSpPr>
        <p:spPr>
          <a:xfrm>
            <a:off x="497611" y="5829925"/>
            <a:ext cx="2108400" cy="339300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1" name="Google Shape;481;p15"/>
          <p:cNvSpPr/>
          <p:nvPr/>
        </p:nvSpPr>
        <p:spPr>
          <a:xfrm>
            <a:off x="497611" y="7984500"/>
            <a:ext cx="2108400" cy="339300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2" name="Google Shape;482;p15"/>
          <p:cNvSpPr/>
          <p:nvPr/>
        </p:nvSpPr>
        <p:spPr>
          <a:xfrm>
            <a:off x="493570" y="1515625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3" name="Google Shape;483;p15"/>
          <p:cNvSpPr/>
          <p:nvPr/>
        </p:nvSpPr>
        <p:spPr>
          <a:xfrm>
            <a:off x="493570" y="3670200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4" name="Google Shape;484;p15"/>
          <p:cNvSpPr/>
          <p:nvPr/>
        </p:nvSpPr>
        <p:spPr>
          <a:xfrm>
            <a:off x="493570" y="5824775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5" name="Google Shape;485;p15"/>
          <p:cNvSpPr/>
          <p:nvPr/>
        </p:nvSpPr>
        <p:spPr>
          <a:xfrm>
            <a:off x="493570" y="7979350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6" name="Google Shape;486;p15"/>
          <p:cNvSpPr/>
          <p:nvPr/>
        </p:nvSpPr>
        <p:spPr>
          <a:xfrm>
            <a:off x="492025" y="894150"/>
            <a:ext cx="2108700" cy="510900"/>
          </a:xfrm>
          <a:prstGeom prst="rect">
            <a:avLst/>
          </a:prstGeom>
          <a:solidFill>
            <a:srgbClr val="31B87C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THURSDAY</a:t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7" name="Google Shape;487;p15"/>
          <p:cNvSpPr/>
          <p:nvPr/>
        </p:nvSpPr>
        <p:spPr>
          <a:xfrm>
            <a:off x="2713211" y="894150"/>
            <a:ext cx="2108700" cy="510900"/>
          </a:xfrm>
          <a:prstGeom prst="rect">
            <a:avLst/>
          </a:prstGeom>
          <a:solidFill>
            <a:srgbClr val="62C8C7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FRIDAY</a:t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8" name="Google Shape;488;p15"/>
          <p:cNvSpPr/>
          <p:nvPr/>
        </p:nvSpPr>
        <p:spPr>
          <a:xfrm>
            <a:off x="4934378" y="894150"/>
            <a:ext cx="2108700" cy="510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NOTES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9" name="Google Shape;489;p15"/>
          <p:cNvSpPr/>
          <p:nvPr/>
        </p:nvSpPr>
        <p:spPr>
          <a:xfrm>
            <a:off x="2156700" y="985200"/>
            <a:ext cx="326400" cy="326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15"/>
          <p:cNvSpPr/>
          <p:nvPr/>
        </p:nvSpPr>
        <p:spPr>
          <a:xfrm>
            <a:off x="498770" y="172525"/>
            <a:ext cx="65964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WEEK OVERVIEW</a:t>
            </a:r>
            <a:endParaRPr sz="24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491" name="Google Shape;491;p15"/>
          <p:cNvSpPr/>
          <p:nvPr/>
        </p:nvSpPr>
        <p:spPr>
          <a:xfrm>
            <a:off x="4400100" y="985200"/>
            <a:ext cx="326400" cy="326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492" name="Google Shape;492;p15"/>
          <p:cNvGraphicFramePr/>
          <p:nvPr/>
        </p:nvGraphicFramePr>
        <p:xfrm>
          <a:off x="4967825" y="1507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2086225"/>
              </a:tblGrid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93" name="Google Shape;493;p15"/>
          <p:cNvSpPr txBox="1"/>
          <p:nvPr>
            <p:ph idx="1" type="body"/>
          </p:nvPr>
        </p:nvSpPr>
        <p:spPr>
          <a:xfrm>
            <a:off x="544750" y="836737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4" name="Google Shape;494;p15"/>
          <p:cNvSpPr txBox="1"/>
          <p:nvPr>
            <p:ph idx="2" type="body"/>
          </p:nvPr>
        </p:nvSpPr>
        <p:spPr>
          <a:xfrm>
            <a:off x="544750" y="803730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5" name="Google Shape;495;p15"/>
          <p:cNvSpPr txBox="1"/>
          <p:nvPr>
            <p:ph idx="3" type="body"/>
          </p:nvPr>
        </p:nvSpPr>
        <p:spPr>
          <a:xfrm>
            <a:off x="2767250" y="836737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6" name="Google Shape;496;p15"/>
          <p:cNvSpPr txBox="1"/>
          <p:nvPr>
            <p:ph idx="4" type="body"/>
          </p:nvPr>
        </p:nvSpPr>
        <p:spPr>
          <a:xfrm>
            <a:off x="2767250" y="803730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7" name="Google Shape;497;p15"/>
          <p:cNvSpPr txBox="1"/>
          <p:nvPr>
            <p:ph idx="5" type="body"/>
          </p:nvPr>
        </p:nvSpPr>
        <p:spPr>
          <a:xfrm>
            <a:off x="544750" y="62117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8" name="Google Shape;498;p15"/>
          <p:cNvSpPr txBox="1"/>
          <p:nvPr>
            <p:ph idx="6" type="body"/>
          </p:nvPr>
        </p:nvSpPr>
        <p:spPr>
          <a:xfrm>
            <a:off x="544750" y="58816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9" name="Google Shape;499;p15"/>
          <p:cNvSpPr txBox="1"/>
          <p:nvPr>
            <p:ph idx="7" type="body"/>
          </p:nvPr>
        </p:nvSpPr>
        <p:spPr>
          <a:xfrm>
            <a:off x="2767250" y="62117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0" name="Google Shape;500;p15"/>
          <p:cNvSpPr txBox="1"/>
          <p:nvPr>
            <p:ph idx="8" type="body"/>
          </p:nvPr>
        </p:nvSpPr>
        <p:spPr>
          <a:xfrm>
            <a:off x="2767250" y="58816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1" name="Google Shape;501;p15"/>
          <p:cNvSpPr txBox="1"/>
          <p:nvPr>
            <p:ph idx="9" type="body"/>
          </p:nvPr>
        </p:nvSpPr>
        <p:spPr>
          <a:xfrm>
            <a:off x="544750" y="405605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2" name="Google Shape;502;p15"/>
          <p:cNvSpPr txBox="1"/>
          <p:nvPr>
            <p:ph idx="13" type="body"/>
          </p:nvPr>
        </p:nvSpPr>
        <p:spPr>
          <a:xfrm>
            <a:off x="544750" y="372597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3" name="Google Shape;503;p15"/>
          <p:cNvSpPr txBox="1"/>
          <p:nvPr>
            <p:ph idx="14" type="body"/>
          </p:nvPr>
        </p:nvSpPr>
        <p:spPr>
          <a:xfrm>
            <a:off x="2767250" y="405605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4" name="Google Shape;504;p15"/>
          <p:cNvSpPr txBox="1"/>
          <p:nvPr>
            <p:ph idx="15" type="body"/>
          </p:nvPr>
        </p:nvSpPr>
        <p:spPr>
          <a:xfrm>
            <a:off x="2767250" y="372597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5" name="Google Shape;505;p15"/>
          <p:cNvSpPr txBox="1"/>
          <p:nvPr>
            <p:ph idx="16" type="body"/>
          </p:nvPr>
        </p:nvSpPr>
        <p:spPr>
          <a:xfrm>
            <a:off x="544750" y="191152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6" name="Google Shape;506;p15"/>
          <p:cNvSpPr txBox="1"/>
          <p:nvPr>
            <p:ph idx="17" type="body"/>
          </p:nvPr>
        </p:nvSpPr>
        <p:spPr>
          <a:xfrm>
            <a:off x="544750" y="158145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7" name="Google Shape;507;p15"/>
          <p:cNvSpPr txBox="1"/>
          <p:nvPr>
            <p:ph idx="18" type="body"/>
          </p:nvPr>
        </p:nvSpPr>
        <p:spPr>
          <a:xfrm>
            <a:off x="2767250" y="191152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8" name="Google Shape;508;p15"/>
          <p:cNvSpPr txBox="1"/>
          <p:nvPr>
            <p:ph idx="19" type="body"/>
          </p:nvPr>
        </p:nvSpPr>
        <p:spPr>
          <a:xfrm>
            <a:off x="2767250" y="158145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9" name="Google Shape;509;p15"/>
          <p:cNvSpPr txBox="1"/>
          <p:nvPr>
            <p:ph idx="20" type="body"/>
          </p:nvPr>
        </p:nvSpPr>
        <p:spPr>
          <a:xfrm>
            <a:off x="4956325" y="1581450"/>
            <a:ext cx="2101200" cy="84255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indent="-2857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00000"/>
              </a:lnSpc>
              <a:spcBef>
                <a:spcPts val="1950"/>
              </a:spcBef>
              <a:spcAft>
                <a:spcPts val="195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">
  <p:cSld name="BLANK_1_1_1_1_1"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6"/>
          <p:cNvSpPr/>
          <p:nvPr/>
        </p:nvSpPr>
        <p:spPr>
          <a:xfrm>
            <a:off x="5385440" y="870125"/>
            <a:ext cx="1779900" cy="9350100"/>
          </a:xfrm>
          <a:prstGeom prst="rect">
            <a:avLst/>
          </a:prstGeom>
          <a:noFill/>
          <a:ln cap="flat" cmpd="sng" w="19050">
            <a:solidFill>
              <a:srgbClr val="F25E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512" name="Google Shape;512;p16"/>
          <p:cNvSpPr/>
          <p:nvPr/>
        </p:nvSpPr>
        <p:spPr>
          <a:xfrm>
            <a:off x="387275" y="870125"/>
            <a:ext cx="4858500" cy="9350100"/>
          </a:xfrm>
          <a:prstGeom prst="rect">
            <a:avLst/>
          </a:prstGeom>
          <a:noFill/>
          <a:ln cap="flat" cmpd="sng" w="19050">
            <a:solidFill>
              <a:srgbClr val="F25E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1080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13" name="Google Shape;513;p1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14" name="Google Shape;514;p16"/>
          <p:cNvSpPr txBox="1"/>
          <p:nvPr>
            <p:ph idx="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515" name="Google Shape;515;p16"/>
          <p:cNvGrpSpPr/>
          <p:nvPr/>
        </p:nvGrpSpPr>
        <p:grpSpPr>
          <a:xfrm>
            <a:off x="386825" y="407125"/>
            <a:ext cx="6778350" cy="460800"/>
            <a:chOff x="386825" y="407125"/>
            <a:chExt cx="6778350" cy="460800"/>
          </a:xfrm>
        </p:grpSpPr>
        <p:sp>
          <p:nvSpPr>
            <p:cNvPr id="516" name="Google Shape;516;p16"/>
            <p:cNvSpPr/>
            <p:nvPr/>
          </p:nvSpPr>
          <p:spPr>
            <a:xfrm>
              <a:off x="386825" y="407125"/>
              <a:ext cx="4858500" cy="460800"/>
            </a:xfrm>
            <a:prstGeom prst="rect">
              <a:avLst/>
            </a:prstGeom>
            <a:solidFill>
              <a:srgbClr val="F25E5C"/>
            </a:solidFill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26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MONDAY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sp>
          <p:nvSpPr>
            <p:cNvPr id="517" name="Google Shape;517;p16"/>
            <p:cNvSpPr/>
            <p:nvPr/>
          </p:nvSpPr>
          <p:spPr>
            <a:xfrm>
              <a:off x="5385275" y="407125"/>
              <a:ext cx="1779900" cy="460800"/>
            </a:xfrm>
            <a:prstGeom prst="rect">
              <a:avLst/>
            </a:prstGeom>
            <a:solidFill>
              <a:srgbClr val="F25E5C"/>
            </a:solidFill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NOTES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sp>
        <p:nvSpPr>
          <p:cNvPr id="518" name="Google Shape;518;p16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19" name="Google Shape;519;p16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20" name="Google Shape;520;p16"/>
          <p:cNvSpPr/>
          <p:nvPr/>
        </p:nvSpPr>
        <p:spPr>
          <a:xfrm>
            <a:off x="2619025" y="535425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16"/>
          <p:cNvSpPr txBox="1"/>
          <p:nvPr/>
        </p:nvSpPr>
        <p:spPr>
          <a:xfrm>
            <a:off x="2278200" y="535425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22" name="Google Shape;522;p16"/>
          <p:cNvSpPr txBox="1"/>
          <p:nvPr/>
        </p:nvSpPr>
        <p:spPr>
          <a:xfrm>
            <a:off x="35151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23" name="Google Shape;523;p16"/>
          <p:cNvSpPr/>
          <p:nvPr/>
        </p:nvSpPr>
        <p:spPr>
          <a:xfrm>
            <a:off x="390427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16"/>
          <p:cNvSpPr txBox="1"/>
          <p:nvPr/>
        </p:nvSpPr>
        <p:spPr>
          <a:xfrm>
            <a:off x="43564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25" name="Google Shape;525;p16"/>
          <p:cNvSpPr/>
          <p:nvPr/>
        </p:nvSpPr>
        <p:spPr>
          <a:xfrm>
            <a:off x="476472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16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27" name="Google Shape;527;p16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28" name="Google Shape;528;p16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529" name="Google Shape;529;p16"/>
          <p:cNvGrpSpPr/>
          <p:nvPr/>
        </p:nvGrpSpPr>
        <p:grpSpPr>
          <a:xfrm>
            <a:off x="387275" y="2428475"/>
            <a:ext cx="4852200" cy="6233400"/>
            <a:chOff x="-424600" y="2428475"/>
            <a:chExt cx="4852200" cy="6233400"/>
          </a:xfrm>
        </p:grpSpPr>
        <p:cxnSp>
          <p:nvCxnSpPr>
            <p:cNvPr id="530" name="Google Shape;530;p16"/>
            <p:cNvCxnSpPr/>
            <p:nvPr/>
          </p:nvCxnSpPr>
          <p:spPr>
            <a:xfrm>
              <a:off x="-424600" y="24284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1" name="Google Shape;531;p16"/>
            <p:cNvCxnSpPr/>
            <p:nvPr/>
          </p:nvCxnSpPr>
          <p:spPr>
            <a:xfrm>
              <a:off x="-424600" y="39868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2" name="Google Shape;532;p16"/>
            <p:cNvCxnSpPr/>
            <p:nvPr/>
          </p:nvCxnSpPr>
          <p:spPr>
            <a:xfrm>
              <a:off x="-424600" y="86618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3" name="Google Shape;533;p16"/>
            <p:cNvCxnSpPr/>
            <p:nvPr/>
          </p:nvCxnSpPr>
          <p:spPr>
            <a:xfrm>
              <a:off x="-424600" y="55451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4" name="Google Shape;534;p16"/>
            <p:cNvCxnSpPr/>
            <p:nvPr/>
          </p:nvCxnSpPr>
          <p:spPr>
            <a:xfrm>
              <a:off x="-424600" y="71035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35" name="Google Shape;535;p1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36" name="Google Shape;536;p1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37" name="Google Shape;537;p1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38" name="Google Shape;538;p1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39" name="Google Shape;539;p1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540" name="Google Shape;540;p16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">
  <p:cSld name="BLANK_1_1_1_1_1_1"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43" name="Google Shape;543;p17"/>
          <p:cNvSpPr txBox="1"/>
          <p:nvPr>
            <p:ph idx="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544" name="Google Shape;544;p17"/>
          <p:cNvGrpSpPr/>
          <p:nvPr/>
        </p:nvGrpSpPr>
        <p:grpSpPr>
          <a:xfrm>
            <a:off x="386825" y="407125"/>
            <a:ext cx="6778350" cy="460800"/>
            <a:chOff x="386825" y="407125"/>
            <a:chExt cx="6778350" cy="460800"/>
          </a:xfrm>
        </p:grpSpPr>
        <p:sp>
          <p:nvSpPr>
            <p:cNvPr id="545" name="Google Shape;545;p17"/>
            <p:cNvSpPr/>
            <p:nvPr/>
          </p:nvSpPr>
          <p:spPr>
            <a:xfrm>
              <a:off x="386825" y="407125"/>
              <a:ext cx="4858500" cy="460800"/>
            </a:xfrm>
            <a:prstGeom prst="rect">
              <a:avLst/>
            </a:prstGeom>
            <a:solidFill>
              <a:srgbClr val="E18EB9"/>
            </a:solidFill>
            <a:ln cap="flat" cmpd="sng" w="19050">
              <a:solidFill>
                <a:srgbClr val="E18EB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26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TUESDAY</a:t>
              </a: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sp>
          <p:nvSpPr>
            <p:cNvPr id="546" name="Google Shape;546;p17"/>
            <p:cNvSpPr/>
            <p:nvPr/>
          </p:nvSpPr>
          <p:spPr>
            <a:xfrm>
              <a:off x="5385275" y="407125"/>
              <a:ext cx="1779900" cy="460800"/>
            </a:xfrm>
            <a:prstGeom prst="rect">
              <a:avLst/>
            </a:prstGeom>
            <a:solidFill>
              <a:srgbClr val="E18EB9"/>
            </a:solidFill>
            <a:ln cap="flat" cmpd="sng" w="19050">
              <a:solidFill>
                <a:srgbClr val="E18EB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NOTES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sp>
        <p:nvSpPr>
          <p:cNvPr id="547" name="Google Shape;547;p1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48" name="Google Shape;548;p17"/>
          <p:cNvSpPr/>
          <p:nvPr/>
        </p:nvSpPr>
        <p:spPr>
          <a:xfrm>
            <a:off x="2619025" y="535425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17"/>
          <p:cNvSpPr txBox="1"/>
          <p:nvPr/>
        </p:nvSpPr>
        <p:spPr>
          <a:xfrm>
            <a:off x="2278200" y="535425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50" name="Google Shape;550;p17"/>
          <p:cNvSpPr txBox="1"/>
          <p:nvPr/>
        </p:nvSpPr>
        <p:spPr>
          <a:xfrm>
            <a:off x="35151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51" name="Google Shape;551;p17"/>
          <p:cNvSpPr/>
          <p:nvPr/>
        </p:nvSpPr>
        <p:spPr>
          <a:xfrm>
            <a:off x="390427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17"/>
          <p:cNvSpPr txBox="1"/>
          <p:nvPr/>
        </p:nvSpPr>
        <p:spPr>
          <a:xfrm>
            <a:off x="43564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53" name="Google Shape;553;p17"/>
          <p:cNvSpPr/>
          <p:nvPr/>
        </p:nvSpPr>
        <p:spPr>
          <a:xfrm>
            <a:off x="476472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1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55" name="Google Shape;555;p1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56" name="Google Shape;556;p1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57" name="Google Shape;557;p17"/>
          <p:cNvSpPr/>
          <p:nvPr/>
        </p:nvSpPr>
        <p:spPr>
          <a:xfrm>
            <a:off x="387275" y="870125"/>
            <a:ext cx="4858500" cy="9350100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1080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58" name="Google Shape;558;p1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559" name="Google Shape;559;p17"/>
          <p:cNvGrpSpPr/>
          <p:nvPr/>
        </p:nvGrpSpPr>
        <p:grpSpPr>
          <a:xfrm>
            <a:off x="387275" y="2428475"/>
            <a:ext cx="4852200" cy="6233400"/>
            <a:chOff x="-424600" y="2428475"/>
            <a:chExt cx="4852200" cy="6233400"/>
          </a:xfrm>
        </p:grpSpPr>
        <p:cxnSp>
          <p:nvCxnSpPr>
            <p:cNvPr id="560" name="Google Shape;560;p17"/>
            <p:cNvCxnSpPr/>
            <p:nvPr/>
          </p:nvCxnSpPr>
          <p:spPr>
            <a:xfrm>
              <a:off x="-424600" y="24284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1" name="Google Shape;561;p17"/>
            <p:cNvCxnSpPr/>
            <p:nvPr/>
          </p:nvCxnSpPr>
          <p:spPr>
            <a:xfrm>
              <a:off x="-424600" y="39868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2" name="Google Shape;562;p17"/>
            <p:cNvCxnSpPr/>
            <p:nvPr/>
          </p:nvCxnSpPr>
          <p:spPr>
            <a:xfrm>
              <a:off x="-424600" y="86618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3" name="Google Shape;563;p17"/>
            <p:cNvCxnSpPr/>
            <p:nvPr/>
          </p:nvCxnSpPr>
          <p:spPr>
            <a:xfrm>
              <a:off x="-424600" y="55451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4" name="Google Shape;564;p17"/>
            <p:cNvCxnSpPr/>
            <p:nvPr/>
          </p:nvCxnSpPr>
          <p:spPr>
            <a:xfrm>
              <a:off x="-424600" y="71035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65" name="Google Shape;565;p1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66" name="Google Shape;566;p1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67" name="Google Shape;567;p1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68" name="Google Shape;568;p1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69" name="Google Shape;569;p1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70" name="Google Shape;570;p17"/>
          <p:cNvSpPr/>
          <p:nvPr/>
        </p:nvSpPr>
        <p:spPr>
          <a:xfrm>
            <a:off x="5385440" y="870125"/>
            <a:ext cx="1779900" cy="9350100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571" name="Google Shape;571;p17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">
  <p:cSld name="BLANK_1_1_1_1_1_1_1"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1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74" name="Google Shape;574;p18"/>
          <p:cNvSpPr txBox="1"/>
          <p:nvPr>
            <p:ph idx="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575" name="Google Shape;575;p18"/>
          <p:cNvGrpSpPr/>
          <p:nvPr/>
        </p:nvGrpSpPr>
        <p:grpSpPr>
          <a:xfrm>
            <a:off x="386825" y="407125"/>
            <a:ext cx="6778350" cy="460800"/>
            <a:chOff x="386825" y="407125"/>
            <a:chExt cx="6778350" cy="460800"/>
          </a:xfrm>
        </p:grpSpPr>
        <p:sp>
          <p:nvSpPr>
            <p:cNvPr id="576" name="Google Shape;576;p18"/>
            <p:cNvSpPr/>
            <p:nvPr/>
          </p:nvSpPr>
          <p:spPr>
            <a:xfrm>
              <a:off x="386825" y="407125"/>
              <a:ext cx="4858500" cy="460800"/>
            </a:xfrm>
            <a:prstGeom prst="rect">
              <a:avLst/>
            </a:prstGeom>
            <a:solidFill>
              <a:srgbClr val="F5DD3D"/>
            </a:solidFill>
            <a:ln cap="flat" cmpd="sng" w="19050">
              <a:solidFill>
                <a:srgbClr val="F5DD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26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WEDNESDAY</a:t>
              </a: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sp>
          <p:nvSpPr>
            <p:cNvPr id="577" name="Google Shape;577;p18"/>
            <p:cNvSpPr/>
            <p:nvPr/>
          </p:nvSpPr>
          <p:spPr>
            <a:xfrm>
              <a:off x="5385275" y="407125"/>
              <a:ext cx="1779900" cy="460800"/>
            </a:xfrm>
            <a:prstGeom prst="rect">
              <a:avLst/>
            </a:prstGeom>
            <a:solidFill>
              <a:srgbClr val="F5DD3D"/>
            </a:solidFill>
            <a:ln cap="flat" cmpd="sng" w="19050">
              <a:solidFill>
                <a:srgbClr val="F5DD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NOTES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sp>
        <p:nvSpPr>
          <p:cNvPr id="578" name="Google Shape;578;p1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79" name="Google Shape;579;p18"/>
          <p:cNvSpPr/>
          <p:nvPr/>
        </p:nvSpPr>
        <p:spPr>
          <a:xfrm>
            <a:off x="2619025" y="535425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18"/>
          <p:cNvSpPr txBox="1"/>
          <p:nvPr/>
        </p:nvSpPr>
        <p:spPr>
          <a:xfrm>
            <a:off x="2278200" y="535425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81" name="Google Shape;581;p18"/>
          <p:cNvSpPr txBox="1"/>
          <p:nvPr/>
        </p:nvSpPr>
        <p:spPr>
          <a:xfrm>
            <a:off x="35151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82" name="Google Shape;582;p18"/>
          <p:cNvSpPr/>
          <p:nvPr/>
        </p:nvSpPr>
        <p:spPr>
          <a:xfrm>
            <a:off x="390427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18"/>
          <p:cNvSpPr txBox="1"/>
          <p:nvPr/>
        </p:nvSpPr>
        <p:spPr>
          <a:xfrm>
            <a:off x="43564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84" name="Google Shape;584;p18"/>
          <p:cNvSpPr/>
          <p:nvPr/>
        </p:nvSpPr>
        <p:spPr>
          <a:xfrm>
            <a:off x="476472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1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86" name="Google Shape;586;p1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87" name="Google Shape;587;p1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88" name="Google Shape;588;p18"/>
          <p:cNvSpPr/>
          <p:nvPr/>
        </p:nvSpPr>
        <p:spPr>
          <a:xfrm>
            <a:off x="387275" y="870125"/>
            <a:ext cx="4858500" cy="9350100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1080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89" name="Google Shape;589;p1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590" name="Google Shape;590;p18"/>
          <p:cNvGrpSpPr/>
          <p:nvPr/>
        </p:nvGrpSpPr>
        <p:grpSpPr>
          <a:xfrm>
            <a:off x="387275" y="2428475"/>
            <a:ext cx="4852200" cy="6233400"/>
            <a:chOff x="-424600" y="2428475"/>
            <a:chExt cx="4852200" cy="6233400"/>
          </a:xfrm>
        </p:grpSpPr>
        <p:cxnSp>
          <p:nvCxnSpPr>
            <p:cNvPr id="591" name="Google Shape;591;p18"/>
            <p:cNvCxnSpPr/>
            <p:nvPr/>
          </p:nvCxnSpPr>
          <p:spPr>
            <a:xfrm>
              <a:off x="-424600" y="24284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2" name="Google Shape;592;p18"/>
            <p:cNvCxnSpPr/>
            <p:nvPr/>
          </p:nvCxnSpPr>
          <p:spPr>
            <a:xfrm>
              <a:off x="-424600" y="39868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3" name="Google Shape;593;p18"/>
            <p:cNvCxnSpPr/>
            <p:nvPr/>
          </p:nvCxnSpPr>
          <p:spPr>
            <a:xfrm>
              <a:off x="-424600" y="86618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4" name="Google Shape;594;p18"/>
            <p:cNvCxnSpPr/>
            <p:nvPr/>
          </p:nvCxnSpPr>
          <p:spPr>
            <a:xfrm>
              <a:off x="-424600" y="55451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5" name="Google Shape;595;p18"/>
            <p:cNvCxnSpPr/>
            <p:nvPr/>
          </p:nvCxnSpPr>
          <p:spPr>
            <a:xfrm>
              <a:off x="-424600" y="71035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96" name="Google Shape;596;p1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97" name="Google Shape;597;p1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98" name="Google Shape;598;p1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99" name="Google Shape;599;p1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00" name="Google Shape;600;p1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01" name="Google Shape;601;p18"/>
          <p:cNvSpPr/>
          <p:nvPr/>
        </p:nvSpPr>
        <p:spPr>
          <a:xfrm>
            <a:off x="5385440" y="870125"/>
            <a:ext cx="1779900" cy="9350100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602" name="Google Shape;602;p18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">
  <p:cSld name="BLANK_1_1_1_1_1_1_1_1"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1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05" name="Google Shape;605;p19"/>
          <p:cNvSpPr txBox="1"/>
          <p:nvPr>
            <p:ph idx="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606" name="Google Shape;606;p19"/>
          <p:cNvGrpSpPr/>
          <p:nvPr/>
        </p:nvGrpSpPr>
        <p:grpSpPr>
          <a:xfrm>
            <a:off x="386825" y="407125"/>
            <a:ext cx="6778350" cy="460800"/>
            <a:chOff x="386825" y="407125"/>
            <a:chExt cx="6778350" cy="460800"/>
          </a:xfrm>
        </p:grpSpPr>
        <p:sp>
          <p:nvSpPr>
            <p:cNvPr id="607" name="Google Shape;607;p19"/>
            <p:cNvSpPr/>
            <p:nvPr/>
          </p:nvSpPr>
          <p:spPr>
            <a:xfrm>
              <a:off x="386825" y="407125"/>
              <a:ext cx="4858500" cy="460800"/>
            </a:xfrm>
            <a:prstGeom prst="rect">
              <a:avLst/>
            </a:prstGeom>
            <a:solidFill>
              <a:srgbClr val="31B87C"/>
            </a:solidFill>
            <a:ln cap="flat" cmpd="sng" w="19050">
              <a:solidFill>
                <a:srgbClr val="31B8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26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THURSDAY</a:t>
              </a: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sp>
          <p:nvSpPr>
            <p:cNvPr id="608" name="Google Shape;608;p19"/>
            <p:cNvSpPr/>
            <p:nvPr/>
          </p:nvSpPr>
          <p:spPr>
            <a:xfrm>
              <a:off x="5385275" y="407125"/>
              <a:ext cx="1779900" cy="460800"/>
            </a:xfrm>
            <a:prstGeom prst="rect">
              <a:avLst/>
            </a:prstGeom>
            <a:solidFill>
              <a:srgbClr val="31B87C"/>
            </a:solidFill>
            <a:ln cap="flat" cmpd="sng" w="19050">
              <a:solidFill>
                <a:srgbClr val="31B8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NOTES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sp>
        <p:nvSpPr>
          <p:cNvPr id="609" name="Google Shape;609;p1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10" name="Google Shape;610;p19"/>
          <p:cNvSpPr/>
          <p:nvPr/>
        </p:nvSpPr>
        <p:spPr>
          <a:xfrm>
            <a:off x="2619025" y="535425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19"/>
          <p:cNvSpPr txBox="1"/>
          <p:nvPr/>
        </p:nvSpPr>
        <p:spPr>
          <a:xfrm>
            <a:off x="2278200" y="535425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12" name="Google Shape;612;p19"/>
          <p:cNvSpPr txBox="1"/>
          <p:nvPr/>
        </p:nvSpPr>
        <p:spPr>
          <a:xfrm>
            <a:off x="35151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13" name="Google Shape;613;p19"/>
          <p:cNvSpPr/>
          <p:nvPr/>
        </p:nvSpPr>
        <p:spPr>
          <a:xfrm>
            <a:off x="390427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19"/>
          <p:cNvSpPr txBox="1"/>
          <p:nvPr/>
        </p:nvSpPr>
        <p:spPr>
          <a:xfrm>
            <a:off x="43564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15" name="Google Shape;615;p19"/>
          <p:cNvSpPr/>
          <p:nvPr/>
        </p:nvSpPr>
        <p:spPr>
          <a:xfrm>
            <a:off x="476472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1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17" name="Google Shape;617;p1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18" name="Google Shape;618;p1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19" name="Google Shape;619;p19"/>
          <p:cNvSpPr/>
          <p:nvPr/>
        </p:nvSpPr>
        <p:spPr>
          <a:xfrm>
            <a:off x="387275" y="870125"/>
            <a:ext cx="4858500" cy="93501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1080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20" name="Google Shape;620;p1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621" name="Google Shape;621;p19"/>
          <p:cNvGrpSpPr/>
          <p:nvPr/>
        </p:nvGrpSpPr>
        <p:grpSpPr>
          <a:xfrm>
            <a:off x="387275" y="2428475"/>
            <a:ext cx="4852200" cy="6233400"/>
            <a:chOff x="-424600" y="2428475"/>
            <a:chExt cx="4852200" cy="6233400"/>
          </a:xfrm>
        </p:grpSpPr>
        <p:cxnSp>
          <p:nvCxnSpPr>
            <p:cNvPr id="622" name="Google Shape;622;p19"/>
            <p:cNvCxnSpPr/>
            <p:nvPr/>
          </p:nvCxnSpPr>
          <p:spPr>
            <a:xfrm>
              <a:off x="-424600" y="24284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3" name="Google Shape;623;p19"/>
            <p:cNvCxnSpPr/>
            <p:nvPr/>
          </p:nvCxnSpPr>
          <p:spPr>
            <a:xfrm>
              <a:off x="-424600" y="39868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4" name="Google Shape;624;p19"/>
            <p:cNvCxnSpPr/>
            <p:nvPr/>
          </p:nvCxnSpPr>
          <p:spPr>
            <a:xfrm>
              <a:off x="-424600" y="86618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5" name="Google Shape;625;p19"/>
            <p:cNvCxnSpPr/>
            <p:nvPr/>
          </p:nvCxnSpPr>
          <p:spPr>
            <a:xfrm>
              <a:off x="-424600" y="55451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6" name="Google Shape;626;p19"/>
            <p:cNvCxnSpPr/>
            <p:nvPr/>
          </p:nvCxnSpPr>
          <p:spPr>
            <a:xfrm>
              <a:off x="-424600" y="71035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27" name="Google Shape;627;p1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28" name="Google Shape;628;p1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29" name="Google Shape;629;p1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30" name="Google Shape;630;p1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31" name="Google Shape;631;p1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32" name="Google Shape;632;p19"/>
          <p:cNvSpPr/>
          <p:nvPr/>
        </p:nvSpPr>
        <p:spPr>
          <a:xfrm>
            <a:off x="5385440" y="870125"/>
            <a:ext cx="1779900" cy="93501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633" name="Google Shape;633;p19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">
  <p:cSld name="BLANK_1_1_1_1_1_1_1_1_1"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2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36" name="Google Shape;636;p20"/>
          <p:cNvSpPr txBox="1"/>
          <p:nvPr>
            <p:ph idx="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637" name="Google Shape;637;p20"/>
          <p:cNvGrpSpPr/>
          <p:nvPr/>
        </p:nvGrpSpPr>
        <p:grpSpPr>
          <a:xfrm>
            <a:off x="386825" y="407125"/>
            <a:ext cx="6778350" cy="460800"/>
            <a:chOff x="386825" y="407125"/>
            <a:chExt cx="6778350" cy="460800"/>
          </a:xfrm>
        </p:grpSpPr>
        <p:sp>
          <p:nvSpPr>
            <p:cNvPr id="638" name="Google Shape;638;p20"/>
            <p:cNvSpPr/>
            <p:nvPr/>
          </p:nvSpPr>
          <p:spPr>
            <a:xfrm>
              <a:off x="386825" y="407125"/>
              <a:ext cx="4858500" cy="460800"/>
            </a:xfrm>
            <a:prstGeom prst="rect">
              <a:avLst/>
            </a:prstGeom>
            <a:solidFill>
              <a:srgbClr val="62C8C7"/>
            </a:solidFill>
            <a:ln cap="flat" cmpd="sng" w="19050">
              <a:solidFill>
                <a:srgbClr val="62C8C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26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FRIDAY</a:t>
              </a: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sp>
          <p:nvSpPr>
            <p:cNvPr id="639" name="Google Shape;639;p20"/>
            <p:cNvSpPr/>
            <p:nvPr/>
          </p:nvSpPr>
          <p:spPr>
            <a:xfrm>
              <a:off x="5385275" y="407125"/>
              <a:ext cx="1779900" cy="460800"/>
            </a:xfrm>
            <a:prstGeom prst="rect">
              <a:avLst/>
            </a:prstGeom>
            <a:solidFill>
              <a:srgbClr val="62C8C7"/>
            </a:solidFill>
            <a:ln cap="flat" cmpd="sng" w="19050">
              <a:solidFill>
                <a:srgbClr val="62C8C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NOTES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sp>
        <p:nvSpPr>
          <p:cNvPr id="640" name="Google Shape;640;p2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41" name="Google Shape;641;p20"/>
          <p:cNvSpPr/>
          <p:nvPr/>
        </p:nvSpPr>
        <p:spPr>
          <a:xfrm>
            <a:off x="2619025" y="535425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20"/>
          <p:cNvSpPr txBox="1"/>
          <p:nvPr/>
        </p:nvSpPr>
        <p:spPr>
          <a:xfrm>
            <a:off x="2278200" y="535425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43" name="Google Shape;643;p20"/>
          <p:cNvSpPr txBox="1"/>
          <p:nvPr/>
        </p:nvSpPr>
        <p:spPr>
          <a:xfrm>
            <a:off x="35151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44" name="Google Shape;644;p20"/>
          <p:cNvSpPr/>
          <p:nvPr/>
        </p:nvSpPr>
        <p:spPr>
          <a:xfrm>
            <a:off x="390427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20"/>
          <p:cNvSpPr txBox="1"/>
          <p:nvPr/>
        </p:nvSpPr>
        <p:spPr>
          <a:xfrm>
            <a:off x="43564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46" name="Google Shape;646;p20"/>
          <p:cNvSpPr/>
          <p:nvPr/>
        </p:nvSpPr>
        <p:spPr>
          <a:xfrm>
            <a:off x="476472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2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48" name="Google Shape;648;p2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49" name="Google Shape;649;p2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50" name="Google Shape;650;p20"/>
          <p:cNvSpPr/>
          <p:nvPr/>
        </p:nvSpPr>
        <p:spPr>
          <a:xfrm>
            <a:off x="387275" y="870125"/>
            <a:ext cx="4858500" cy="93501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1080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51" name="Google Shape;651;p2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652" name="Google Shape;652;p20"/>
          <p:cNvGrpSpPr/>
          <p:nvPr/>
        </p:nvGrpSpPr>
        <p:grpSpPr>
          <a:xfrm>
            <a:off x="387275" y="2428475"/>
            <a:ext cx="4852200" cy="6233400"/>
            <a:chOff x="-424600" y="2428475"/>
            <a:chExt cx="4852200" cy="6233400"/>
          </a:xfrm>
        </p:grpSpPr>
        <p:cxnSp>
          <p:nvCxnSpPr>
            <p:cNvPr id="653" name="Google Shape;653;p20"/>
            <p:cNvCxnSpPr/>
            <p:nvPr/>
          </p:nvCxnSpPr>
          <p:spPr>
            <a:xfrm>
              <a:off x="-424600" y="24284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4" name="Google Shape;654;p20"/>
            <p:cNvCxnSpPr/>
            <p:nvPr/>
          </p:nvCxnSpPr>
          <p:spPr>
            <a:xfrm>
              <a:off x="-424600" y="39868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5" name="Google Shape;655;p20"/>
            <p:cNvCxnSpPr/>
            <p:nvPr/>
          </p:nvCxnSpPr>
          <p:spPr>
            <a:xfrm>
              <a:off x="-424600" y="86618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6" name="Google Shape;656;p20"/>
            <p:cNvCxnSpPr/>
            <p:nvPr/>
          </p:nvCxnSpPr>
          <p:spPr>
            <a:xfrm>
              <a:off x="-424600" y="55451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7" name="Google Shape;657;p20"/>
            <p:cNvCxnSpPr/>
            <p:nvPr/>
          </p:nvCxnSpPr>
          <p:spPr>
            <a:xfrm>
              <a:off x="-424600" y="71035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58" name="Google Shape;658;p2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59" name="Google Shape;659;p2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60" name="Google Shape;660;p2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61" name="Google Shape;661;p2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62" name="Google Shape;662;p2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63" name="Google Shape;663;p20"/>
          <p:cNvSpPr/>
          <p:nvPr/>
        </p:nvSpPr>
        <p:spPr>
          <a:xfrm>
            <a:off x="5385440" y="870125"/>
            <a:ext cx="1779900" cy="93501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664" name="Google Shape;664;p20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">
  <p:cSld name="BLANK_1_1_1_1_1_1_1_1_1_1"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21"/>
          <p:cNvSpPr/>
          <p:nvPr/>
        </p:nvSpPr>
        <p:spPr>
          <a:xfrm>
            <a:off x="5385440" y="870125"/>
            <a:ext cx="1779900" cy="9350100"/>
          </a:xfrm>
          <a:prstGeom prst="rect">
            <a:avLst/>
          </a:prstGeom>
          <a:noFill/>
          <a:ln cap="flat" cmpd="sng" w="19050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667" name="Google Shape;667;p2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68" name="Google Shape;668;p21"/>
          <p:cNvSpPr txBox="1"/>
          <p:nvPr>
            <p:ph idx="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69" name="Google Shape;669;p21"/>
          <p:cNvSpPr/>
          <p:nvPr/>
        </p:nvSpPr>
        <p:spPr>
          <a:xfrm>
            <a:off x="5385275" y="407125"/>
            <a:ext cx="1779900" cy="460800"/>
          </a:xfrm>
          <a:prstGeom prst="rect">
            <a:avLst/>
          </a:prstGeom>
          <a:solidFill>
            <a:srgbClr val="7080BE"/>
          </a:solidFill>
          <a:ln cap="flat" cmpd="sng" w="19050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NOTES 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70" name="Google Shape;670;p21"/>
          <p:cNvSpPr/>
          <p:nvPr/>
        </p:nvSpPr>
        <p:spPr>
          <a:xfrm>
            <a:off x="387275" y="872150"/>
            <a:ext cx="4858500" cy="4372500"/>
          </a:xfrm>
          <a:prstGeom prst="rect">
            <a:avLst/>
          </a:prstGeom>
          <a:noFill/>
          <a:ln cap="flat" cmpd="sng" w="19050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425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71" name="Google Shape;671;p21"/>
          <p:cNvSpPr/>
          <p:nvPr/>
        </p:nvSpPr>
        <p:spPr>
          <a:xfrm>
            <a:off x="386825" y="409150"/>
            <a:ext cx="4858500" cy="460800"/>
          </a:xfrm>
          <a:prstGeom prst="rect">
            <a:avLst/>
          </a:prstGeom>
          <a:solidFill>
            <a:srgbClr val="7080BE"/>
          </a:solidFill>
          <a:ln cap="flat" cmpd="sng" w="19050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26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SATURDAY 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72" name="Google Shape;672;p21"/>
          <p:cNvSpPr/>
          <p:nvPr/>
        </p:nvSpPr>
        <p:spPr>
          <a:xfrm>
            <a:off x="2619025" y="537450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21"/>
          <p:cNvSpPr txBox="1"/>
          <p:nvPr/>
        </p:nvSpPr>
        <p:spPr>
          <a:xfrm>
            <a:off x="2278200" y="537450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74" name="Google Shape;674;p21"/>
          <p:cNvSpPr txBox="1"/>
          <p:nvPr/>
        </p:nvSpPr>
        <p:spPr>
          <a:xfrm>
            <a:off x="3515175" y="537450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75" name="Google Shape;675;p21"/>
          <p:cNvSpPr/>
          <p:nvPr/>
        </p:nvSpPr>
        <p:spPr>
          <a:xfrm>
            <a:off x="3904275" y="537450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21"/>
          <p:cNvSpPr txBox="1"/>
          <p:nvPr/>
        </p:nvSpPr>
        <p:spPr>
          <a:xfrm>
            <a:off x="4356475" y="537450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77" name="Google Shape;677;p21"/>
          <p:cNvSpPr/>
          <p:nvPr/>
        </p:nvSpPr>
        <p:spPr>
          <a:xfrm>
            <a:off x="4764725" y="537450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21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79" name="Google Shape;679;p21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80" name="Google Shape;680;p21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81" name="Google Shape;681;p21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682" name="Google Shape;682;p21"/>
          <p:cNvGrpSpPr/>
          <p:nvPr/>
        </p:nvGrpSpPr>
        <p:grpSpPr>
          <a:xfrm>
            <a:off x="389947" y="1610495"/>
            <a:ext cx="4858613" cy="2905817"/>
            <a:chOff x="-165650" y="1610504"/>
            <a:chExt cx="5414100" cy="2905817"/>
          </a:xfrm>
        </p:grpSpPr>
        <p:cxnSp>
          <p:nvCxnSpPr>
            <p:cNvPr id="683" name="Google Shape;683;p21"/>
            <p:cNvCxnSpPr/>
            <p:nvPr/>
          </p:nvCxnSpPr>
          <p:spPr>
            <a:xfrm>
              <a:off x="-165650" y="2336958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4" name="Google Shape;684;p21"/>
            <p:cNvCxnSpPr/>
            <p:nvPr/>
          </p:nvCxnSpPr>
          <p:spPr>
            <a:xfrm>
              <a:off x="-165650" y="3063413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5" name="Google Shape;685;p21"/>
            <p:cNvCxnSpPr/>
            <p:nvPr/>
          </p:nvCxnSpPr>
          <p:spPr>
            <a:xfrm>
              <a:off x="-165650" y="3789867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6" name="Google Shape;686;p21"/>
            <p:cNvCxnSpPr/>
            <p:nvPr/>
          </p:nvCxnSpPr>
          <p:spPr>
            <a:xfrm>
              <a:off x="-165650" y="1610504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7" name="Google Shape;687;p21"/>
            <p:cNvCxnSpPr/>
            <p:nvPr/>
          </p:nvCxnSpPr>
          <p:spPr>
            <a:xfrm>
              <a:off x="-165650" y="4516321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88" name="Google Shape;688;p21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89" name="Google Shape;689;p21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90" name="Google Shape;690;p21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91" name="Google Shape;691;p21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92" name="Google Shape;692;p21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93" name="Google Shape;693;p21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94" name="Google Shape;694;p21"/>
          <p:cNvSpPr/>
          <p:nvPr/>
        </p:nvSpPr>
        <p:spPr>
          <a:xfrm>
            <a:off x="387275" y="5859400"/>
            <a:ext cx="4858500" cy="4372500"/>
          </a:xfrm>
          <a:prstGeom prst="rect">
            <a:avLst/>
          </a:prstGeom>
          <a:noFill/>
          <a:ln cap="flat" cmpd="sng" w="19050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425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95" name="Google Shape;695;p21"/>
          <p:cNvSpPr/>
          <p:nvPr/>
        </p:nvSpPr>
        <p:spPr>
          <a:xfrm>
            <a:off x="386825" y="5396400"/>
            <a:ext cx="4858500" cy="460800"/>
          </a:xfrm>
          <a:prstGeom prst="rect">
            <a:avLst/>
          </a:prstGeom>
          <a:solidFill>
            <a:srgbClr val="7080BE"/>
          </a:solidFill>
          <a:ln cap="flat" cmpd="sng" w="19050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26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SUNDAY</a:t>
            </a: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96" name="Google Shape;696;p21"/>
          <p:cNvSpPr/>
          <p:nvPr/>
        </p:nvSpPr>
        <p:spPr>
          <a:xfrm>
            <a:off x="2619025" y="5524700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21"/>
          <p:cNvSpPr txBox="1"/>
          <p:nvPr/>
        </p:nvSpPr>
        <p:spPr>
          <a:xfrm>
            <a:off x="2278200" y="5524700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98" name="Google Shape;698;p21"/>
          <p:cNvSpPr txBox="1"/>
          <p:nvPr/>
        </p:nvSpPr>
        <p:spPr>
          <a:xfrm>
            <a:off x="3515175" y="5524700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99" name="Google Shape;699;p21"/>
          <p:cNvSpPr/>
          <p:nvPr/>
        </p:nvSpPr>
        <p:spPr>
          <a:xfrm>
            <a:off x="3904275" y="5524700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21"/>
          <p:cNvSpPr txBox="1"/>
          <p:nvPr/>
        </p:nvSpPr>
        <p:spPr>
          <a:xfrm>
            <a:off x="4356475" y="5524700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701" name="Google Shape;701;p21"/>
          <p:cNvSpPr/>
          <p:nvPr/>
        </p:nvSpPr>
        <p:spPr>
          <a:xfrm>
            <a:off x="4764725" y="5524700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21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03" name="Google Shape;703;p21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04" name="Google Shape;704;p21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705" name="Google Shape;705;p21"/>
          <p:cNvGrpSpPr/>
          <p:nvPr/>
        </p:nvGrpSpPr>
        <p:grpSpPr>
          <a:xfrm>
            <a:off x="389947" y="6597745"/>
            <a:ext cx="4858613" cy="2905817"/>
            <a:chOff x="-165650" y="1610504"/>
            <a:chExt cx="5414100" cy="2905817"/>
          </a:xfrm>
        </p:grpSpPr>
        <p:cxnSp>
          <p:nvCxnSpPr>
            <p:cNvPr id="706" name="Google Shape;706;p21"/>
            <p:cNvCxnSpPr/>
            <p:nvPr/>
          </p:nvCxnSpPr>
          <p:spPr>
            <a:xfrm>
              <a:off x="-165650" y="2336958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7" name="Google Shape;707;p21"/>
            <p:cNvCxnSpPr/>
            <p:nvPr/>
          </p:nvCxnSpPr>
          <p:spPr>
            <a:xfrm>
              <a:off x="-165650" y="3063413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8" name="Google Shape;708;p21"/>
            <p:cNvCxnSpPr/>
            <p:nvPr/>
          </p:nvCxnSpPr>
          <p:spPr>
            <a:xfrm>
              <a:off x="-165650" y="3789867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9" name="Google Shape;709;p21"/>
            <p:cNvCxnSpPr/>
            <p:nvPr/>
          </p:nvCxnSpPr>
          <p:spPr>
            <a:xfrm>
              <a:off x="-165650" y="1610504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0" name="Google Shape;710;p21"/>
            <p:cNvCxnSpPr/>
            <p:nvPr/>
          </p:nvCxnSpPr>
          <p:spPr>
            <a:xfrm>
              <a:off x="-165650" y="4516321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11" name="Google Shape;711;p21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12" name="Google Shape;712;p21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13" name="Google Shape;713;p21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14" name="Google Shape;714;p21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15" name="Google Shape;715;p21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16" name="Google Shape;716;p21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717" name="Google Shape;717;p21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6445">
          <p15:clr>
            <a:srgbClr val="E46962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 1">
  <p:cSld name="BLANK_1_1_1_1_1_1_1_1_1_1_1"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9" name="Google Shape;719;p22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720" name="Google Shape;720;p22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21" name="Google Shape;721;p22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F25E5C"/>
          </a:solidFill>
          <a:ln cap="flat" cmpd="sng" w="9525">
            <a:solidFill>
              <a:srgbClr val="F25E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" name="Google Shape;722;p22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723" name="Google Shape;723;p22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724" name="Google Shape;724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9" name="Google Shape;729;p22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730" name="Google Shape;730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5" name="Google Shape;735;p22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736" name="Google Shape;736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1" name="Google Shape;741;p22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742" name="Google Shape;742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7" name="Google Shape;747;p22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748" name="Google Shape;748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3" name="Google Shape;753;p22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754" name="Google Shape;754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9" name="Google Shape;759;p22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760" name="Google Shape;760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5" name="Google Shape;765;p22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766" name="Google Shape;766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1" name="Google Shape;771;p22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2" name="Google Shape;772;p22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3" name="Google Shape;773;p22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4" name="Google Shape;774;p22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5" name="Google Shape;775;p22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6" name="Google Shape;776;p22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7" name="Google Shape;777;p22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8" name="Google Shape;778;p22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9" name="Google Shape;779;p22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0" name="Google Shape;780;p22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1" name="Google Shape;781;p22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2" name="Google Shape;782;p22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3" name="Google Shape;783;p22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4" name="Google Shape;784;p22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5" name="Google Shape;785;p22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6" name="Google Shape;786;p22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7" name="Google Shape;787;p22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8" name="Google Shape;788;p22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9" name="Google Shape;789;p22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0" name="Google Shape;790;p22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1" name="Google Shape;791;p22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2" name="Google Shape;792;p22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3" name="Google Shape;793;p22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4" name="Google Shape;794;p22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5" name="Google Shape;795;p22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6" name="Google Shape;796;p22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7" name="Google Shape;797;p22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8" name="Google Shape;798;p22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9" name="Google Shape;799;p22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0" name="Google Shape;800;p22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1" name="Google Shape;801;p22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2" name="Google Shape;802;p22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3" name="Google Shape;803;p22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4" name="Google Shape;804;p22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5" name="Google Shape;805;p22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6" name="Google Shape;806;p22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7" name="Google Shape;807;p22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8" name="Google Shape;808;p22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9" name="Google Shape;809;p22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810" name="Google Shape;810;p22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 1 1">
  <p:cSld name="BLANK_1_1_1_1_1_1_1_1_1_1_1_1"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2" name="Google Shape;812;p23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813" name="Google Shape;813;p23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14" name="Google Shape;814;p23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F5DD3D"/>
          </a:solidFill>
          <a:ln cap="flat" cmpd="sng" w="9525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5" name="Google Shape;815;p23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816" name="Google Shape;816;p23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817" name="Google Shape;817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2" name="Google Shape;822;p23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823" name="Google Shape;823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8" name="Google Shape;828;p23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829" name="Google Shape;829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4" name="Google Shape;834;p23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835" name="Google Shape;835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0" name="Google Shape;840;p23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841" name="Google Shape;841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6" name="Google Shape;846;p23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847" name="Google Shape;847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2" name="Google Shape;852;p23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853" name="Google Shape;853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8" name="Google Shape;858;p23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859" name="Google Shape;859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4" name="Google Shape;864;p23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5" name="Google Shape;865;p23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6" name="Google Shape;866;p23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7" name="Google Shape;867;p23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8" name="Google Shape;868;p23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9" name="Google Shape;869;p23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0" name="Google Shape;870;p23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1" name="Google Shape;871;p23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2" name="Google Shape;872;p23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3" name="Google Shape;873;p23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4" name="Google Shape;874;p23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5" name="Google Shape;875;p23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6" name="Google Shape;876;p23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7" name="Google Shape;877;p23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8" name="Google Shape;878;p23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9" name="Google Shape;879;p23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0" name="Google Shape;880;p23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1" name="Google Shape;881;p23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2" name="Google Shape;882;p23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3" name="Google Shape;883;p23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4" name="Google Shape;884;p23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5" name="Google Shape;885;p23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6" name="Google Shape;886;p23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7" name="Google Shape;887;p23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8" name="Google Shape;888;p23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9" name="Google Shape;889;p23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0" name="Google Shape;890;p23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1" name="Google Shape;891;p23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2" name="Google Shape;892;p23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3" name="Google Shape;893;p23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4" name="Google Shape;894;p23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5" name="Google Shape;895;p23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6" name="Google Shape;896;p23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7" name="Google Shape;897;p23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8" name="Google Shape;898;p23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9" name="Google Shape;899;p23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00" name="Google Shape;900;p23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01" name="Google Shape;901;p23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02" name="Google Shape;902;p23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903" name="Google Shape;903;p23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 1 1 1">
  <p:cSld name="BLANK_1_1_1_1_1_1_1_1_1_1_1_1_1"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5" name="Google Shape;905;p24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906" name="Google Shape;906;p24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07" name="Google Shape;907;p24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31B87C"/>
          </a:solidFill>
          <a:ln cap="flat" cmpd="sng" w="9525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8" name="Google Shape;908;p24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909" name="Google Shape;909;p24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910" name="Google Shape;910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5" name="Google Shape;915;p24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916" name="Google Shape;916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1" name="Google Shape;921;p24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922" name="Google Shape;922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7" name="Google Shape;927;p24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928" name="Google Shape;928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3" name="Google Shape;933;p24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934" name="Google Shape;934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9" name="Google Shape;939;p24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940" name="Google Shape;940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5" name="Google Shape;945;p24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946" name="Google Shape;946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1" name="Google Shape;951;p24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952" name="Google Shape;952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7" name="Google Shape;957;p24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58" name="Google Shape;958;p24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59" name="Google Shape;959;p24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0" name="Google Shape;960;p24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1" name="Google Shape;961;p24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2" name="Google Shape;962;p24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3" name="Google Shape;963;p24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4" name="Google Shape;964;p24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5" name="Google Shape;965;p24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6" name="Google Shape;966;p24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7" name="Google Shape;967;p24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8" name="Google Shape;968;p24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9" name="Google Shape;969;p24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0" name="Google Shape;970;p24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1" name="Google Shape;971;p24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2" name="Google Shape;972;p24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3" name="Google Shape;973;p24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4" name="Google Shape;974;p24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5" name="Google Shape;975;p24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6" name="Google Shape;976;p24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7" name="Google Shape;977;p24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8" name="Google Shape;978;p24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9" name="Google Shape;979;p24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0" name="Google Shape;980;p24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1" name="Google Shape;981;p24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2" name="Google Shape;982;p24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3" name="Google Shape;983;p24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4" name="Google Shape;984;p24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5" name="Google Shape;985;p24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6" name="Google Shape;986;p24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7" name="Google Shape;987;p24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8" name="Google Shape;988;p24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9" name="Google Shape;989;p24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90" name="Google Shape;990;p24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91" name="Google Shape;991;p24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92" name="Google Shape;992;p24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93" name="Google Shape;993;p24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94" name="Google Shape;994;p24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95" name="Google Shape;995;p24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 1 1 1 1">
  <p:cSld name="BLANK_1_1_1_1_1_1_1_1_1_1_1_1_1_1"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7" name="Google Shape;997;p25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998" name="Google Shape;998;p25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99" name="Google Shape;999;p25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62C8C7"/>
          </a:solidFill>
          <a:ln cap="flat" cmpd="sng" w="9525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0" name="Google Shape;1000;p25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1001" name="Google Shape;1001;p25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1002" name="Google Shape;1002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7" name="Google Shape;1007;p25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1008" name="Google Shape;1008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3" name="Google Shape;1013;p25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1014" name="Google Shape;1014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9" name="Google Shape;1019;p25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1020" name="Google Shape;1020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5" name="Google Shape;1025;p25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1026" name="Google Shape;1026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1" name="Google Shape;1031;p25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1032" name="Google Shape;1032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7" name="Google Shape;1037;p25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1038" name="Google Shape;1038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3" name="Google Shape;1043;p25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1044" name="Google Shape;1044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49" name="Google Shape;1049;p25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0" name="Google Shape;1050;p25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1" name="Google Shape;1051;p25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2" name="Google Shape;1052;p25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3" name="Google Shape;1053;p25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4" name="Google Shape;1054;p25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5" name="Google Shape;1055;p25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6" name="Google Shape;1056;p25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7" name="Google Shape;1057;p25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8" name="Google Shape;1058;p25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9" name="Google Shape;1059;p25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0" name="Google Shape;1060;p25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1" name="Google Shape;1061;p25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2" name="Google Shape;1062;p25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3" name="Google Shape;1063;p25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4" name="Google Shape;1064;p25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5" name="Google Shape;1065;p25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6" name="Google Shape;1066;p25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7" name="Google Shape;1067;p25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8" name="Google Shape;1068;p25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9" name="Google Shape;1069;p25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0" name="Google Shape;1070;p25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1" name="Google Shape;1071;p25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2" name="Google Shape;1072;p25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3" name="Google Shape;1073;p25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4" name="Google Shape;1074;p25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5" name="Google Shape;1075;p25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6" name="Google Shape;1076;p25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7" name="Google Shape;1077;p25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8" name="Google Shape;1078;p25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9" name="Google Shape;1079;p25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80" name="Google Shape;1080;p25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81" name="Google Shape;1081;p25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82" name="Google Shape;1082;p25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83" name="Google Shape;1083;p25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84" name="Google Shape;1084;p25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85" name="Google Shape;1085;p25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86" name="Google Shape;1086;p25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87" name="Google Shape;1087;p25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 1 1 1 1 1">
  <p:cSld name="BLANK_1_1_1_1_1_1_1_1_1_1_1_1_1_1_1"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9" name="Google Shape;1089;p26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090" name="Google Shape;1090;p26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91" name="Google Shape;1091;p26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E18EB9"/>
          </a:solidFill>
          <a:ln cap="flat" cmpd="sng" w="9525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2" name="Google Shape;1092;p26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1093" name="Google Shape;1093;p26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1094" name="Google Shape;1094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9" name="Google Shape;1099;p26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1100" name="Google Shape;1100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5" name="Google Shape;1105;p26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1106" name="Google Shape;1106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1" name="Google Shape;1111;p26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1112" name="Google Shape;1112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7" name="Google Shape;1117;p26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1118" name="Google Shape;1118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23" name="Google Shape;1123;p26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1124" name="Google Shape;1124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29" name="Google Shape;1129;p26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1130" name="Google Shape;1130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5" name="Google Shape;1135;p26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1136" name="Google Shape;1136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41" name="Google Shape;1141;p26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2" name="Google Shape;1142;p26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3" name="Google Shape;1143;p26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4" name="Google Shape;1144;p26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5" name="Google Shape;1145;p26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6" name="Google Shape;1146;p26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7" name="Google Shape;1147;p26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8" name="Google Shape;1148;p26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9" name="Google Shape;1149;p26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0" name="Google Shape;1150;p26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1" name="Google Shape;1151;p26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2" name="Google Shape;1152;p26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3" name="Google Shape;1153;p26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4" name="Google Shape;1154;p26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5" name="Google Shape;1155;p26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6" name="Google Shape;1156;p26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7" name="Google Shape;1157;p26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8" name="Google Shape;1158;p26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9" name="Google Shape;1159;p26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0" name="Google Shape;1160;p26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1" name="Google Shape;1161;p26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2" name="Google Shape;1162;p26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3" name="Google Shape;1163;p26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4" name="Google Shape;1164;p26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5" name="Google Shape;1165;p26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6" name="Google Shape;1166;p26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7" name="Google Shape;1167;p26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8" name="Google Shape;1168;p26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9" name="Google Shape;1169;p26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0" name="Google Shape;1170;p26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1" name="Google Shape;1171;p26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2" name="Google Shape;1172;p26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3" name="Google Shape;1173;p26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4" name="Google Shape;1174;p26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5" name="Google Shape;1175;p26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6" name="Google Shape;1176;p26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7" name="Google Shape;1177;p26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8" name="Google Shape;1178;p26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9" name="Google Shape;1179;p26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 1 1 1 1 1 1">
  <p:cSld name="BLANK_1_1_1_1_1_1_1_1_1_1_1_1_1_1_1_1"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81" name="Google Shape;1181;p27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182" name="Google Shape;1182;p27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83" name="Google Shape;1183;p27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7080BE"/>
          </a:solidFill>
          <a:ln cap="flat" cmpd="sng" w="9525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4" name="Google Shape;1184;p27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1185" name="Google Shape;1185;p27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1186" name="Google Shape;1186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91" name="Google Shape;1191;p27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1192" name="Google Shape;1192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97" name="Google Shape;1197;p27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1198" name="Google Shape;1198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2" name="Google Shape;1202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03" name="Google Shape;1203;p27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1204" name="Google Shape;1204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09" name="Google Shape;1209;p27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1210" name="Google Shape;1210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5" name="Google Shape;1215;p27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1216" name="Google Shape;1216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1" name="Google Shape;1221;p27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1222" name="Google Shape;1222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6" name="Google Shape;1226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7" name="Google Shape;1227;p27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1228" name="Google Shape;1228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33" name="Google Shape;1233;p27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4" name="Google Shape;1234;p27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5" name="Google Shape;1235;p27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6" name="Google Shape;1236;p27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7" name="Google Shape;1237;p27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8" name="Google Shape;1238;p27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9" name="Google Shape;1239;p27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0" name="Google Shape;1240;p27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1" name="Google Shape;1241;p27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2" name="Google Shape;1242;p27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3" name="Google Shape;1243;p27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4" name="Google Shape;1244;p27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5" name="Google Shape;1245;p27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6" name="Google Shape;1246;p27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7" name="Google Shape;1247;p27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8" name="Google Shape;1248;p27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9" name="Google Shape;1249;p27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0" name="Google Shape;1250;p27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1" name="Google Shape;1251;p27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2" name="Google Shape;1252;p27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3" name="Google Shape;1253;p27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4" name="Google Shape;1254;p27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5" name="Google Shape;1255;p27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6" name="Google Shape;1256;p27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7" name="Google Shape;1257;p27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8" name="Google Shape;1258;p27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9" name="Google Shape;1259;p27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0" name="Google Shape;1260;p27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1" name="Google Shape;1261;p27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2" name="Google Shape;1262;p27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3" name="Google Shape;1263;p27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4" name="Google Shape;1264;p27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5" name="Google Shape;1265;p27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6" name="Google Shape;1266;p27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7" name="Google Shape;1267;p27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8" name="Google Shape;1268;p27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9" name="Google Shape;1269;p27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70" name="Google Shape;1270;p27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71" name="Google Shape;1271;p27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1272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3" name="Google Shape;1273;p28" title="Term 1.png"/>
          <p:cNvPicPr preferRelativeResize="0"/>
          <p:nvPr/>
        </p:nvPicPr>
        <p:blipFill rotWithShape="1">
          <a:blip r:embed="rId2">
            <a:alphaModFix/>
          </a:blip>
          <a:srcRect b="30" l="0" r="0" t="30"/>
          <a:stretch/>
        </p:blipFill>
        <p:spPr>
          <a:xfrm>
            <a:off x="0" y="3436"/>
            <a:ext cx="7560001" cy="1068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274" name="Google Shape;1274;p28"/>
          <p:cNvSpPr/>
          <p:nvPr/>
        </p:nvSpPr>
        <p:spPr>
          <a:xfrm>
            <a:off x="2179750" y="3846625"/>
            <a:ext cx="3535200" cy="30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75" name="Google Shape;1275;p28" title="Asset 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6700" y="3974850"/>
            <a:ext cx="2906600" cy="2742301"/>
          </a:xfrm>
          <a:prstGeom prst="rect">
            <a:avLst/>
          </a:prstGeom>
          <a:noFill/>
          <a:ln>
            <a:noFill/>
          </a:ln>
        </p:spPr>
      </p:pic>
      <p:sp>
        <p:nvSpPr>
          <p:cNvPr id="1276" name="Google Shape;1276;p28"/>
          <p:cNvSpPr/>
          <p:nvPr/>
        </p:nvSpPr>
        <p:spPr>
          <a:xfrm>
            <a:off x="6624200" y="10186800"/>
            <a:ext cx="760800" cy="412500"/>
          </a:xfrm>
          <a:prstGeom prst="rect">
            <a:avLst/>
          </a:prstGeom>
          <a:solidFill>
            <a:srgbClr val="0942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77" name="Google Shape;1277;p28" title="TES - White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92875" y="10224397"/>
            <a:ext cx="630176" cy="30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">
  <p:cSld name="CUSTOM_1">
    <p:spTree>
      <p:nvGrpSpPr>
        <p:cNvPr id="1278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9" name="Google Shape;1279;p29" title="Term 1.png"/>
          <p:cNvPicPr preferRelativeResize="0"/>
          <p:nvPr/>
        </p:nvPicPr>
        <p:blipFill rotWithShape="1">
          <a:blip r:embed="rId2">
            <a:alphaModFix/>
          </a:blip>
          <a:srcRect b="30" l="0" r="0" t="30"/>
          <a:stretch/>
        </p:blipFill>
        <p:spPr>
          <a:xfrm>
            <a:off x="0" y="3436"/>
            <a:ext cx="7560001" cy="1068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280" name="Google Shape;1280;p29"/>
          <p:cNvSpPr/>
          <p:nvPr/>
        </p:nvSpPr>
        <p:spPr>
          <a:xfrm>
            <a:off x="6624200" y="10186800"/>
            <a:ext cx="760800" cy="412500"/>
          </a:xfrm>
          <a:prstGeom prst="rect">
            <a:avLst/>
          </a:prstGeom>
          <a:solidFill>
            <a:srgbClr val="0942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81" name="Google Shape;1281;p29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2875" y="10224397"/>
            <a:ext cx="630176" cy="304467"/>
          </a:xfrm>
          <a:prstGeom prst="rect">
            <a:avLst/>
          </a:prstGeom>
          <a:noFill/>
          <a:ln>
            <a:noFill/>
          </a:ln>
        </p:spPr>
      </p:pic>
      <p:sp>
        <p:nvSpPr>
          <p:cNvPr id="1282" name="Google Shape;1282;p29"/>
          <p:cNvSpPr/>
          <p:nvPr/>
        </p:nvSpPr>
        <p:spPr>
          <a:xfrm>
            <a:off x="2033225" y="3846625"/>
            <a:ext cx="3626700" cy="30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83" name="Google Shape;1283;p29" title="Asset 7.png"/>
          <p:cNvPicPr preferRelativeResize="0"/>
          <p:nvPr/>
        </p:nvPicPr>
        <p:blipFill rotWithShape="1">
          <a:blip r:embed="rId4">
            <a:alphaModFix/>
          </a:blip>
          <a:srcRect b="0" l="50" r="60" t="0"/>
          <a:stretch/>
        </p:blipFill>
        <p:spPr>
          <a:xfrm>
            <a:off x="2326700" y="3974850"/>
            <a:ext cx="2906600" cy="2742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">
  <p:cSld name="CUSTOM_1_1">
    <p:spTree>
      <p:nvGrpSpPr>
        <p:cNvPr id="1284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5" name="Google Shape;1285;p30" title="Term 1.png"/>
          <p:cNvPicPr preferRelativeResize="0"/>
          <p:nvPr/>
        </p:nvPicPr>
        <p:blipFill rotWithShape="1">
          <a:blip r:embed="rId2">
            <a:alphaModFix/>
          </a:blip>
          <a:srcRect b="30" l="0" r="0" t="30"/>
          <a:stretch/>
        </p:blipFill>
        <p:spPr>
          <a:xfrm>
            <a:off x="0" y="3436"/>
            <a:ext cx="7560001" cy="1068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286" name="Google Shape;1286;p30"/>
          <p:cNvSpPr/>
          <p:nvPr/>
        </p:nvSpPr>
        <p:spPr>
          <a:xfrm>
            <a:off x="6624200" y="10186800"/>
            <a:ext cx="760800" cy="412500"/>
          </a:xfrm>
          <a:prstGeom prst="rect">
            <a:avLst/>
          </a:prstGeom>
          <a:solidFill>
            <a:srgbClr val="0942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87" name="Google Shape;1287;p30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2875" y="10224397"/>
            <a:ext cx="630176" cy="304467"/>
          </a:xfrm>
          <a:prstGeom prst="rect">
            <a:avLst/>
          </a:prstGeom>
          <a:noFill/>
          <a:ln>
            <a:noFill/>
          </a:ln>
        </p:spPr>
      </p:pic>
      <p:sp>
        <p:nvSpPr>
          <p:cNvPr id="1288" name="Google Shape;1288;p30"/>
          <p:cNvSpPr/>
          <p:nvPr/>
        </p:nvSpPr>
        <p:spPr>
          <a:xfrm>
            <a:off x="2033225" y="3846625"/>
            <a:ext cx="3626700" cy="30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89" name="Google Shape;1289;p30" title="Asset 6.png"/>
          <p:cNvPicPr preferRelativeResize="0"/>
          <p:nvPr/>
        </p:nvPicPr>
        <p:blipFill rotWithShape="1">
          <a:blip r:embed="rId4">
            <a:alphaModFix/>
          </a:blip>
          <a:srcRect b="4512" l="0" r="0" t="4512"/>
          <a:stretch/>
        </p:blipFill>
        <p:spPr>
          <a:xfrm>
            <a:off x="2326700" y="3974850"/>
            <a:ext cx="2906600" cy="2742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">
  <p:cSld name="CUSTOM_1_1_1">
    <p:spTree>
      <p:nvGrpSpPr>
        <p:cNvPr id="1290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1" name="Google Shape;1291;p31" title="Term 1.png"/>
          <p:cNvPicPr preferRelativeResize="0"/>
          <p:nvPr/>
        </p:nvPicPr>
        <p:blipFill rotWithShape="1">
          <a:blip r:embed="rId2">
            <a:alphaModFix/>
          </a:blip>
          <a:srcRect b="30" l="0" r="0" t="30"/>
          <a:stretch/>
        </p:blipFill>
        <p:spPr>
          <a:xfrm>
            <a:off x="0" y="3436"/>
            <a:ext cx="7560001" cy="1068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292" name="Google Shape;1292;p31"/>
          <p:cNvSpPr/>
          <p:nvPr/>
        </p:nvSpPr>
        <p:spPr>
          <a:xfrm>
            <a:off x="6624200" y="10186800"/>
            <a:ext cx="760800" cy="412500"/>
          </a:xfrm>
          <a:prstGeom prst="rect">
            <a:avLst/>
          </a:prstGeom>
          <a:solidFill>
            <a:srgbClr val="0942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3" name="Google Shape;1293;p31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2875" y="10224397"/>
            <a:ext cx="630176" cy="304467"/>
          </a:xfrm>
          <a:prstGeom prst="rect">
            <a:avLst/>
          </a:prstGeom>
          <a:noFill/>
          <a:ln>
            <a:noFill/>
          </a:ln>
        </p:spPr>
      </p:pic>
      <p:sp>
        <p:nvSpPr>
          <p:cNvPr id="1294" name="Google Shape;1294;p31"/>
          <p:cNvSpPr/>
          <p:nvPr/>
        </p:nvSpPr>
        <p:spPr>
          <a:xfrm>
            <a:off x="2033225" y="3846625"/>
            <a:ext cx="3626700" cy="30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5" name="Google Shape;1295;p31" title="Asset 5.png"/>
          <p:cNvPicPr preferRelativeResize="0"/>
          <p:nvPr/>
        </p:nvPicPr>
        <p:blipFill rotWithShape="1">
          <a:blip r:embed="rId4">
            <a:alphaModFix/>
          </a:blip>
          <a:srcRect b="4512" l="0" r="0" t="4512"/>
          <a:stretch/>
        </p:blipFill>
        <p:spPr>
          <a:xfrm>
            <a:off x="2326700" y="3974850"/>
            <a:ext cx="2906600" cy="2742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">
  <p:cSld name="CUSTOM_1_1_1_1">
    <p:spTree>
      <p:nvGrpSpPr>
        <p:cNvPr id="1296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7" name="Google Shape;1297;p32" title="Term 1.png"/>
          <p:cNvPicPr preferRelativeResize="0"/>
          <p:nvPr/>
        </p:nvPicPr>
        <p:blipFill rotWithShape="1">
          <a:blip r:embed="rId2">
            <a:alphaModFix/>
          </a:blip>
          <a:srcRect b="30" l="0" r="0" t="30"/>
          <a:stretch/>
        </p:blipFill>
        <p:spPr>
          <a:xfrm>
            <a:off x="0" y="3436"/>
            <a:ext cx="7560001" cy="1068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298" name="Google Shape;1298;p32"/>
          <p:cNvSpPr/>
          <p:nvPr/>
        </p:nvSpPr>
        <p:spPr>
          <a:xfrm>
            <a:off x="6624200" y="10186800"/>
            <a:ext cx="760800" cy="412500"/>
          </a:xfrm>
          <a:prstGeom prst="rect">
            <a:avLst/>
          </a:prstGeom>
          <a:solidFill>
            <a:srgbClr val="0942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9" name="Google Shape;1299;p32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2875" y="10224397"/>
            <a:ext cx="630176" cy="304467"/>
          </a:xfrm>
          <a:prstGeom prst="rect">
            <a:avLst/>
          </a:prstGeom>
          <a:noFill/>
          <a:ln>
            <a:noFill/>
          </a:ln>
        </p:spPr>
      </p:pic>
      <p:sp>
        <p:nvSpPr>
          <p:cNvPr id="1300" name="Google Shape;1300;p32"/>
          <p:cNvSpPr/>
          <p:nvPr/>
        </p:nvSpPr>
        <p:spPr>
          <a:xfrm>
            <a:off x="2033225" y="3846625"/>
            <a:ext cx="3626700" cy="30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01" name="Google Shape;1301;p32" title="Asset 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6000" y="3747650"/>
            <a:ext cx="3947999" cy="3196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">
  <p:cSld name="CUSTOM_1_1_1_1_1">
    <p:spTree>
      <p:nvGrpSpPr>
        <p:cNvPr id="1302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3" name="Google Shape;1303;p33" title="Term 1.png"/>
          <p:cNvPicPr preferRelativeResize="0"/>
          <p:nvPr/>
        </p:nvPicPr>
        <p:blipFill rotWithShape="1">
          <a:blip r:embed="rId2">
            <a:alphaModFix/>
          </a:blip>
          <a:srcRect b="30" l="0" r="0" t="30"/>
          <a:stretch/>
        </p:blipFill>
        <p:spPr>
          <a:xfrm>
            <a:off x="0" y="3436"/>
            <a:ext cx="7560001" cy="1068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304" name="Google Shape;1304;p33"/>
          <p:cNvSpPr/>
          <p:nvPr/>
        </p:nvSpPr>
        <p:spPr>
          <a:xfrm>
            <a:off x="6624200" y="10186800"/>
            <a:ext cx="760800" cy="412500"/>
          </a:xfrm>
          <a:prstGeom prst="rect">
            <a:avLst/>
          </a:prstGeom>
          <a:solidFill>
            <a:srgbClr val="0942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05" name="Google Shape;1305;p33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2875" y="10224397"/>
            <a:ext cx="630176" cy="304467"/>
          </a:xfrm>
          <a:prstGeom prst="rect">
            <a:avLst/>
          </a:prstGeom>
          <a:noFill/>
          <a:ln>
            <a:noFill/>
          </a:ln>
        </p:spPr>
      </p:pic>
      <p:sp>
        <p:nvSpPr>
          <p:cNvPr id="1306" name="Google Shape;1306;p33"/>
          <p:cNvSpPr/>
          <p:nvPr/>
        </p:nvSpPr>
        <p:spPr>
          <a:xfrm>
            <a:off x="2033225" y="3846625"/>
            <a:ext cx="3626700" cy="30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07" name="Google Shape;1307;p33" title="Asset 3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06000" y="3747650"/>
            <a:ext cx="3947999" cy="3196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">
  <p:cSld name="CUSTOM_1_1_1_1_1_1">
    <p:spTree>
      <p:nvGrpSpPr>
        <p:cNvPr id="1308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9" name="Google Shape;1309;p34"/>
          <p:cNvGraphicFramePr/>
          <p:nvPr/>
        </p:nvGraphicFramePr>
        <p:xfrm>
          <a:off x="512925" y="9258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10" name="Google Shape;1310;p34"/>
          <p:cNvSpPr/>
          <p:nvPr/>
        </p:nvSpPr>
        <p:spPr>
          <a:xfrm>
            <a:off x="6498100" y="10195800"/>
            <a:ext cx="916200" cy="41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1" name="Google Shape;1311;p34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95325" y="10236372"/>
            <a:ext cx="630176" cy="304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2" name="Google Shape;1312;p34" title="Asset 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525" y="551449"/>
            <a:ext cx="1375825" cy="5234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13" name="Google Shape;1313;p34"/>
          <p:cNvGraphicFramePr/>
          <p:nvPr/>
        </p:nvGraphicFramePr>
        <p:xfrm>
          <a:off x="512925" y="1305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14" name="Google Shape;1314;p34"/>
          <p:cNvGraphicFramePr/>
          <p:nvPr/>
        </p:nvGraphicFramePr>
        <p:xfrm>
          <a:off x="2733000" y="1305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15" name="Google Shape;1315;p34"/>
          <p:cNvGraphicFramePr/>
          <p:nvPr/>
        </p:nvGraphicFramePr>
        <p:xfrm>
          <a:off x="4953075" y="1305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16" name="Google Shape;1316;p34"/>
          <p:cNvSpPr txBox="1"/>
          <p:nvPr>
            <p:ph idx="1" type="body"/>
          </p:nvPr>
        </p:nvSpPr>
        <p:spPr>
          <a:xfrm>
            <a:off x="1089350" y="1305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17" name="Google Shape;1317;p34"/>
          <p:cNvSpPr txBox="1"/>
          <p:nvPr>
            <p:ph idx="2" type="body"/>
          </p:nvPr>
        </p:nvSpPr>
        <p:spPr>
          <a:xfrm>
            <a:off x="1089350" y="1599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18" name="Google Shape;1318;p34"/>
          <p:cNvSpPr txBox="1"/>
          <p:nvPr>
            <p:ph idx="3" type="body"/>
          </p:nvPr>
        </p:nvSpPr>
        <p:spPr>
          <a:xfrm>
            <a:off x="1089350" y="1893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19" name="Google Shape;1319;p34"/>
          <p:cNvSpPr txBox="1"/>
          <p:nvPr>
            <p:ph idx="4" type="body"/>
          </p:nvPr>
        </p:nvSpPr>
        <p:spPr>
          <a:xfrm>
            <a:off x="3309650" y="1305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0" name="Google Shape;1320;p34"/>
          <p:cNvSpPr txBox="1"/>
          <p:nvPr>
            <p:ph idx="5" type="body"/>
          </p:nvPr>
        </p:nvSpPr>
        <p:spPr>
          <a:xfrm>
            <a:off x="3309650" y="1599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1" name="Google Shape;1321;p34"/>
          <p:cNvSpPr txBox="1"/>
          <p:nvPr>
            <p:ph idx="6" type="body"/>
          </p:nvPr>
        </p:nvSpPr>
        <p:spPr>
          <a:xfrm>
            <a:off x="3309650" y="1893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2" name="Google Shape;1322;p34"/>
          <p:cNvSpPr txBox="1"/>
          <p:nvPr>
            <p:ph idx="7" type="body"/>
          </p:nvPr>
        </p:nvSpPr>
        <p:spPr>
          <a:xfrm>
            <a:off x="5529950" y="1305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3" name="Google Shape;1323;p34"/>
          <p:cNvSpPr txBox="1"/>
          <p:nvPr>
            <p:ph idx="8" type="body"/>
          </p:nvPr>
        </p:nvSpPr>
        <p:spPr>
          <a:xfrm>
            <a:off x="5529950" y="1599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4" name="Google Shape;1324;p34"/>
          <p:cNvSpPr txBox="1"/>
          <p:nvPr>
            <p:ph idx="9" type="body"/>
          </p:nvPr>
        </p:nvSpPr>
        <p:spPr>
          <a:xfrm>
            <a:off x="5529950" y="1893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25" name="Google Shape;1325;p34"/>
          <p:cNvGraphicFramePr/>
          <p:nvPr/>
        </p:nvGraphicFramePr>
        <p:xfrm>
          <a:off x="512925" y="229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26" name="Google Shape;1326;p34"/>
          <p:cNvGraphicFramePr/>
          <p:nvPr/>
        </p:nvGraphicFramePr>
        <p:xfrm>
          <a:off x="2733000" y="229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27" name="Google Shape;1327;p34"/>
          <p:cNvGraphicFramePr/>
          <p:nvPr/>
        </p:nvGraphicFramePr>
        <p:xfrm>
          <a:off x="4953075" y="229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28" name="Google Shape;1328;p34"/>
          <p:cNvSpPr txBox="1"/>
          <p:nvPr>
            <p:ph idx="13" type="body"/>
          </p:nvPr>
        </p:nvSpPr>
        <p:spPr>
          <a:xfrm>
            <a:off x="1089350" y="2299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9" name="Google Shape;1329;p34"/>
          <p:cNvSpPr txBox="1"/>
          <p:nvPr>
            <p:ph idx="14" type="body"/>
          </p:nvPr>
        </p:nvSpPr>
        <p:spPr>
          <a:xfrm>
            <a:off x="1089350" y="2593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0" name="Google Shape;1330;p34"/>
          <p:cNvSpPr txBox="1"/>
          <p:nvPr>
            <p:ph idx="15" type="body"/>
          </p:nvPr>
        </p:nvSpPr>
        <p:spPr>
          <a:xfrm>
            <a:off x="1089350" y="2887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1" name="Google Shape;1331;p34"/>
          <p:cNvSpPr txBox="1"/>
          <p:nvPr>
            <p:ph idx="16" type="body"/>
          </p:nvPr>
        </p:nvSpPr>
        <p:spPr>
          <a:xfrm>
            <a:off x="3309650" y="2299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2" name="Google Shape;1332;p34"/>
          <p:cNvSpPr txBox="1"/>
          <p:nvPr>
            <p:ph idx="17" type="body"/>
          </p:nvPr>
        </p:nvSpPr>
        <p:spPr>
          <a:xfrm>
            <a:off x="3309650" y="2593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3" name="Google Shape;1333;p34"/>
          <p:cNvSpPr txBox="1"/>
          <p:nvPr>
            <p:ph idx="18" type="body"/>
          </p:nvPr>
        </p:nvSpPr>
        <p:spPr>
          <a:xfrm>
            <a:off x="3309650" y="2887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4" name="Google Shape;1334;p34"/>
          <p:cNvSpPr txBox="1"/>
          <p:nvPr>
            <p:ph idx="19" type="body"/>
          </p:nvPr>
        </p:nvSpPr>
        <p:spPr>
          <a:xfrm>
            <a:off x="5529950" y="2299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5" name="Google Shape;1335;p34"/>
          <p:cNvSpPr txBox="1"/>
          <p:nvPr>
            <p:ph idx="20" type="body"/>
          </p:nvPr>
        </p:nvSpPr>
        <p:spPr>
          <a:xfrm>
            <a:off x="5529950" y="2593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6" name="Google Shape;1336;p34"/>
          <p:cNvSpPr txBox="1"/>
          <p:nvPr>
            <p:ph idx="21" type="body"/>
          </p:nvPr>
        </p:nvSpPr>
        <p:spPr>
          <a:xfrm>
            <a:off x="5529950" y="2887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37" name="Google Shape;1337;p34"/>
          <p:cNvGraphicFramePr/>
          <p:nvPr/>
        </p:nvGraphicFramePr>
        <p:xfrm>
          <a:off x="512925" y="3293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38" name="Google Shape;1338;p34"/>
          <p:cNvGraphicFramePr/>
          <p:nvPr/>
        </p:nvGraphicFramePr>
        <p:xfrm>
          <a:off x="2733000" y="3293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39" name="Google Shape;1339;p34"/>
          <p:cNvGraphicFramePr/>
          <p:nvPr/>
        </p:nvGraphicFramePr>
        <p:xfrm>
          <a:off x="4953075" y="3293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40" name="Google Shape;1340;p34"/>
          <p:cNvSpPr txBox="1"/>
          <p:nvPr>
            <p:ph idx="22" type="body"/>
          </p:nvPr>
        </p:nvSpPr>
        <p:spPr>
          <a:xfrm>
            <a:off x="1089350" y="3293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1" name="Google Shape;1341;p34"/>
          <p:cNvSpPr txBox="1"/>
          <p:nvPr>
            <p:ph idx="23" type="body"/>
          </p:nvPr>
        </p:nvSpPr>
        <p:spPr>
          <a:xfrm>
            <a:off x="1089350" y="3587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2" name="Google Shape;1342;p34"/>
          <p:cNvSpPr txBox="1"/>
          <p:nvPr>
            <p:ph idx="24" type="body"/>
          </p:nvPr>
        </p:nvSpPr>
        <p:spPr>
          <a:xfrm>
            <a:off x="1089350" y="3881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3" name="Google Shape;1343;p34"/>
          <p:cNvSpPr txBox="1"/>
          <p:nvPr>
            <p:ph idx="25" type="body"/>
          </p:nvPr>
        </p:nvSpPr>
        <p:spPr>
          <a:xfrm>
            <a:off x="3309650" y="3293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4" name="Google Shape;1344;p34"/>
          <p:cNvSpPr txBox="1"/>
          <p:nvPr>
            <p:ph idx="26" type="body"/>
          </p:nvPr>
        </p:nvSpPr>
        <p:spPr>
          <a:xfrm>
            <a:off x="3309650" y="3587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5" name="Google Shape;1345;p34"/>
          <p:cNvSpPr txBox="1"/>
          <p:nvPr>
            <p:ph idx="27" type="body"/>
          </p:nvPr>
        </p:nvSpPr>
        <p:spPr>
          <a:xfrm>
            <a:off x="3309650" y="3881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6" name="Google Shape;1346;p34"/>
          <p:cNvSpPr txBox="1"/>
          <p:nvPr>
            <p:ph idx="28" type="body"/>
          </p:nvPr>
        </p:nvSpPr>
        <p:spPr>
          <a:xfrm>
            <a:off x="5529950" y="3293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7" name="Google Shape;1347;p34"/>
          <p:cNvSpPr txBox="1"/>
          <p:nvPr>
            <p:ph idx="29" type="body"/>
          </p:nvPr>
        </p:nvSpPr>
        <p:spPr>
          <a:xfrm>
            <a:off x="5529950" y="3587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8" name="Google Shape;1348;p34"/>
          <p:cNvSpPr txBox="1"/>
          <p:nvPr>
            <p:ph idx="30" type="body"/>
          </p:nvPr>
        </p:nvSpPr>
        <p:spPr>
          <a:xfrm>
            <a:off x="5529950" y="3881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49" name="Google Shape;1349;p34"/>
          <p:cNvGraphicFramePr/>
          <p:nvPr/>
        </p:nvGraphicFramePr>
        <p:xfrm>
          <a:off x="512925" y="4287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50" name="Google Shape;1350;p34"/>
          <p:cNvGraphicFramePr/>
          <p:nvPr/>
        </p:nvGraphicFramePr>
        <p:xfrm>
          <a:off x="2733000" y="4287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51" name="Google Shape;1351;p34"/>
          <p:cNvGraphicFramePr/>
          <p:nvPr/>
        </p:nvGraphicFramePr>
        <p:xfrm>
          <a:off x="4953075" y="4287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52" name="Google Shape;1352;p34"/>
          <p:cNvSpPr txBox="1"/>
          <p:nvPr>
            <p:ph idx="31" type="body"/>
          </p:nvPr>
        </p:nvSpPr>
        <p:spPr>
          <a:xfrm>
            <a:off x="1089350" y="4287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3" name="Google Shape;1353;p34"/>
          <p:cNvSpPr txBox="1"/>
          <p:nvPr>
            <p:ph idx="32" type="body"/>
          </p:nvPr>
        </p:nvSpPr>
        <p:spPr>
          <a:xfrm>
            <a:off x="1089350" y="4581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4" name="Google Shape;1354;p34"/>
          <p:cNvSpPr txBox="1"/>
          <p:nvPr>
            <p:ph idx="33" type="body"/>
          </p:nvPr>
        </p:nvSpPr>
        <p:spPr>
          <a:xfrm>
            <a:off x="1089350" y="4875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5" name="Google Shape;1355;p34"/>
          <p:cNvSpPr txBox="1"/>
          <p:nvPr>
            <p:ph idx="34" type="body"/>
          </p:nvPr>
        </p:nvSpPr>
        <p:spPr>
          <a:xfrm>
            <a:off x="3309650" y="4287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6" name="Google Shape;1356;p34"/>
          <p:cNvSpPr txBox="1"/>
          <p:nvPr>
            <p:ph idx="35" type="body"/>
          </p:nvPr>
        </p:nvSpPr>
        <p:spPr>
          <a:xfrm>
            <a:off x="3309650" y="4581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7" name="Google Shape;1357;p34"/>
          <p:cNvSpPr txBox="1"/>
          <p:nvPr>
            <p:ph idx="36" type="body"/>
          </p:nvPr>
        </p:nvSpPr>
        <p:spPr>
          <a:xfrm>
            <a:off x="3309650" y="4875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8" name="Google Shape;1358;p34"/>
          <p:cNvSpPr txBox="1"/>
          <p:nvPr>
            <p:ph idx="37" type="body"/>
          </p:nvPr>
        </p:nvSpPr>
        <p:spPr>
          <a:xfrm>
            <a:off x="5529950" y="4287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9" name="Google Shape;1359;p34"/>
          <p:cNvSpPr txBox="1"/>
          <p:nvPr>
            <p:ph idx="38" type="body"/>
          </p:nvPr>
        </p:nvSpPr>
        <p:spPr>
          <a:xfrm>
            <a:off x="5529950" y="4581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0" name="Google Shape;1360;p34"/>
          <p:cNvSpPr txBox="1"/>
          <p:nvPr>
            <p:ph idx="39" type="body"/>
          </p:nvPr>
        </p:nvSpPr>
        <p:spPr>
          <a:xfrm>
            <a:off x="5529950" y="4875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61" name="Google Shape;1361;p34"/>
          <p:cNvGraphicFramePr/>
          <p:nvPr/>
        </p:nvGraphicFramePr>
        <p:xfrm>
          <a:off x="512925" y="528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62" name="Google Shape;1362;p34"/>
          <p:cNvGraphicFramePr/>
          <p:nvPr/>
        </p:nvGraphicFramePr>
        <p:xfrm>
          <a:off x="2733000" y="528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63" name="Google Shape;1363;p34"/>
          <p:cNvGraphicFramePr/>
          <p:nvPr/>
        </p:nvGraphicFramePr>
        <p:xfrm>
          <a:off x="4953075" y="528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64" name="Google Shape;1364;p34"/>
          <p:cNvSpPr txBox="1"/>
          <p:nvPr>
            <p:ph idx="40" type="body"/>
          </p:nvPr>
        </p:nvSpPr>
        <p:spPr>
          <a:xfrm>
            <a:off x="1089350" y="5281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5" name="Google Shape;1365;p34"/>
          <p:cNvSpPr txBox="1"/>
          <p:nvPr>
            <p:ph idx="41" type="body"/>
          </p:nvPr>
        </p:nvSpPr>
        <p:spPr>
          <a:xfrm>
            <a:off x="1089350" y="5575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6" name="Google Shape;1366;p34"/>
          <p:cNvSpPr txBox="1"/>
          <p:nvPr>
            <p:ph idx="42" type="body"/>
          </p:nvPr>
        </p:nvSpPr>
        <p:spPr>
          <a:xfrm>
            <a:off x="1089350" y="5869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7" name="Google Shape;1367;p34"/>
          <p:cNvSpPr txBox="1"/>
          <p:nvPr>
            <p:ph idx="43" type="body"/>
          </p:nvPr>
        </p:nvSpPr>
        <p:spPr>
          <a:xfrm>
            <a:off x="3309650" y="5281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8" name="Google Shape;1368;p34"/>
          <p:cNvSpPr txBox="1"/>
          <p:nvPr>
            <p:ph idx="44" type="body"/>
          </p:nvPr>
        </p:nvSpPr>
        <p:spPr>
          <a:xfrm>
            <a:off x="3309650" y="5575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9" name="Google Shape;1369;p34"/>
          <p:cNvSpPr txBox="1"/>
          <p:nvPr>
            <p:ph idx="45" type="body"/>
          </p:nvPr>
        </p:nvSpPr>
        <p:spPr>
          <a:xfrm>
            <a:off x="3309650" y="5869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0" name="Google Shape;1370;p34"/>
          <p:cNvSpPr txBox="1"/>
          <p:nvPr>
            <p:ph idx="46" type="body"/>
          </p:nvPr>
        </p:nvSpPr>
        <p:spPr>
          <a:xfrm>
            <a:off x="5529950" y="5281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1" name="Google Shape;1371;p34"/>
          <p:cNvSpPr txBox="1"/>
          <p:nvPr>
            <p:ph idx="47" type="body"/>
          </p:nvPr>
        </p:nvSpPr>
        <p:spPr>
          <a:xfrm>
            <a:off x="5529950" y="5575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2" name="Google Shape;1372;p34"/>
          <p:cNvSpPr txBox="1"/>
          <p:nvPr>
            <p:ph idx="48" type="body"/>
          </p:nvPr>
        </p:nvSpPr>
        <p:spPr>
          <a:xfrm>
            <a:off x="5529950" y="5869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73" name="Google Shape;1373;p34"/>
          <p:cNvGraphicFramePr/>
          <p:nvPr/>
        </p:nvGraphicFramePr>
        <p:xfrm>
          <a:off x="512925" y="6276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74" name="Google Shape;1374;p34"/>
          <p:cNvGraphicFramePr/>
          <p:nvPr/>
        </p:nvGraphicFramePr>
        <p:xfrm>
          <a:off x="2733000" y="6276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75" name="Google Shape;1375;p34"/>
          <p:cNvGraphicFramePr/>
          <p:nvPr/>
        </p:nvGraphicFramePr>
        <p:xfrm>
          <a:off x="4953075" y="6276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76" name="Google Shape;1376;p34"/>
          <p:cNvSpPr txBox="1"/>
          <p:nvPr>
            <p:ph idx="49" type="body"/>
          </p:nvPr>
        </p:nvSpPr>
        <p:spPr>
          <a:xfrm>
            <a:off x="1089350" y="6276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7" name="Google Shape;1377;p34"/>
          <p:cNvSpPr txBox="1"/>
          <p:nvPr>
            <p:ph idx="50" type="body"/>
          </p:nvPr>
        </p:nvSpPr>
        <p:spPr>
          <a:xfrm>
            <a:off x="1089350" y="6570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8" name="Google Shape;1378;p34"/>
          <p:cNvSpPr txBox="1"/>
          <p:nvPr>
            <p:ph idx="51" type="body"/>
          </p:nvPr>
        </p:nvSpPr>
        <p:spPr>
          <a:xfrm>
            <a:off x="1089350" y="6864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9" name="Google Shape;1379;p34"/>
          <p:cNvSpPr txBox="1"/>
          <p:nvPr>
            <p:ph idx="52" type="body"/>
          </p:nvPr>
        </p:nvSpPr>
        <p:spPr>
          <a:xfrm>
            <a:off x="3309650" y="6276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0" name="Google Shape;1380;p34"/>
          <p:cNvSpPr txBox="1"/>
          <p:nvPr>
            <p:ph idx="53" type="body"/>
          </p:nvPr>
        </p:nvSpPr>
        <p:spPr>
          <a:xfrm>
            <a:off x="3309650" y="6570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1" name="Google Shape;1381;p34"/>
          <p:cNvSpPr txBox="1"/>
          <p:nvPr>
            <p:ph idx="54" type="body"/>
          </p:nvPr>
        </p:nvSpPr>
        <p:spPr>
          <a:xfrm>
            <a:off x="3309650" y="6864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2" name="Google Shape;1382;p34"/>
          <p:cNvSpPr txBox="1"/>
          <p:nvPr>
            <p:ph idx="55" type="body"/>
          </p:nvPr>
        </p:nvSpPr>
        <p:spPr>
          <a:xfrm>
            <a:off x="5529950" y="6276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3" name="Google Shape;1383;p34"/>
          <p:cNvSpPr txBox="1"/>
          <p:nvPr>
            <p:ph idx="56" type="body"/>
          </p:nvPr>
        </p:nvSpPr>
        <p:spPr>
          <a:xfrm>
            <a:off x="5529950" y="6570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4" name="Google Shape;1384;p34"/>
          <p:cNvSpPr txBox="1"/>
          <p:nvPr>
            <p:ph idx="57" type="body"/>
          </p:nvPr>
        </p:nvSpPr>
        <p:spPr>
          <a:xfrm>
            <a:off x="5529950" y="6864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85" name="Google Shape;1385;p34"/>
          <p:cNvGraphicFramePr/>
          <p:nvPr/>
        </p:nvGraphicFramePr>
        <p:xfrm>
          <a:off x="512925" y="7270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86" name="Google Shape;1386;p34"/>
          <p:cNvGraphicFramePr/>
          <p:nvPr/>
        </p:nvGraphicFramePr>
        <p:xfrm>
          <a:off x="2733000" y="7270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87" name="Google Shape;1387;p34"/>
          <p:cNvGraphicFramePr/>
          <p:nvPr/>
        </p:nvGraphicFramePr>
        <p:xfrm>
          <a:off x="4953075" y="7270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88" name="Google Shape;1388;p34"/>
          <p:cNvSpPr txBox="1"/>
          <p:nvPr>
            <p:ph idx="58" type="body"/>
          </p:nvPr>
        </p:nvSpPr>
        <p:spPr>
          <a:xfrm>
            <a:off x="1089350" y="7270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9" name="Google Shape;1389;p34"/>
          <p:cNvSpPr txBox="1"/>
          <p:nvPr>
            <p:ph idx="59" type="body"/>
          </p:nvPr>
        </p:nvSpPr>
        <p:spPr>
          <a:xfrm>
            <a:off x="1089350" y="7564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0" name="Google Shape;1390;p34"/>
          <p:cNvSpPr txBox="1"/>
          <p:nvPr>
            <p:ph idx="60" type="body"/>
          </p:nvPr>
        </p:nvSpPr>
        <p:spPr>
          <a:xfrm>
            <a:off x="1089350" y="7858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1" name="Google Shape;1391;p34"/>
          <p:cNvSpPr txBox="1"/>
          <p:nvPr>
            <p:ph idx="61" type="body"/>
          </p:nvPr>
        </p:nvSpPr>
        <p:spPr>
          <a:xfrm>
            <a:off x="3309650" y="7270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2" name="Google Shape;1392;p34"/>
          <p:cNvSpPr txBox="1"/>
          <p:nvPr>
            <p:ph idx="62" type="body"/>
          </p:nvPr>
        </p:nvSpPr>
        <p:spPr>
          <a:xfrm>
            <a:off x="3309650" y="7564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3" name="Google Shape;1393;p34"/>
          <p:cNvSpPr txBox="1"/>
          <p:nvPr>
            <p:ph idx="63" type="body"/>
          </p:nvPr>
        </p:nvSpPr>
        <p:spPr>
          <a:xfrm>
            <a:off x="3309650" y="7858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4" name="Google Shape;1394;p34"/>
          <p:cNvSpPr txBox="1"/>
          <p:nvPr>
            <p:ph idx="64" type="body"/>
          </p:nvPr>
        </p:nvSpPr>
        <p:spPr>
          <a:xfrm>
            <a:off x="5529950" y="7270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5" name="Google Shape;1395;p34"/>
          <p:cNvSpPr txBox="1"/>
          <p:nvPr>
            <p:ph idx="65" type="body"/>
          </p:nvPr>
        </p:nvSpPr>
        <p:spPr>
          <a:xfrm>
            <a:off x="5529950" y="7564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6" name="Google Shape;1396;p34"/>
          <p:cNvSpPr txBox="1"/>
          <p:nvPr>
            <p:ph idx="66" type="body"/>
          </p:nvPr>
        </p:nvSpPr>
        <p:spPr>
          <a:xfrm>
            <a:off x="5529950" y="7858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97" name="Google Shape;1397;p34"/>
          <p:cNvGraphicFramePr/>
          <p:nvPr/>
        </p:nvGraphicFramePr>
        <p:xfrm>
          <a:off x="512925" y="8264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98" name="Google Shape;1398;p34"/>
          <p:cNvGraphicFramePr/>
          <p:nvPr/>
        </p:nvGraphicFramePr>
        <p:xfrm>
          <a:off x="2733000" y="8264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99" name="Google Shape;1399;p34"/>
          <p:cNvGraphicFramePr/>
          <p:nvPr/>
        </p:nvGraphicFramePr>
        <p:xfrm>
          <a:off x="4953075" y="8264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00" name="Google Shape;1400;p34"/>
          <p:cNvSpPr txBox="1"/>
          <p:nvPr>
            <p:ph idx="67" type="body"/>
          </p:nvPr>
        </p:nvSpPr>
        <p:spPr>
          <a:xfrm>
            <a:off x="1089350" y="8264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1" name="Google Shape;1401;p34"/>
          <p:cNvSpPr txBox="1"/>
          <p:nvPr>
            <p:ph idx="68" type="body"/>
          </p:nvPr>
        </p:nvSpPr>
        <p:spPr>
          <a:xfrm>
            <a:off x="1089350" y="8558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2" name="Google Shape;1402;p34"/>
          <p:cNvSpPr txBox="1"/>
          <p:nvPr>
            <p:ph idx="69" type="body"/>
          </p:nvPr>
        </p:nvSpPr>
        <p:spPr>
          <a:xfrm>
            <a:off x="1089350" y="8852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3" name="Google Shape;1403;p34"/>
          <p:cNvSpPr txBox="1"/>
          <p:nvPr>
            <p:ph idx="70" type="body"/>
          </p:nvPr>
        </p:nvSpPr>
        <p:spPr>
          <a:xfrm>
            <a:off x="3309650" y="8264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4" name="Google Shape;1404;p34"/>
          <p:cNvSpPr txBox="1"/>
          <p:nvPr>
            <p:ph idx="71" type="body"/>
          </p:nvPr>
        </p:nvSpPr>
        <p:spPr>
          <a:xfrm>
            <a:off x="3309650" y="8558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5" name="Google Shape;1405;p34"/>
          <p:cNvSpPr txBox="1"/>
          <p:nvPr>
            <p:ph idx="72" type="body"/>
          </p:nvPr>
        </p:nvSpPr>
        <p:spPr>
          <a:xfrm>
            <a:off x="3309650" y="8852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6" name="Google Shape;1406;p34"/>
          <p:cNvSpPr txBox="1"/>
          <p:nvPr>
            <p:ph idx="73" type="body"/>
          </p:nvPr>
        </p:nvSpPr>
        <p:spPr>
          <a:xfrm>
            <a:off x="5529950" y="8264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7" name="Google Shape;1407;p34"/>
          <p:cNvSpPr txBox="1"/>
          <p:nvPr>
            <p:ph idx="74" type="body"/>
          </p:nvPr>
        </p:nvSpPr>
        <p:spPr>
          <a:xfrm>
            <a:off x="5529950" y="8558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8" name="Google Shape;1408;p34"/>
          <p:cNvSpPr txBox="1"/>
          <p:nvPr>
            <p:ph idx="75" type="body"/>
          </p:nvPr>
        </p:nvSpPr>
        <p:spPr>
          <a:xfrm>
            <a:off x="5529950" y="8852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409" name="Google Shape;1409;p34"/>
          <p:cNvGraphicFramePr/>
          <p:nvPr/>
        </p:nvGraphicFramePr>
        <p:xfrm>
          <a:off x="2733000" y="9258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410" name="Google Shape;1410;p34"/>
          <p:cNvGraphicFramePr/>
          <p:nvPr/>
        </p:nvGraphicFramePr>
        <p:xfrm>
          <a:off x="4953075" y="9258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11" name="Google Shape;1411;p34"/>
          <p:cNvSpPr txBox="1"/>
          <p:nvPr>
            <p:ph idx="76" type="body"/>
          </p:nvPr>
        </p:nvSpPr>
        <p:spPr>
          <a:xfrm>
            <a:off x="1089350" y="9258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2" name="Google Shape;1412;p34"/>
          <p:cNvSpPr txBox="1"/>
          <p:nvPr>
            <p:ph idx="77" type="body"/>
          </p:nvPr>
        </p:nvSpPr>
        <p:spPr>
          <a:xfrm>
            <a:off x="1089350" y="9552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3" name="Google Shape;1413;p34"/>
          <p:cNvSpPr txBox="1"/>
          <p:nvPr>
            <p:ph idx="78" type="body"/>
          </p:nvPr>
        </p:nvSpPr>
        <p:spPr>
          <a:xfrm>
            <a:off x="1089350" y="9846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4" name="Google Shape;1414;p34"/>
          <p:cNvSpPr txBox="1"/>
          <p:nvPr>
            <p:ph idx="79" type="body"/>
          </p:nvPr>
        </p:nvSpPr>
        <p:spPr>
          <a:xfrm>
            <a:off x="3309650" y="9258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5" name="Google Shape;1415;p34"/>
          <p:cNvSpPr txBox="1"/>
          <p:nvPr>
            <p:ph idx="80" type="body"/>
          </p:nvPr>
        </p:nvSpPr>
        <p:spPr>
          <a:xfrm>
            <a:off x="3309650" y="9552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6" name="Google Shape;1416;p34"/>
          <p:cNvSpPr txBox="1"/>
          <p:nvPr>
            <p:ph idx="81" type="body"/>
          </p:nvPr>
        </p:nvSpPr>
        <p:spPr>
          <a:xfrm>
            <a:off x="3309650" y="9846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7" name="Google Shape;1417;p34"/>
          <p:cNvSpPr txBox="1"/>
          <p:nvPr>
            <p:ph idx="82" type="body"/>
          </p:nvPr>
        </p:nvSpPr>
        <p:spPr>
          <a:xfrm>
            <a:off x="5529950" y="9258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8" name="Google Shape;1418;p34"/>
          <p:cNvSpPr txBox="1"/>
          <p:nvPr>
            <p:ph idx="83" type="body"/>
          </p:nvPr>
        </p:nvSpPr>
        <p:spPr>
          <a:xfrm>
            <a:off x="5529950" y="9552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9" name="Google Shape;1419;p34"/>
          <p:cNvSpPr txBox="1"/>
          <p:nvPr>
            <p:ph idx="84" type="body"/>
          </p:nvPr>
        </p:nvSpPr>
        <p:spPr>
          <a:xfrm>
            <a:off x="5529950" y="9846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">
  <p:cSld name="CUSTOM_1_1_1_1_1_1_1">
    <p:spTree>
      <p:nvGrpSpPr>
        <p:cNvPr id="1420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21" name="Google Shape;1421;p35"/>
          <p:cNvGraphicFramePr/>
          <p:nvPr/>
        </p:nvGraphicFramePr>
        <p:xfrm>
          <a:off x="300125" y="1298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749325"/>
                <a:gridCol w="1182025"/>
                <a:gridCol w="1051400"/>
                <a:gridCol w="994250"/>
                <a:gridCol w="813275"/>
                <a:gridCol w="851375"/>
                <a:gridCol w="1318100"/>
              </a:tblGrid>
              <a:tr h="654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DATE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DESCRIPTION /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TOPIC OF ACTIVITY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ACTIVITY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TYPE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PROVIDER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VERIFIED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EVIDENCE HELD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HOURS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PROFESSIONAL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STANDARDS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422" name="Google Shape;1422;p35"/>
          <p:cNvSpPr/>
          <p:nvPr/>
        </p:nvSpPr>
        <p:spPr>
          <a:xfrm>
            <a:off x="6498100" y="10195800"/>
            <a:ext cx="916200" cy="41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23" name="Google Shape;1423;p35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95325" y="10236372"/>
            <a:ext cx="630176" cy="304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4" name="Google Shape;1424;p35" title="Asset 1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591" y="687725"/>
            <a:ext cx="6554819" cy="419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5" name="Google Shape;1425;p35"/>
          <p:cNvSpPr txBox="1"/>
          <p:nvPr>
            <p:ph idx="1" type="body"/>
          </p:nvPr>
        </p:nvSpPr>
        <p:spPr>
          <a:xfrm>
            <a:off x="295350" y="1955450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6" name="Google Shape;1426;p35"/>
          <p:cNvSpPr txBox="1"/>
          <p:nvPr>
            <p:ph idx="2" type="body"/>
          </p:nvPr>
        </p:nvSpPr>
        <p:spPr>
          <a:xfrm>
            <a:off x="1048825" y="1955450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7" name="Google Shape;1427;p35"/>
          <p:cNvSpPr txBox="1"/>
          <p:nvPr>
            <p:ph idx="3" type="body"/>
          </p:nvPr>
        </p:nvSpPr>
        <p:spPr>
          <a:xfrm>
            <a:off x="2233525" y="1955450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8" name="Google Shape;1428;p35"/>
          <p:cNvSpPr txBox="1"/>
          <p:nvPr>
            <p:ph idx="4" type="body"/>
          </p:nvPr>
        </p:nvSpPr>
        <p:spPr>
          <a:xfrm>
            <a:off x="3285525" y="1955450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9" name="Google Shape;1429;p35"/>
          <p:cNvSpPr txBox="1"/>
          <p:nvPr>
            <p:ph idx="5" type="body"/>
          </p:nvPr>
        </p:nvSpPr>
        <p:spPr>
          <a:xfrm>
            <a:off x="4271200" y="1955450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0" name="Google Shape;1430;p35"/>
          <p:cNvSpPr txBox="1"/>
          <p:nvPr>
            <p:ph idx="6" type="body"/>
          </p:nvPr>
        </p:nvSpPr>
        <p:spPr>
          <a:xfrm>
            <a:off x="5091025" y="1955450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1" name="Google Shape;1431;p35"/>
          <p:cNvSpPr txBox="1"/>
          <p:nvPr>
            <p:ph idx="7" type="body"/>
          </p:nvPr>
        </p:nvSpPr>
        <p:spPr>
          <a:xfrm>
            <a:off x="5948750" y="1955450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2" name="Google Shape;1432;p35"/>
          <p:cNvSpPr txBox="1"/>
          <p:nvPr>
            <p:ph idx="8" type="body"/>
          </p:nvPr>
        </p:nvSpPr>
        <p:spPr>
          <a:xfrm>
            <a:off x="295350" y="2860575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3" name="Google Shape;1433;p35"/>
          <p:cNvSpPr txBox="1"/>
          <p:nvPr>
            <p:ph idx="9" type="body"/>
          </p:nvPr>
        </p:nvSpPr>
        <p:spPr>
          <a:xfrm>
            <a:off x="1048825" y="2860575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4" name="Google Shape;1434;p35"/>
          <p:cNvSpPr txBox="1"/>
          <p:nvPr>
            <p:ph idx="13" type="body"/>
          </p:nvPr>
        </p:nvSpPr>
        <p:spPr>
          <a:xfrm>
            <a:off x="2233525" y="2860575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5" name="Google Shape;1435;p35"/>
          <p:cNvSpPr txBox="1"/>
          <p:nvPr>
            <p:ph idx="14" type="body"/>
          </p:nvPr>
        </p:nvSpPr>
        <p:spPr>
          <a:xfrm>
            <a:off x="3285525" y="2860575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6" name="Google Shape;1436;p35"/>
          <p:cNvSpPr txBox="1"/>
          <p:nvPr>
            <p:ph idx="15" type="body"/>
          </p:nvPr>
        </p:nvSpPr>
        <p:spPr>
          <a:xfrm>
            <a:off x="4271200" y="2860575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7" name="Google Shape;1437;p35"/>
          <p:cNvSpPr txBox="1"/>
          <p:nvPr>
            <p:ph idx="16" type="body"/>
          </p:nvPr>
        </p:nvSpPr>
        <p:spPr>
          <a:xfrm>
            <a:off x="5091025" y="2860575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8" name="Google Shape;1438;p35"/>
          <p:cNvSpPr txBox="1"/>
          <p:nvPr>
            <p:ph idx="17" type="body"/>
          </p:nvPr>
        </p:nvSpPr>
        <p:spPr>
          <a:xfrm>
            <a:off x="5948750" y="2860575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9" name="Google Shape;1439;p35"/>
          <p:cNvSpPr txBox="1"/>
          <p:nvPr>
            <p:ph idx="18" type="body"/>
          </p:nvPr>
        </p:nvSpPr>
        <p:spPr>
          <a:xfrm>
            <a:off x="295350" y="3760950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0" name="Google Shape;1440;p35"/>
          <p:cNvSpPr txBox="1"/>
          <p:nvPr>
            <p:ph idx="19" type="body"/>
          </p:nvPr>
        </p:nvSpPr>
        <p:spPr>
          <a:xfrm>
            <a:off x="1048825" y="3760950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1" name="Google Shape;1441;p35"/>
          <p:cNvSpPr txBox="1"/>
          <p:nvPr>
            <p:ph idx="20" type="body"/>
          </p:nvPr>
        </p:nvSpPr>
        <p:spPr>
          <a:xfrm>
            <a:off x="2233525" y="3760950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2" name="Google Shape;1442;p35"/>
          <p:cNvSpPr txBox="1"/>
          <p:nvPr>
            <p:ph idx="21" type="body"/>
          </p:nvPr>
        </p:nvSpPr>
        <p:spPr>
          <a:xfrm>
            <a:off x="3285525" y="3760950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3" name="Google Shape;1443;p35"/>
          <p:cNvSpPr txBox="1"/>
          <p:nvPr>
            <p:ph idx="22" type="body"/>
          </p:nvPr>
        </p:nvSpPr>
        <p:spPr>
          <a:xfrm>
            <a:off x="4271200" y="3760950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4" name="Google Shape;1444;p35"/>
          <p:cNvSpPr txBox="1"/>
          <p:nvPr>
            <p:ph idx="23" type="body"/>
          </p:nvPr>
        </p:nvSpPr>
        <p:spPr>
          <a:xfrm>
            <a:off x="5091025" y="3760950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5" name="Google Shape;1445;p35"/>
          <p:cNvSpPr txBox="1"/>
          <p:nvPr>
            <p:ph idx="24" type="body"/>
          </p:nvPr>
        </p:nvSpPr>
        <p:spPr>
          <a:xfrm>
            <a:off x="5948750" y="3760950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6" name="Google Shape;1446;p35"/>
          <p:cNvSpPr txBox="1"/>
          <p:nvPr>
            <p:ph idx="25" type="body"/>
          </p:nvPr>
        </p:nvSpPr>
        <p:spPr>
          <a:xfrm>
            <a:off x="295350" y="4666075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7" name="Google Shape;1447;p35"/>
          <p:cNvSpPr txBox="1"/>
          <p:nvPr>
            <p:ph idx="26" type="body"/>
          </p:nvPr>
        </p:nvSpPr>
        <p:spPr>
          <a:xfrm>
            <a:off x="1048825" y="4666075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8" name="Google Shape;1448;p35"/>
          <p:cNvSpPr txBox="1"/>
          <p:nvPr>
            <p:ph idx="27" type="body"/>
          </p:nvPr>
        </p:nvSpPr>
        <p:spPr>
          <a:xfrm>
            <a:off x="2233525" y="4666075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9" name="Google Shape;1449;p35"/>
          <p:cNvSpPr txBox="1"/>
          <p:nvPr>
            <p:ph idx="28" type="body"/>
          </p:nvPr>
        </p:nvSpPr>
        <p:spPr>
          <a:xfrm>
            <a:off x="3285525" y="4666075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0" name="Google Shape;1450;p35"/>
          <p:cNvSpPr txBox="1"/>
          <p:nvPr>
            <p:ph idx="29" type="body"/>
          </p:nvPr>
        </p:nvSpPr>
        <p:spPr>
          <a:xfrm>
            <a:off x="4271200" y="4666075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1" name="Google Shape;1451;p35"/>
          <p:cNvSpPr txBox="1"/>
          <p:nvPr>
            <p:ph idx="30" type="body"/>
          </p:nvPr>
        </p:nvSpPr>
        <p:spPr>
          <a:xfrm>
            <a:off x="5091025" y="4666075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2" name="Google Shape;1452;p35"/>
          <p:cNvSpPr txBox="1"/>
          <p:nvPr>
            <p:ph idx="31" type="body"/>
          </p:nvPr>
        </p:nvSpPr>
        <p:spPr>
          <a:xfrm>
            <a:off x="5948750" y="4666075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3" name="Google Shape;1453;p35"/>
          <p:cNvSpPr txBox="1"/>
          <p:nvPr>
            <p:ph idx="32" type="body"/>
          </p:nvPr>
        </p:nvSpPr>
        <p:spPr>
          <a:xfrm>
            <a:off x="295350" y="5571200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4" name="Google Shape;1454;p35"/>
          <p:cNvSpPr txBox="1"/>
          <p:nvPr>
            <p:ph idx="33" type="body"/>
          </p:nvPr>
        </p:nvSpPr>
        <p:spPr>
          <a:xfrm>
            <a:off x="1048825" y="5571200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5" name="Google Shape;1455;p35"/>
          <p:cNvSpPr txBox="1"/>
          <p:nvPr>
            <p:ph idx="34" type="body"/>
          </p:nvPr>
        </p:nvSpPr>
        <p:spPr>
          <a:xfrm>
            <a:off x="2233525" y="5571200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6" name="Google Shape;1456;p35"/>
          <p:cNvSpPr txBox="1"/>
          <p:nvPr>
            <p:ph idx="35" type="body"/>
          </p:nvPr>
        </p:nvSpPr>
        <p:spPr>
          <a:xfrm>
            <a:off x="3285525" y="5571200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7" name="Google Shape;1457;p35"/>
          <p:cNvSpPr txBox="1"/>
          <p:nvPr>
            <p:ph idx="36" type="body"/>
          </p:nvPr>
        </p:nvSpPr>
        <p:spPr>
          <a:xfrm>
            <a:off x="4271200" y="5571200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8" name="Google Shape;1458;p35"/>
          <p:cNvSpPr txBox="1"/>
          <p:nvPr>
            <p:ph idx="37" type="body"/>
          </p:nvPr>
        </p:nvSpPr>
        <p:spPr>
          <a:xfrm>
            <a:off x="5091025" y="5571200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9" name="Google Shape;1459;p35"/>
          <p:cNvSpPr txBox="1"/>
          <p:nvPr>
            <p:ph idx="38" type="body"/>
          </p:nvPr>
        </p:nvSpPr>
        <p:spPr>
          <a:xfrm>
            <a:off x="5948750" y="5571200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0" name="Google Shape;1460;p35"/>
          <p:cNvSpPr txBox="1"/>
          <p:nvPr>
            <p:ph idx="39" type="body"/>
          </p:nvPr>
        </p:nvSpPr>
        <p:spPr>
          <a:xfrm>
            <a:off x="295350" y="6481050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1" name="Google Shape;1461;p35"/>
          <p:cNvSpPr txBox="1"/>
          <p:nvPr>
            <p:ph idx="40" type="body"/>
          </p:nvPr>
        </p:nvSpPr>
        <p:spPr>
          <a:xfrm>
            <a:off x="1048825" y="6481050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2" name="Google Shape;1462;p35"/>
          <p:cNvSpPr txBox="1"/>
          <p:nvPr>
            <p:ph idx="41" type="body"/>
          </p:nvPr>
        </p:nvSpPr>
        <p:spPr>
          <a:xfrm>
            <a:off x="2233525" y="6481050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3" name="Google Shape;1463;p35"/>
          <p:cNvSpPr txBox="1"/>
          <p:nvPr>
            <p:ph idx="42" type="body"/>
          </p:nvPr>
        </p:nvSpPr>
        <p:spPr>
          <a:xfrm>
            <a:off x="3285525" y="6481050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4" name="Google Shape;1464;p35"/>
          <p:cNvSpPr txBox="1"/>
          <p:nvPr>
            <p:ph idx="43" type="body"/>
          </p:nvPr>
        </p:nvSpPr>
        <p:spPr>
          <a:xfrm>
            <a:off x="4271200" y="6481050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5" name="Google Shape;1465;p35"/>
          <p:cNvSpPr txBox="1"/>
          <p:nvPr>
            <p:ph idx="44" type="body"/>
          </p:nvPr>
        </p:nvSpPr>
        <p:spPr>
          <a:xfrm>
            <a:off x="5091025" y="6481050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6" name="Google Shape;1466;p35"/>
          <p:cNvSpPr txBox="1"/>
          <p:nvPr>
            <p:ph idx="45" type="body"/>
          </p:nvPr>
        </p:nvSpPr>
        <p:spPr>
          <a:xfrm>
            <a:off x="5948750" y="6481050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7" name="Google Shape;1467;p35"/>
          <p:cNvSpPr txBox="1"/>
          <p:nvPr>
            <p:ph idx="46" type="body"/>
          </p:nvPr>
        </p:nvSpPr>
        <p:spPr>
          <a:xfrm>
            <a:off x="295350" y="7386150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8" name="Google Shape;1468;p35"/>
          <p:cNvSpPr txBox="1"/>
          <p:nvPr>
            <p:ph idx="47" type="body"/>
          </p:nvPr>
        </p:nvSpPr>
        <p:spPr>
          <a:xfrm>
            <a:off x="1048825" y="7386150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9" name="Google Shape;1469;p35"/>
          <p:cNvSpPr txBox="1"/>
          <p:nvPr>
            <p:ph idx="48" type="body"/>
          </p:nvPr>
        </p:nvSpPr>
        <p:spPr>
          <a:xfrm>
            <a:off x="2233525" y="7386150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0" name="Google Shape;1470;p35"/>
          <p:cNvSpPr txBox="1"/>
          <p:nvPr>
            <p:ph idx="49" type="body"/>
          </p:nvPr>
        </p:nvSpPr>
        <p:spPr>
          <a:xfrm>
            <a:off x="3285525" y="7386150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1" name="Google Shape;1471;p35"/>
          <p:cNvSpPr txBox="1"/>
          <p:nvPr>
            <p:ph idx="50" type="body"/>
          </p:nvPr>
        </p:nvSpPr>
        <p:spPr>
          <a:xfrm>
            <a:off x="4271200" y="7386150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2" name="Google Shape;1472;p35"/>
          <p:cNvSpPr txBox="1"/>
          <p:nvPr>
            <p:ph idx="51" type="body"/>
          </p:nvPr>
        </p:nvSpPr>
        <p:spPr>
          <a:xfrm>
            <a:off x="5091025" y="7386150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3" name="Google Shape;1473;p35"/>
          <p:cNvSpPr txBox="1"/>
          <p:nvPr>
            <p:ph idx="52" type="body"/>
          </p:nvPr>
        </p:nvSpPr>
        <p:spPr>
          <a:xfrm>
            <a:off x="5948750" y="7386150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4" name="Google Shape;1474;p35"/>
          <p:cNvSpPr txBox="1"/>
          <p:nvPr>
            <p:ph idx="53" type="body"/>
          </p:nvPr>
        </p:nvSpPr>
        <p:spPr>
          <a:xfrm>
            <a:off x="295350" y="8291275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5" name="Google Shape;1475;p35"/>
          <p:cNvSpPr txBox="1"/>
          <p:nvPr>
            <p:ph idx="54" type="body"/>
          </p:nvPr>
        </p:nvSpPr>
        <p:spPr>
          <a:xfrm>
            <a:off x="1048825" y="8291275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6" name="Google Shape;1476;p35"/>
          <p:cNvSpPr txBox="1"/>
          <p:nvPr>
            <p:ph idx="55" type="body"/>
          </p:nvPr>
        </p:nvSpPr>
        <p:spPr>
          <a:xfrm>
            <a:off x="2233525" y="8291275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7" name="Google Shape;1477;p35"/>
          <p:cNvSpPr txBox="1"/>
          <p:nvPr>
            <p:ph idx="56" type="body"/>
          </p:nvPr>
        </p:nvSpPr>
        <p:spPr>
          <a:xfrm>
            <a:off x="3285525" y="8291275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8" name="Google Shape;1478;p35"/>
          <p:cNvSpPr txBox="1"/>
          <p:nvPr>
            <p:ph idx="57" type="body"/>
          </p:nvPr>
        </p:nvSpPr>
        <p:spPr>
          <a:xfrm>
            <a:off x="4271200" y="8291275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9" name="Google Shape;1479;p35"/>
          <p:cNvSpPr txBox="1"/>
          <p:nvPr>
            <p:ph idx="58" type="body"/>
          </p:nvPr>
        </p:nvSpPr>
        <p:spPr>
          <a:xfrm>
            <a:off x="5091025" y="8291275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80" name="Google Shape;1480;p35"/>
          <p:cNvSpPr txBox="1"/>
          <p:nvPr>
            <p:ph idx="59" type="body"/>
          </p:nvPr>
        </p:nvSpPr>
        <p:spPr>
          <a:xfrm>
            <a:off x="5948750" y="8291275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81" name="Google Shape;1481;p35"/>
          <p:cNvSpPr txBox="1"/>
          <p:nvPr>
            <p:ph idx="60" type="body"/>
          </p:nvPr>
        </p:nvSpPr>
        <p:spPr>
          <a:xfrm>
            <a:off x="295350" y="9201125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82" name="Google Shape;1482;p35"/>
          <p:cNvSpPr txBox="1"/>
          <p:nvPr>
            <p:ph idx="61" type="body"/>
          </p:nvPr>
        </p:nvSpPr>
        <p:spPr>
          <a:xfrm>
            <a:off x="1048825" y="9201125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83" name="Google Shape;1483;p35"/>
          <p:cNvSpPr txBox="1"/>
          <p:nvPr>
            <p:ph idx="62" type="body"/>
          </p:nvPr>
        </p:nvSpPr>
        <p:spPr>
          <a:xfrm>
            <a:off x="2233525" y="9201125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84" name="Google Shape;1484;p35"/>
          <p:cNvSpPr txBox="1"/>
          <p:nvPr>
            <p:ph idx="63" type="body"/>
          </p:nvPr>
        </p:nvSpPr>
        <p:spPr>
          <a:xfrm>
            <a:off x="3285525" y="9201125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85" name="Google Shape;1485;p35"/>
          <p:cNvSpPr txBox="1"/>
          <p:nvPr>
            <p:ph idx="64" type="body"/>
          </p:nvPr>
        </p:nvSpPr>
        <p:spPr>
          <a:xfrm>
            <a:off x="4271200" y="9201125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86" name="Google Shape;1486;p35"/>
          <p:cNvSpPr txBox="1"/>
          <p:nvPr>
            <p:ph idx="65" type="body"/>
          </p:nvPr>
        </p:nvSpPr>
        <p:spPr>
          <a:xfrm>
            <a:off x="5091025" y="9201125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87" name="Google Shape;1487;p35"/>
          <p:cNvSpPr txBox="1"/>
          <p:nvPr>
            <p:ph idx="66" type="body"/>
          </p:nvPr>
        </p:nvSpPr>
        <p:spPr>
          <a:xfrm>
            <a:off x="5948750" y="9201125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">
  <p:cSld name="CUSTOM_1_1_1_1_1_1_1_1">
    <p:spTree>
      <p:nvGrpSpPr>
        <p:cNvPr id="1488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9" name="Google Shape;1489;p36" title="Throw Kindness Quote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0" name="Google Shape;1490;p36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5325" y="10236372"/>
            <a:ext cx="630176" cy="30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">
  <p:cSld name="CUSTOM_1_1_1_1_1_1_1_1_1">
    <p:spTree>
      <p:nvGrpSpPr>
        <p:cNvPr id="1491" name="Shape 1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2" name="Google Shape;1492;p37" title="Shine like Stars Quote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3" name="Google Shape;1493;p37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5325" y="10236372"/>
            <a:ext cx="630176" cy="30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">
  <p:cSld name="CUSTOM_1_1_1_1_1_1_1_1_1_1">
    <p:spTree>
      <p:nvGrpSpPr>
        <p:cNvPr id="1494" name="Shape 1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" name="Google Shape;1495;p38" title="Positive Enegery Quote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6" name="Google Shape;1496;p38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5325" y="10236372"/>
            <a:ext cx="630176" cy="30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 1">
  <p:cSld name="CUSTOM_1_1_1_1_1_1_1_1_1_1_1">
    <p:spTree>
      <p:nvGrpSpPr>
        <p:cNvPr id="1497" name="Shape 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8" name="Google Shape;1498;p39" title="The Future is Bright Quote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9" name="Google Shape;1499;p39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7775" y="10236372"/>
            <a:ext cx="630176" cy="30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 1 1">
  <p:cSld name="CUSTOM_1_1_1_1_1_1_1_1_1_1_1_1">
    <p:spTree>
      <p:nvGrpSpPr>
        <p:cNvPr id="1500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1" name="Google Shape;1501;p40" title="Quote Post Cards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2" name="Google Shape;1502;p40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89719" y="5136175"/>
            <a:ext cx="285657" cy="138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3" name="Google Shape;1503;p40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89719" y="10374925"/>
            <a:ext cx="285657" cy="138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4" name="Google Shape;1504;p40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05069" y="10374925"/>
            <a:ext cx="285657" cy="138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5" name="Google Shape;1505;p40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219" y="5136175"/>
            <a:ext cx="285657" cy="138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 1 1 1">
  <p:cSld name="CUSTOM_1_1_1_1_1_1_1_1_1_1_1_1_1">
    <p:spTree>
      <p:nvGrpSpPr>
        <p:cNvPr id="1506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7" name="Google Shape;1507;p41" title="Mindfulness Colour Sheet 1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 1 1 1 1">
  <p:cSld name="CUSTOM_1_1_1_1_1_1_1_1_1_1_1_1_1_1">
    <p:spTree>
      <p:nvGrpSpPr>
        <p:cNvPr id="1508" name="Shape 1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9" name="Google Shape;1509;p42" title="Mindfulness Colour Sheet 2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 1 1 1 1 1">
  <p:cSld name="CUSTOM_1_1_1_1_1_1_1_1_1_1_1_1_1_1_1">
    <p:spTree>
      <p:nvGrpSpPr>
        <p:cNvPr id="1510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1" name="Google Shape;1511;p43" title="Mindfulness Colour Sheet 3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 1 1 1 1 1 1">
  <p:cSld name="CUSTOM_1_1_1_1_1_1_1_1_1_1_1_1_1_1_1_1">
    <p:spTree>
      <p:nvGrpSpPr>
        <p:cNvPr id="1512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3" name="Google Shape;1513;p44" title="Mindfulness Colour Sheet 3 copy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4" name="Google Shape;1514;p44" title="TES TS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5350" y="9916475"/>
            <a:ext cx="769300" cy="37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44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43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8" name="Shape 15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2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6" name="Shape 15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0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4" name="Shape 15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8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2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p51"/>
          <p:cNvSpPr txBox="1"/>
          <p:nvPr>
            <p:ph idx="1" type="body"/>
          </p:nvPr>
        </p:nvSpPr>
        <p:spPr>
          <a:xfrm>
            <a:off x="1461100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4" name="Google Shape;1544;p51"/>
          <p:cNvSpPr txBox="1"/>
          <p:nvPr>
            <p:ph idx="2" type="body"/>
          </p:nvPr>
        </p:nvSpPr>
        <p:spPr>
          <a:xfrm>
            <a:off x="2624100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5" name="Google Shape;1545;p51"/>
          <p:cNvSpPr txBox="1"/>
          <p:nvPr>
            <p:ph idx="3" type="body"/>
          </p:nvPr>
        </p:nvSpPr>
        <p:spPr>
          <a:xfrm>
            <a:off x="3771325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6" name="Google Shape;1546;p51"/>
          <p:cNvSpPr txBox="1"/>
          <p:nvPr>
            <p:ph idx="4" type="body"/>
          </p:nvPr>
        </p:nvSpPr>
        <p:spPr>
          <a:xfrm>
            <a:off x="4934325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7" name="Google Shape;1547;p51"/>
          <p:cNvSpPr txBox="1"/>
          <p:nvPr>
            <p:ph idx="5" type="body"/>
          </p:nvPr>
        </p:nvSpPr>
        <p:spPr>
          <a:xfrm>
            <a:off x="6102575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8" name="Google Shape;1548;p51"/>
          <p:cNvSpPr txBox="1"/>
          <p:nvPr>
            <p:ph idx="6" type="body"/>
          </p:nvPr>
        </p:nvSpPr>
        <p:spPr>
          <a:xfrm>
            <a:off x="1461100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9" name="Google Shape;1549;p51"/>
          <p:cNvSpPr txBox="1"/>
          <p:nvPr>
            <p:ph idx="7" type="body"/>
          </p:nvPr>
        </p:nvSpPr>
        <p:spPr>
          <a:xfrm>
            <a:off x="2624100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0" name="Google Shape;1550;p51"/>
          <p:cNvSpPr txBox="1"/>
          <p:nvPr>
            <p:ph idx="8" type="body"/>
          </p:nvPr>
        </p:nvSpPr>
        <p:spPr>
          <a:xfrm>
            <a:off x="3771325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1" name="Google Shape;1551;p51"/>
          <p:cNvSpPr txBox="1"/>
          <p:nvPr>
            <p:ph idx="9" type="body"/>
          </p:nvPr>
        </p:nvSpPr>
        <p:spPr>
          <a:xfrm>
            <a:off x="4934325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2" name="Google Shape;1552;p51"/>
          <p:cNvSpPr txBox="1"/>
          <p:nvPr>
            <p:ph idx="13" type="body"/>
          </p:nvPr>
        </p:nvSpPr>
        <p:spPr>
          <a:xfrm>
            <a:off x="6102575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3" name="Google Shape;1553;p51"/>
          <p:cNvSpPr txBox="1"/>
          <p:nvPr>
            <p:ph idx="14" type="body"/>
          </p:nvPr>
        </p:nvSpPr>
        <p:spPr>
          <a:xfrm>
            <a:off x="1461100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4" name="Google Shape;1554;p51"/>
          <p:cNvSpPr txBox="1"/>
          <p:nvPr>
            <p:ph idx="15" type="body"/>
          </p:nvPr>
        </p:nvSpPr>
        <p:spPr>
          <a:xfrm>
            <a:off x="2624100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5" name="Google Shape;1555;p51"/>
          <p:cNvSpPr txBox="1"/>
          <p:nvPr>
            <p:ph idx="16" type="body"/>
          </p:nvPr>
        </p:nvSpPr>
        <p:spPr>
          <a:xfrm>
            <a:off x="3771325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6" name="Google Shape;1556;p51"/>
          <p:cNvSpPr txBox="1"/>
          <p:nvPr>
            <p:ph idx="17" type="body"/>
          </p:nvPr>
        </p:nvSpPr>
        <p:spPr>
          <a:xfrm>
            <a:off x="4934325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7" name="Google Shape;1557;p51"/>
          <p:cNvSpPr txBox="1"/>
          <p:nvPr>
            <p:ph idx="18" type="body"/>
          </p:nvPr>
        </p:nvSpPr>
        <p:spPr>
          <a:xfrm>
            <a:off x="6102575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8" name="Google Shape;1558;p51"/>
          <p:cNvSpPr txBox="1"/>
          <p:nvPr>
            <p:ph idx="19" type="body"/>
          </p:nvPr>
        </p:nvSpPr>
        <p:spPr>
          <a:xfrm>
            <a:off x="1461100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9" name="Google Shape;1559;p51"/>
          <p:cNvSpPr txBox="1"/>
          <p:nvPr>
            <p:ph idx="20" type="body"/>
          </p:nvPr>
        </p:nvSpPr>
        <p:spPr>
          <a:xfrm>
            <a:off x="2624100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0" name="Google Shape;1560;p51"/>
          <p:cNvSpPr txBox="1"/>
          <p:nvPr>
            <p:ph idx="21" type="body"/>
          </p:nvPr>
        </p:nvSpPr>
        <p:spPr>
          <a:xfrm>
            <a:off x="3771325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1" name="Google Shape;1561;p51"/>
          <p:cNvSpPr txBox="1"/>
          <p:nvPr>
            <p:ph idx="22" type="body"/>
          </p:nvPr>
        </p:nvSpPr>
        <p:spPr>
          <a:xfrm>
            <a:off x="4934325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2" name="Google Shape;1562;p51"/>
          <p:cNvSpPr txBox="1"/>
          <p:nvPr>
            <p:ph idx="23" type="body"/>
          </p:nvPr>
        </p:nvSpPr>
        <p:spPr>
          <a:xfrm>
            <a:off x="6102575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3" name="Google Shape;1563;p51"/>
          <p:cNvSpPr txBox="1"/>
          <p:nvPr>
            <p:ph idx="24" type="body"/>
          </p:nvPr>
        </p:nvSpPr>
        <p:spPr>
          <a:xfrm>
            <a:off x="1461100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4" name="Google Shape;1564;p51"/>
          <p:cNvSpPr txBox="1"/>
          <p:nvPr>
            <p:ph idx="25" type="body"/>
          </p:nvPr>
        </p:nvSpPr>
        <p:spPr>
          <a:xfrm>
            <a:off x="2624100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5" name="Google Shape;1565;p51"/>
          <p:cNvSpPr txBox="1"/>
          <p:nvPr>
            <p:ph idx="26" type="body"/>
          </p:nvPr>
        </p:nvSpPr>
        <p:spPr>
          <a:xfrm>
            <a:off x="3771325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6" name="Google Shape;1566;p51"/>
          <p:cNvSpPr txBox="1"/>
          <p:nvPr>
            <p:ph idx="27" type="body"/>
          </p:nvPr>
        </p:nvSpPr>
        <p:spPr>
          <a:xfrm>
            <a:off x="4934325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7" name="Google Shape;1567;p51"/>
          <p:cNvSpPr txBox="1"/>
          <p:nvPr>
            <p:ph idx="28" type="body"/>
          </p:nvPr>
        </p:nvSpPr>
        <p:spPr>
          <a:xfrm>
            <a:off x="6102575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8" name="Google Shape;1568;p51"/>
          <p:cNvSpPr txBox="1"/>
          <p:nvPr>
            <p:ph idx="29" type="body"/>
          </p:nvPr>
        </p:nvSpPr>
        <p:spPr>
          <a:xfrm>
            <a:off x="1461100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9" name="Google Shape;1569;p51"/>
          <p:cNvSpPr txBox="1"/>
          <p:nvPr>
            <p:ph idx="30" type="body"/>
          </p:nvPr>
        </p:nvSpPr>
        <p:spPr>
          <a:xfrm>
            <a:off x="2624100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0" name="Google Shape;1570;p51"/>
          <p:cNvSpPr txBox="1"/>
          <p:nvPr>
            <p:ph idx="31" type="body"/>
          </p:nvPr>
        </p:nvSpPr>
        <p:spPr>
          <a:xfrm>
            <a:off x="3771325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1" name="Google Shape;1571;p51"/>
          <p:cNvSpPr txBox="1"/>
          <p:nvPr>
            <p:ph idx="32" type="body"/>
          </p:nvPr>
        </p:nvSpPr>
        <p:spPr>
          <a:xfrm>
            <a:off x="4934325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2" name="Google Shape;1572;p51"/>
          <p:cNvSpPr txBox="1"/>
          <p:nvPr>
            <p:ph idx="33" type="body"/>
          </p:nvPr>
        </p:nvSpPr>
        <p:spPr>
          <a:xfrm>
            <a:off x="6102575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3" name="Google Shape;1573;p51"/>
          <p:cNvSpPr txBox="1"/>
          <p:nvPr>
            <p:ph idx="34" type="body"/>
          </p:nvPr>
        </p:nvSpPr>
        <p:spPr>
          <a:xfrm>
            <a:off x="1461100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4" name="Google Shape;1574;p51"/>
          <p:cNvSpPr txBox="1"/>
          <p:nvPr>
            <p:ph idx="35" type="body"/>
          </p:nvPr>
        </p:nvSpPr>
        <p:spPr>
          <a:xfrm>
            <a:off x="2624100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5" name="Google Shape;1575;p51"/>
          <p:cNvSpPr txBox="1"/>
          <p:nvPr>
            <p:ph idx="36" type="body"/>
          </p:nvPr>
        </p:nvSpPr>
        <p:spPr>
          <a:xfrm>
            <a:off x="3771325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6" name="Google Shape;1576;p51"/>
          <p:cNvSpPr txBox="1"/>
          <p:nvPr>
            <p:ph idx="37" type="body"/>
          </p:nvPr>
        </p:nvSpPr>
        <p:spPr>
          <a:xfrm>
            <a:off x="4934325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7" name="Google Shape;1577;p51"/>
          <p:cNvSpPr txBox="1"/>
          <p:nvPr>
            <p:ph idx="38" type="body"/>
          </p:nvPr>
        </p:nvSpPr>
        <p:spPr>
          <a:xfrm>
            <a:off x="6102575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8" name="Google Shape;1578;p51"/>
          <p:cNvSpPr txBox="1"/>
          <p:nvPr>
            <p:ph idx="39" type="body"/>
          </p:nvPr>
        </p:nvSpPr>
        <p:spPr>
          <a:xfrm>
            <a:off x="1461100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9" name="Google Shape;1579;p51"/>
          <p:cNvSpPr txBox="1"/>
          <p:nvPr>
            <p:ph idx="40" type="body"/>
          </p:nvPr>
        </p:nvSpPr>
        <p:spPr>
          <a:xfrm>
            <a:off x="2624100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80" name="Google Shape;1580;p51"/>
          <p:cNvSpPr txBox="1"/>
          <p:nvPr>
            <p:ph idx="41" type="body"/>
          </p:nvPr>
        </p:nvSpPr>
        <p:spPr>
          <a:xfrm>
            <a:off x="3771325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81" name="Google Shape;1581;p51"/>
          <p:cNvSpPr txBox="1"/>
          <p:nvPr>
            <p:ph idx="42" type="body"/>
          </p:nvPr>
        </p:nvSpPr>
        <p:spPr>
          <a:xfrm>
            <a:off x="4934325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82" name="Google Shape;1582;p51"/>
          <p:cNvSpPr txBox="1"/>
          <p:nvPr>
            <p:ph idx="43" type="body"/>
          </p:nvPr>
        </p:nvSpPr>
        <p:spPr>
          <a:xfrm>
            <a:off x="6102575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83" name="Google Shape;1583;p51"/>
          <p:cNvSpPr txBox="1"/>
          <p:nvPr>
            <p:ph idx="44" type="body"/>
          </p:nvPr>
        </p:nvSpPr>
        <p:spPr>
          <a:xfrm>
            <a:off x="1461100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84" name="Google Shape;1584;p51"/>
          <p:cNvSpPr txBox="1"/>
          <p:nvPr>
            <p:ph idx="45" type="body"/>
          </p:nvPr>
        </p:nvSpPr>
        <p:spPr>
          <a:xfrm>
            <a:off x="2624100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85" name="Google Shape;1585;p51"/>
          <p:cNvSpPr txBox="1"/>
          <p:nvPr>
            <p:ph idx="46" type="body"/>
          </p:nvPr>
        </p:nvSpPr>
        <p:spPr>
          <a:xfrm>
            <a:off x="3771325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86" name="Google Shape;1586;p51"/>
          <p:cNvSpPr txBox="1"/>
          <p:nvPr>
            <p:ph idx="47" type="body"/>
          </p:nvPr>
        </p:nvSpPr>
        <p:spPr>
          <a:xfrm>
            <a:off x="4934325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87" name="Google Shape;1587;p51"/>
          <p:cNvSpPr txBox="1"/>
          <p:nvPr>
            <p:ph idx="48" type="body"/>
          </p:nvPr>
        </p:nvSpPr>
        <p:spPr>
          <a:xfrm>
            <a:off x="6102575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92" name="Google Shape;1592;p52"/>
          <p:cNvGraphicFramePr/>
          <p:nvPr/>
        </p:nvGraphicFramePr>
        <p:xfrm>
          <a:off x="536663" y="1792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{2A8A699C-F3EB-4B99-8206-A5ECB1F1CC6D}</a:tableStyleId>
              </a:tblPr>
              <a:tblGrid>
                <a:gridCol w="1880975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</a:tblGrid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93" name="Google Shape;1593;p52"/>
          <p:cNvSpPr txBox="1"/>
          <p:nvPr>
            <p:ph idx="2" type="body"/>
          </p:nvPr>
        </p:nvSpPr>
        <p:spPr>
          <a:xfrm rot="5400000">
            <a:off x="22089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4" name="Google Shape;1594;p52"/>
          <p:cNvSpPr txBox="1"/>
          <p:nvPr>
            <p:ph idx="3" type="body"/>
          </p:nvPr>
        </p:nvSpPr>
        <p:spPr>
          <a:xfrm rot="5400000">
            <a:off x="26331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5" name="Google Shape;1595;p52"/>
          <p:cNvSpPr txBox="1"/>
          <p:nvPr>
            <p:ph idx="4" type="body"/>
          </p:nvPr>
        </p:nvSpPr>
        <p:spPr>
          <a:xfrm rot="5400000">
            <a:off x="30518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6" name="Google Shape;1596;p52"/>
          <p:cNvSpPr txBox="1"/>
          <p:nvPr>
            <p:ph idx="5" type="body"/>
          </p:nvPr>
        </p:nvSpPr>
        <p:spPr>
          <a:xfrm rot="5400000">
            <a:off x="34705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7" name="Google Shape;1597;p52"/>
          <p:cNvSpPr txBox="1"/>
          <p:nvPr>
            <p:ph idx="6" type="body"/>
          </p:nvPr>
        </p:nvSpPr>
        <p:spPr>
          <a:xfrm rot="5400000">
            <a:off x="38892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8" name="Google Shape;1598;p52"/>
          <p:cNvSpPr txBox="1"/>
          <p:nvPr>
            <p:ph idx="7" type="body"/>
          </p:nvPr>
        </p:nvSpPr>
        <p:spPr>
          <a:xfrm rot="5400000">
            <a:off x="43079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9" name="Google Shape;1599;p52"/>
          <p:cNvSpPr txBox="1"/>
          <p:nvPr>
            <p:ph idx="8" type="body"/>
          </p:nvPr>
        </p:nvSpPr>
        <p:spPr>
          <a:xfrm rot="5400000">
            <a:off x="47266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0" name="Google Shape;1600;p52"/>
          <p:cNvSpPr txBox="1"/>
          <p:nvPr>
            <p:ph idx="9" type="body"/>
          </p:nvPr>
        </p:nvSpPr>
        <p:spPr>
          <a:xfrm rot="5400000">
            <a:off x="51453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1" name="Google Shape;1601;p52"/>
          <p:cNvSpPr txBox="1"/>
          <p:nvPr>
            <p:ph idx="13" type="body"/>
          </p:nvPr>
        </p:nvSpPr>
        <p:spPr>
          <a:xfrm rot="5400000">
            <a:off x="55585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2" name="Google Shape;1602;p52"/>
          <p:cNvSpPr txBox="1"/>
          <p:nvPr>
            <p:ph idx="14" type="body"/>
          </p:nvPr>
        </p:nvSpPr>
        <p:spPr>
          <a:xfrm rot="5400000">
            <a:off x="59827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3" name="Google Shape;1603;p52"/>
          <p:cNvSpPr txBox="1"/>
          <p:nvPr>
            <p:ph idx="15" type="body"/>
          </p:nvPr>
        </p:nvSpPr>
        <p:spPr>
          <a:xfrm rot="5400000">
            <a:off x="64014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4" name="Google Shape;1604;p52"/>
          <p:cNvSpPr txBox="1"/>
          <p:nvPr>
            <p:ph idx="16" type="body"/>
          </p:nvPr>
        </p:nvSpPr>
        <p:spPr>
          <a:xfrm>
            <a:off x="4867450" y="369800"/>
            <a:ext cx="757200" cy="19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5" name="Google Shape;1605;p52"/>
          <p:cNvSpPr txBox="1"/>
          <p:nvPr>
            <p:ph idx="1" type="body"/>
          </p:nvPr>
        </p:nvSpPr>
        <p:spPr>
          <a:xfrm>
            <a:off x="3500150" y="369800"/>
            <a:ext cx="757200" cy="19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6" name="Google Shape;1606;p52"/>
          <p:cNvSpPr txBox="1"/>
          <p:nvPr>
            <p:ph idx="17" type="body"/>
          </p:nvPr>
        </p:nvSpPr>
        <p:spPr>
          <a:xfrm>
            <a:off x="6234750" y="369800"/>
            <a:ext cx="757200" cy="19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0" name="Shape 1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1" name="Google Shape;1611;p53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2" name="Google Shape;1612;p53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3" name="Google Shape;1613;p53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4" name="Google Shape;1614;p53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5" name="Google Shape;1615;p53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6" name="Google Shape;1616;p53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7" name="Google Shape;1617;p53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8" name="Google Shape;1618;p53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9" name="Google Shape;1619;p53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0" name="Google Shape;1620;p53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1" name="Google Shape;1621;p53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2" name="Google Shape;1622;p53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3" name="Google Shape;1623;p53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4" name="Google Shape;1624;p53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5" name="Google Shape;1625;p53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6" name="Google Shape;1626;p53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7" name="Google Shape;1627;p53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8" name="Google Shape;1628;p53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9" name="Google Shape;1629;p53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0" name="Google Shape;1630;p53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1" name="Google Shape;1631;p53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2" name="Google Shape;1632;p53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3" name="Google Shape;1633;p53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4" name="Google Shape;1634;p53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5" name="Google Shape;1635;p53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6" name="Google Shape;1636;p53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7" name="Google Shape;1637;p53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8" name="Google Shape;1638;p53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9" name="Google Shape;1639;p53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0" name="Google Shape;1640;p53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1" name="Google Shape;1641;p53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2" name="Google Shape;1642;p53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3" name="Google Shape;1643;p53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4" name="Google Shape;1644;p53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5" name="Google Shape;1645;p53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6" name="Google Shape;1646;p53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7" name="Google Shape;1647;p53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8" name="Google Shape;1648;p53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9" name="Google Shape;1649;p53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0" name="Google Shape;1650;p53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4" name="Shape 1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5" name="Google Shape;1655;p54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6" name="Google Shape;1656;p54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7" name="Google Shape;1657;p54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8" name="Google Shape;1658;p54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9" name="Google Shape;1659;p54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0" name="Google Shape;1660;p54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1" name="Google Shape;1661;p54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2" name="Google Shape;1662;p54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3" name="Google Shape;1663;p54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4" name="Google Shape;1664;p54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5" name="Google Shape;1665;p54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6" name="Google Shape;1666;p54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7" name="Google Shape;1667;p54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8" name="Google Shape;1668;p54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9" name="Google Shape;1669;p54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70" name="Google Shape;1670;p54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71" name="Google Shape;1671;p54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72" name="Google Shape;1672;p54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73" name="Google Shape;1673;p54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74" name="Google Shape;1674;p54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75" name="Google Shape;1675;p54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76" name="Google Shape;1676;p54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77" name="Google Shape;1677;p54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78" name="Google Shape;1678;p54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79" name="Google Shape;1679;p54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0" name="Google Shape;1680;p54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1" name="Google Shape;1681;p54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2" name="Google Shape;1682;p54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3" name="Google Shape;1683;p54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4" name="Google Shape;1684;p54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5" name="Google Shape;1685;p54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6" name="Google Shape;1686;p54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7" name="Google Shape;1687;p54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8" name="Google Shape;1688;p54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9" name="Google Shape;1689;p54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0" name="Google Shape;1690;p54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1" name="Google Shape;1691;p54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2" name="Google Shape;1692;p54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3" name="Google Shape;1693;p54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4" name="Google Shape;1694;p54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5" name="Google Shape;1695;p54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6" name="Google Shape;1696;p54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7" name="Google Shape;1697;p54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8" name="Google Shape;1698;p54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9" name="Google Shape;1699;p54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00" name="Google Shape;1700;p54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01" name="Google Shape;1701;p54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02" name="Google Shape;1702;p54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03" name="Google Shape;1703;p54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04" name="Google Shape;1704;p54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05" name="Google Shape;1705;p54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06" name="Google Shape;1706;p54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07" name="Google Shape;1707;p54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08" name="Google Shape;1708;p54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09" name="Google Shape;1709;p54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10" name="Google Shape;1710;p54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11" name="Google Shape;1711;p54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12" name="Google Shape;1712;p54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13" name="Google Shape;1713;p54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14" name="Google Shape;1714;p54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8" name="Shape 1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9" name="Google Shape;1719;p55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20" name="Google Shape;1720;p55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21" name="Google Shape;1721;p55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2" name="Google Shape;1722;p55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3" name="Google Shape;1723;p55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24" name="Google Shape;1724;p5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25" name="Google Shape;1725;p5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26" name="Google Shape;1726;p5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27" name="Google Shape;1727;p5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28" name="Google Shape;1728;p5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2" name="Shape 1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" name="Google Shape;1733;p5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34" name="Google Shape;1734;p5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35" name="Google Shape;1735;p5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6" name="Google Shape;1736;p5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7" name="Google Shape;1737;p5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38" name="Google Shape;1738;p5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39" name="Google Shape;1739;p5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40" name="Google Shape;1740;p5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41" name="Google Shape;1741;p5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42" name="Google Shape;1742;p5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6" name="Shape 1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7" name="Google Shape;1747;p5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48" name="Google Shape;1748;p5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49" name="Google Shape;1749;p5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0" name="Google Shape;1750;p5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1" name="Google Shape;1751;p5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52" name="Google Shape;1752;p5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53" name="Google Shape;1753;p5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54" name="Google Shape;1754;p5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55" name="Google Shape;1755;p5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56" name="Google Shape;1756;p5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0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" name="Google Shape;1761;p5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62" name="Google Shape;1762;p5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63" name="Google Shape;1763;p5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4" name="Google Shape;1764;p5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5" name="Google Shape;1765;p5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66" name="Google Shape;1766;p5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67" name="Google Shape;1767;p5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68" name="Google Shape;1768;p5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69" name="Google Shape;1769;p5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70" name="Google Shape;1770;p5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4" name="Shape 1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5" name="Google Shape;1775;p5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76" name="Google Shape;1776;p5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77" name="Google Shape;1777;p5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8" name="Google Shape;1778;p5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9" name="Google Shape;1779;p5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80" name="Google Shape;1780;p5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81" name="Google Shape;1781;p5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82" name="Google Shape;1782;p5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83" name="Google Shape;1783;p5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84" name="Google Shape;1784;p5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8" name="Shape 1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9" name="Google Shape;1789;p60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90" name="Google Shape;1790;p60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1" name="Google Shape;1791;p60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2" name="Google Shape;1792;p60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93" name="Google Shape;1793;p60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94" name="Google Shape;1794;p60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95" name="Google Shape;1795;p60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96" name="Google Shape;1796;p60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97" name="Google Shape;1797;p60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98" name="Google Shape;1798;p60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99" name="Google Shape;1799;p60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00" name="Google Shape;1800;p60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1" name="Google Shape;1801;p60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2" name="Google Shape;1802;p60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03" name="Google Shape;1803;p60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04" name="Google Shape;1804;p60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05" name="Google Shape;1805;p60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06" name="Google Shape;1806;p60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07" name="Google Shape;1807;p60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" name="Google Shape;1812;p61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6" name="Shape 1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7" name="Google Shape;1817;p62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18" name="Google Shape;1818;p62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19" name="Google Shape;1819;p62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20" name="Google Shape;1820;p62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21" name="Google Shape;1821;p62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22" name="Google Shape;1822;p62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23" name="Google Shape;1823;p62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24" name="Google Shape;1824;p62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25" name="Google Shape;1825;p62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26" name="Google Shape;1826;p62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27" name="Google Shape;1827;p62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28" name="Google Shape;1828;p62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29" name="Google Shape;1829;p62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30" name="Google Shape;1830;p62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31" name="Google Shape;1831;p62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32" name="Google Shape;1832;p62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33" name="Google Shape;1833;p62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34" name="Google Shape;1834;p62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35" name="Google Shape;1835;p62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36" name="Google Shape;1836;p62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37" name="Google Shape;1837;p62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38" name="Google Shape;1838;p62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39" name="Google Shape;1839;p62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40" name="Google Shape;1840;p62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41" name="Google Shape;1841;p62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42" name="Google Shape;1842;p62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43" name="Google Shape;1843;p62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44" name="Google Shape;1844;p62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45" name="Google Shape;1845;p62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46" name="Google Shape;1846;p62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47" name="Google Shape;1847;p62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48" name="Google Shape;1848;p62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49" name="Google Shape;1849;p62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50" name="Google Shape;1850;p62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51" name="Google Shape;1851;p62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52" name="Google Shape;1852;p62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53" name="Google Shape;1853;p62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54" name="Google Shape;1854;p62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55" name="Google Shape;1855;p62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56" name="Google Shape;1856;p62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57" name="Google Shape;1857;p62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58" name="Google Shape;1858;p62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59" name="Google Shape;1859;p62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60" name="Google Shape;1860;p62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61" name="Google Shape;1861;p62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62" name="Google Shape;1862;p62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63" name="Google Shape;1863;p62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64" name="Google Shape;1864;p62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65" name="Google Shape;1865;p62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66" name="Google Shape;1866;p62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67" name="Google Shape;1867;p62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68" name="Google Shape;1868;p62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69" name="Google Shape;1869;p62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70" name="Google Shape;1870;p62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71" name="Google Shape;1871;p62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72" name="Google Shape;1872;p62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73" name="Google Shape;1873;p62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74" name="Google Shape;1874;p62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75" name="Google Shape;1875;p62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76" name="Google Shape;1876;p62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0" name="Shape 1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1" name="Google Shape;1881;p63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82" name="Google Shape;1882;p63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83" name="Google Shape;1883;p63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4" name="Google Shape;1884;p63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5" name="Google Shape;1885;p63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86" name="Google Shape;1886;p6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87" name="Google Shape;1887;p6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88" name="Google Shape;1888;p6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89" name="Google Shape;1889;p6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90" name="Google Shape;1890;p6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4" name="Shape 1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5" name="Google Shape;1895;p64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96" name="Google Shape;1896;p64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97" name="Google Shape;1897;p64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8" name="Google Shape;1898;p64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9" name="Google Shape;1899;p64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00" name="Google Shape;1900;p6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01" name="Google Shape;1901;p6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02" name="Google Shape;1902;p6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03" name="Google Shape;1903;p6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04" name="Google Shape;1904;p6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8" name="Shape 1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9" name="Google Shape;1909;p6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10" name="Google Shape;1910;p6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11" name="Google Shape;1911;p6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2" name="Google Shape;1912;p6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3" name="Google Shape;1913;p6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14" name="Google Shape;1914;p6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15" name="Google Shape;1915;p6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16" name="Google Shape;1916;p6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17" name="Google Shape;1917;p6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18" name="Google Shape;1918;p6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2" name="Shape 1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3" name="Google Shape;1923;p6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24" name="Google Shape;1924;p6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25" name="Google Shape;1925;p6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6" name="Google Shape;1926;p6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7" name="Google Shape;1927;p6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28" name="Google Shape;1928;p6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29" name="Google Shape;1929;p6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30" name="Google Shape;1930;p6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31" name="Google Shape;1931;p6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32" name="Google Shape;1932;p6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6" name="Shape 1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7" name="Google Shape;1937;p6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38" name="Google Shape;1938;p6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39" name="Google Shape;1939;p6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0" name="Google Shape;1940;p6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1" name="Google Shape;1941;p6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42" name="Google Shape;1942;p6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43" name="Google Shape;1943;p6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44" name="Google Shape;1944;p6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45" name="Google Shape;1945;p6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46" name="Google Shape;1946;p6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0" name="Shape 1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1" name="Google Shape;1951;p68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52" name="Google Shape;1952;p68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3" name="Google Shape;1953;p68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4" name="Google Shape;1954;p68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55" name="Google Shape;1955;p68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56" name="Google Shape;1956;p68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57" name="Google Shape;1957;p68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58" name="Google Shape;1958;p68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59" name="Google Shape;1959;p68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60" name="Google Shape;1960;p68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61" name="Google Shape;1961;p68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62" name="Google Shape;1962;p68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3" name="Google Shape;1963;p68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4" name="Google Shape;1964;p68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65" name="Google Shape;1965;p68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66" name="Google Shape;1966;p68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67" name="Google Shape;1967;p68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68" name="Google Shape;1968;p68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69" name="Google Shape;1969;p68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3" name="Shape 1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4" name="Google Shape;1974;p69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8" name="Shape 1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9" name="Google Shape;1979;p70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80" name="Google Shape;1980;p70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81" name="Google Shape;1981;p70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82" name="Google Shape;1982;p70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83" name="Google Shape;1983;p70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84" name="Google Shape;1984;p70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85" name="Google Shape;1985;p70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86" name="Google Shape;1986;p70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87" name="Google Shape;1987;p70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88" name="Google Shape;1988;p70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89" name="Google Shape;1989;p70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90" name="Google Shape;1990;p70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91" name="Google Shape;1991;p70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92" name="Google Shape;1992;p70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93" name="Google Shape;1993;p70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94" name="Google Shape;1994;p70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95" name="Google Shape;1995;p70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96" name="Google Shape;1996;p70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97" name="Google Shape;1997;p70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98" name="Google Shape;1998;p70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99" name="Google Shape;1999;p70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00" name="Google Shape;2000;p70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01" name="Google Shape;2001;p70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02" name="Google Shape;2002;p70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03" name="Google Shape;2003;p70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04" name="Google Shape;2004;p70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05" name="Google Shape;2005;p70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06" name="Google Shape;2006;p70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07" name="Google Shape;2007;p70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08" name="Google Shape;2008;p70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09" name="Google Shape;2009;p70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10" name="Google Shape;2010;p70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11" name="Google Shape;2011;p70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12" name="Google Shape;2012;p70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13" name="Google Shape;2013;p70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14" name="Google Shape;2014;p70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15" name="Google Shape;2015;p70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16" name="Google Shape;2016;p70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17" name="Google Shape;2017;p70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18" name="Google Shape;2018;p70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19" name="Google Shape;2019;p70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20" name="Google Shape;2020;p70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21" name="Google Shape;2021;p70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22" name="Google Shape;2022;p70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23" name="Google Shape;2023;p70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24" name="Google Shape;2024;p70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25" name="Google Shape;2025;p70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26" name="Google Shape;2026;p70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27" name="Google Shape;2027;p70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28" name="Google Shape;2028;p70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29" name="Google Shape;2029;p70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30" name="Google Shape;2030;p70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31" name="Google Shape;2031;p70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32" name="Google Shape;2032;p70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33" name="Google Shape;2033;p70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34" name="Google Shape;2034;p70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35" name="Google Shape;2035;p70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36" name="Google Shape;2036;p70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37" name="Google Shape;2037;p70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38" name="Google Shape;2038;p70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2" name="Shape 2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3" name="Google Shape;2043;p71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44" name="Google Shape;2044;p71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45" name="Google Shape;2045;p71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6" name="Google Shape;2046;p71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7" name="Google Shape;2047;p71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48" name="Google Shape;2048;p7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49" name="Google Shape;2049;p7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50" name="Google Shape;2050;p7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51" name="Google Shape;2051;p7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52" name="Google Shape;2052;p7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6" name="Shape 2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Google Shape;2057;p72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58" name="Google Shape;2058;p72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59" name="Google Shape;2059;p72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0" name="Google Shape;2060;p72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1" name="Google Shape;2061;p72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62" name="Google Shape;2062;p7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63" name="Google Shape;2063;p7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64" name="Google Shape;2064;p7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65" name="Google Shape;2065;p7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66" name="Google Shape;2066;p7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0" name="Shape 2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1" name="Google Shape;2071;p73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72" name="Google Shape;2072;p73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73" name="Google Shape;2073;p73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4" name="Google Shape;2074;p73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5" name="Google Shape;2075;p73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76" name="Google Shape;2076;p7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77" name="Google Shape;2077;p7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78" name="Google Shape;2078;p7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79" name="Google Shape;2079;p7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80" name="Google Shape;2080;p7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4" name="Shape 2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5" name="Google Shape;2085;p74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86" name="Google Shape;2086;p74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87" name="Google Shape;2087;p74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8" name="Google Shape;2088;p74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9" name="Google Shape;2089;p74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90" name="Google Shape;2090;p7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91" name="Google Shape;2091;p7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92" name="Google Shape;2092;p7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93" name="Google Shape;2093;p7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94" name="Google Shape;2094;p7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8" name="Shape 2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" name="Google Shape;2099;p7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00" name="Google Shape;2100;p7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01" name="Google Shape;2101;p7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2" name="Google Shape;2102;p7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3" name="Google Shape;2103;p7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04" name="Google Shape;2104;p7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05" name="Google Shape;2105;p7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06" name="Google Shape;2106;p7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07" name="Google Shape;2107;p7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08" name="Google Shape;2108;p7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2" name="Shape 2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3" name="Google Shape;2113;p76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14" name="Google Shape;2114;p76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5" name="Google Shape;2115;p76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6" name="Google Shape;2116;p76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17" name="Google Shape;2117;p76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18" name="Google Shape;2118;p76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19" name="Google Shape;2119;p76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20" name="Google Shape;2120;p76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21" name="Google Shape;2121;p76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22" name="Google Shape;2122;p76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23" name="Google Shape;2123;p76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24" name="Google Shape;2124;p76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5" name="Google Shape;2125;p76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6" name="Google Shape;2126;p76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27" name="Google Shape;2127;p76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28" name="Google Shape;2128;p76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29" name="Google Shape;2129;p76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30" name="Google Shape;2130;p76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31" name="Google Shape;2131;p76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5" name="Shape 2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6" name="Google Shape;2136;p77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0" name="Shape 2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1" name="Google Shape;2141;p78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42" name="Google Shape;2142;p78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43" name="Google Shape;2143;p78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44" name="Google Shape;2144;p78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45" name="Google Shape;2145;p78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46" name="Google Shape;2146;p78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47" name="Google Shape;2147;p78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48" name="Google Shape;2148;p78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49" name="Google Shape;2149;p78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50" name="Google Shape;2150;p78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51" name="Google Shape;2151;p78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52" name="Google Shape;2152;p78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53" name="Google Shape;2153;p78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54" name="Google Shape;2154;p78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55" name="Google Shape;2155;p78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56" name="Google Shape;2156;p78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57" name="Google Shape;2157;p78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58" name="Google Shape;2158;p78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59" name="Google Shape;2159;p78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60" name="Google Shape;2160;p78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61" name="Google Shape;2161;p78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62" name="Google Shape;2162;p78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63" name="Google Shape;2163;p78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64" name="Google Shape;2164;p78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65" name="Google Shape;2165;p78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66" name="Google Shape;2166;p78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67" name="Google Shape;2167;p78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68" name="Google Shape;2168;p78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69" name="Google Shape;2169;p78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70" name="Google Shape;2170;p78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71" name="Google Shape;2171;p78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72" name="Google Shape;2172;p78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73" name="Google Shape;2173;p78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74" name="Google Shape;2174;p78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75" name="Google Shape;2175;p78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76" name="Google Shape;2176;p78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77" name="Google Shape;2177;p78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78" name="Google Shape;2178;p78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79" name="Google Shape;2179;p78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80" name="Google Shape;2180;p78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81" name="Google Shape;2181;p78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82" name="Google Shape;2182;p78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83" name="Google Shape;2183;p78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84" name="Google Shape;2184;p78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85" name="Google Shape;2185;p78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86" name="Google Shape;2186;p78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87" name="Google Shape;2187;p78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88" name="Google Shape;2188;p78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89" name="Google Shape;2189;p78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90" name="Google Shape;2190;p78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91" name="Google Shape;2191;p78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92" name="Google Shape;2192;p78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93" name="Google Shape;2193;p78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94" name="Google Shape;2194;p78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95" name="Google Shape;2195;p78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96" name="Google Shape;2196;p78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97" name="Google Shape;2197;p78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98" name="Google Shape;2198;p78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99" name="Google Shape;2199;p78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00" name="Google Shape;2200;p78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4" name="Shape 2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5" name="Google Shape;2205;p79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06" name="Google Shape;2206;p79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07" name="Google Shape;2207;p79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8" name="Google Shape;2208;p79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9" name="Google Shape;2209;p79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10" name="Google Shape;2210;p7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11" name="Google Shape;2211;p7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12" name="Google Shape;2212;p7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13" name="Google Shape;2213;p7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14" name="Google Shape;2214;p7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8" name="Shape 2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9" name="Google Shape;2219;p8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20" name="Google Shape;2220;p8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21" name="Google Shape;2221;p8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2" name="Google Shape;2222;p8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3" name="Google Shape;2223;p8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24" name="Google Shape;2224;p8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25" name="Google Shape;2225;p8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26" name="Google Shape;2226;p8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27" name="Google Shape;2227;p8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28" name="Google Shape;2228;p8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2" name="Shape 2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3" name="Google Shape;2233;p81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34" name="Google Shape;2234;p81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35" name="Google Shape;2235;p81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6" name="Google Shape;2236;p81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7" name="Google Shape;2237;p81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38" name="Google Shape;2238;p8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39" name="Google Shape;2239;p8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40" name="Google Shape;2240;p8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41" name="Google Shape;2241;p8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42" name="Google Shape;2242;p8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6" name="Shape 2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7" name="Google Shape;2247;p82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48" name="Google Shape;2248;p82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49" name="Google Shape;2249;p82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0" name="Google Shape;2250;p82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1" name="Google Shape;2251;p82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52" name="Google Shape;2252;p8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53" name="Google Shape;2253;p8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54" name="Google Shape;2254;p8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55" name="Google Shape;2255;p8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56" name="Google Shape;2256;p8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0" name="Shape 2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1" name="Google Shape;2261;p83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62" name="Google Shape;2262;p83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63" name="Google Shape;2263;p83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4" name="Google Shape;2264;p83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5" name="Google Shape;2265;p83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66" name="Google Shape;2266;p8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67" name="Google Shape;2267;p8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68" name="Google Shape;2268;p8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69" name="Google Shape;2269;p8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70" name="Google Shape;2270;p8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4" name="Shape 2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5" name="Google Shape;2275;p84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76" name="Google Shape;2276;p84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7" name="Google Shape;2277;p84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8" name="Google Shape;2278;p84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79" name="Google Shape;2279;p84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80" name="Google Shape;2280;p84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81" name="Google Shape;2281;p84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82" name="Google Shape;2282;p84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83" name="Google Shape;2283;p84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84" name="Google Shape;2284;p84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85" name="Google Shape;2285;p84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86" name="Google Shape;2286;p84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7" name="Google Shape;2287;p84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8" name="Google Shape;2288;p84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89" name="Google Shape;2289;p84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90" name="Google Shape;2290;p84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91" name="Google Shape;2291;p84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92" name="Google Shape;2292;p84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93" name="Google Shape;2293;p84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7" name="Shape 2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8" name="Google Shape;2298;p85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2" name="Shape 2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3" name="Google Shape;2303;p86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04" name="Google Shape;2304;p86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05" name="Google Shape;2305;p86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06" name="Google Shape;2306;p86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07" name="Google Shape;2307;p86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08" name="Google Shape;2308;p86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09" name="Google Shape;2309;p86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10" name="Google Shape;2310;p86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11" name="Google Shape;2311;p86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12" name="Google Shape;2312;p86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13" name="Google Shape;2313;p86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14" name="Google Shape;2314;p86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15" name="Google Shape;2315;p86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16" name="Google Shape;2316;p86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17" name="Google Shape;2317;p86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18" name="Google Shape;2318;p86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19" name="Google Shape;2319;p86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20" name="Google Shape;2320;p86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21" name="Google Shape;2321;p86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22" name="Google Shape;2322;p86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23" name="Google Shape;2323;p86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24" name="Google Shape;2324;p86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25" name="Google Shape;2325;p86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26" name="Google Shape;2326;p86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27" name="Google Shape;2327;p86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28" name="Google Shape;2328;p86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29" name="Google Shape;2329;p86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30" name="Google Shape;2330;p86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31" name="Google Shape;2331;p86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32" name="Google Shape;2332;p86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33" name="Google Shape;2333;p86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34" name="Google Shape;2334;p86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35" name="Google Shape;2335;p86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36" name="Google Shape;2336;p86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37" name="Google Shape;2337;p86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38" name="Google Shape;2338;p86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39" name="Google Shape;2339;p86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40" name="Google Shape;2340;p86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41" name="Google Shape;2341;p86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42" name="Google Shape;2342;p86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6" name="Shape 2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7" name="Google Shape;2347;p87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48" name="Google Shape;2348;p87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49" name="Google Shape;2349;p87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50" name="Google Shape;2350;p87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51" name="Google Shape;2351;p87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52" name="Google Shape;2352;p87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53" name="Google Shape;2353;p87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54" name="Google Shape;2354;p87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55" name="Google Shape;2355;p87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56" name="Google Shape;2356;p87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57" name="Google Shape;2357;p87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58" name="Google Shape;2358;p87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59" name="Google Shape;2359;p87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60" name="Google Shape;2360;p87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61" name="Google Shape;2361;p87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62" name="Google Shape;2362;p87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63" name="Google Shape;2363;p87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64" name="Google Shape;2364;p87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65" name="Google Shape;2365;p87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66" name="Google Shape;2366;p87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67" name="Google Shape;2367;p87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68" name="Google Shape;2368;p87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69" name="Google Shape;2369;p87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70" name="Google Shape;2370;p87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71" name="Google Shape;2371;p87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72" name="Google Shape;2372;p87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73" name="Google Shape;2373;p87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74" name="Google Shape;2374;p87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75" name="Google Shape;2375;p87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76" name="Google Shape;2376;p87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77" name="Google Shape;2377;p87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78" name="Google Shape;2378;p87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79" name="Google Shape;2379;p87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80" name="Google Shape;2380;p87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81" name="Google Shape;2381;p87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82" name="Google Shape;2382;p87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83" name="Google Shape;2383;p87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84" name="Google Shape;2384;p87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85" name="Google Shape;2385;p87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86" name="Google Shape;2386;p87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87" name="Google Shape;2387;p87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88" name="Google Shape;2388;p87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89" name="Google Shape;2389;p87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90" name="Google Shape;2390;p87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91" name="Google Shape;2391;p87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92" name="Google Shape;2392;p87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93" name="Google Shape;2393;p87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94" name="Google Shape;2394;p87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95" name="Google Shape;2395;p87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96" name="Google Shape;2396;p87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97" name="Google Shape;2397;p87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98" name="Google Shape;2398;p87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99" name="Google Shape;2399;p87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00" name="Google Shape;2400;p87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01" name="Google Shape;2401;p87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02" name="Google Shape;2402;p87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03" name="Google Shape;2403;p87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04" name="Google Shape;2404;p87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05" name="Google Shape;2405;p87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06" name="Google Shape;2406;p87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0" name="Shape 2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1" name="Google Shape;2411;p88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12" name="Google Shape;2412;p88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13" name="Google Shape;2413;p88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4" name="Google Shape;2414;p88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5" name="Google Shape;2415;p88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16" name="Google Shape;2416;p8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17" name="Google Shape;2417;p8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18" name="Google Shape;2418;p8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19" name="Google Shape;2419;p8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20" name="Google Shape;2420;p8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4" name="Shape 2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5" name="Google Shape;2425;p8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26" name="Google Shape;2426;p8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27" name="Google Shape;2427;p8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8" name="Google Shape;2428;p8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9" name="Google Shape;2429;p8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30" name="Google Shape;2430;p8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31" name="Google Shape;2431;p8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32" name="Google Shape;2432;p8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33" name="Google Shape;2433;p8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34" name="Google Shape;2434;p8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8" name="Shape 2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9" name="Google Shape;2439;p9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40" name="Google Shape;2440;p9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41" name="Google Shape;2441;p9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2" name="Google Shape;2442;p9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3" name="Google Shape;2443;p9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44" name="Google Shape;2444;p9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45" name="Google Shape;2445;p9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46" name="Google Shape;2446;p9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47" name="Google Shape;2447;p9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48" name="Google Shape;2448;p9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2" name="Shape 2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3" name="Google Shape;2453;p91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54" name="Google Shape;2454;p91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55" name="Google Shape;2455;p91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6" name="Google Shape;2456;p91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7" name="Google Shape;2457;p91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58" name="Google Shape;2458;p9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59" name="Google Shape;2459;p9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60" name="Google Shape;2460;p9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61" name="Google Shape;2461;p9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62" name="Google Shape;2462;p9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6" name="Shape 2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" name="Google Shape;2467;p92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68" name="Google Shape;2468;p92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69" name="Google Shape;2469;p92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0" name="Google Shape;2470;p92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1" name="Google Shape;2471;p92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72" name="Google Shape;2472;p9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73" name="Google Shape;2473;p9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74" name="Google Shape;2474;p9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75" name="Google Shape;2475;p9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76" name="Google Shape;2476;p9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0" name="Shape 2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1" name="Google Shape;2481;p93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82" name="Google Shape;2482;p93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3" name="Google Shape;2483;p93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4" name="Google Shape;2484;p93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85" name="Google Shape;2485;p93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86" name="Google Shape;2486;p93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87" name="Google Shape;2487;p93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88" name="Google Shape;2488;p93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89" name="Google Shape;2489;p93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90" name="Google Shape;2490;p93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91" name="Google Shape;2491;p93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92" name="Google Shape;2492;p93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3" name="Google Shape;2493;p93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4" name="Google Shape;2494;p93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95" name="Google Shape;2495;p93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96" name="Google Shape;2496;p93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97" name="Google Shape;2497;p93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98" name="Google Shape;2498;p93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99" name="Google Shape;2499;p93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3" name="Shape 2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4" name="Google Shape;2504;p94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8" name="Shape 2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" name="Google Shape;2509;p95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10" name="Google Shape;2510;p95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11" name="Google Shape;2511;p95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12" name="Google Shape;2512;p95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13" name="Google Shape;2513;p95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14" name="Google Shape;2514;p95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15" name="Google Shape;2515;p95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16" name="Google Shape;2516;p95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17" name="Google Shape;2517;p95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18" name="Google Shape;2518;p95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19" name="Google Shape;2519;p95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20" name="Google Shape;2520;p95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21" name="Google Shape;2521;p95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22" name="Google Shape;2522;p95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23" name="Google Shape;2523;p95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24" name="Google Shape;2524;p95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25" name="Google Shape;2525;p95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26" name="Google Shape;2526;p95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27" name="Google Shape;2527;p95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28" name="Google Shape;2528;p95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29" name="Google Shape;2529;p95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30" name="Google Shape;2530;p95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31" name="Google Shape;2531;p95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32" name="Google Shape;2532;p95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33" name="Google Shape;2533;p95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34" name="Google Shape;2534;p95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35" name="Google Shape;2535;p95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36" name="Google Shape;2536;p95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37" name="Google Shape;2537;p95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38" name="Google Shape;2538;p95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39" name="Google Shape;2539;p95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40" name="Google Shape;2540;p95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41" name="Google Shape;2541;p95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42" name="Google Shape;2542;p95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43" name="Google Shape;2543;p95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44" name="Google Shape;2544;p95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45" name="Google Shape;2545;p95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46" name="Google Shape;2546;p95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47" name="Google Shape;2547;p95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48" name="Google Shape;2548;p95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49" name="Google Shape;2549;p95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50" name="Google Shape;2550;p95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51" name="Google Shape;2551;p95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52" name="Google Shape;2552;p95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53" name="Google Shape;2553;p95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54" name="Google Shape;2554;p95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55" name="Google Shape;2555;p95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56" name="Google Shape;2556;p95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57" name="Google Shape;2557;p95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58" name="Google Shape;2558;p95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59" name="Google Shape;2559;p95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60" name="Google Shape;2560;p95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61" name="Google Shape;2561;p95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62" name="Google Shape;2562;p95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63" name="Google Shape;2563;p95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64" name="Google Shape;2564;p95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65" name="Google Shape;2565;p95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66" name="Google Shape;2566;p95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67" name="Google Shape;2567;p95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68" name="Google Shape;2568;p95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2" name="Shape 2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3" name="Google Shape;2573;p96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74" name="Google Shape;2574;p96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75" name="Google Shape;2575;p96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6" name="Google Shape;2576;p96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7" name="Google Shape;2577;p96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78" name="Google Shape;2578;p9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79" name="Google Shape;2579;p9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80" name="Google Shape;2580;p9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81" name="Google Shape;2581;p9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82" name="Google Shape;2582;p9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6" name="Shape 2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7" name="Google Shape;2587;p9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88" name="Google Shape;2588;p9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89" name="Google Shape;2589;p9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0" name="Google Shape;2590;p9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1" name="Google Shape;2591;p9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92" name="Google Shape;2592;p9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93" name="Google Shape;2593;p9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94" name="Google Shape;2594;p9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95" name="Google Shape;2595;p9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96" name="Google Shape;2596;p9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0" name="Shape 2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1" name="Google Shape;2601;p9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02" name="Google Shape;2602;p9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03" name="Google Shape;2603;p9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4" name="Google Shape;2604;p9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5" name="Google Shape;2605;p9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06" name="Google Shape;2606;p9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07" name="Google Shape;2607;p9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08" name="Google Shape;2608;p9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09" name="Google Shape;2609;p9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10" name="Google Shape;2610;p9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4" name="Shape 2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5" name="Google Shape;2615;p9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16" name="Google Shape;2616;p9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17" name="Google Shape;2617;p9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8" name="Google Shape;2618;p9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9" name="Google Shape;2619;p9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20" name="Google Shape;2620;p9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21" name="Google Shape;2621;p9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22" name="Google Shape;2622;p9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23" name="Google Shape;2623;p9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24" name="Google Shape;2624;p9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8" name="Shape 2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9" name="Google Shape;2629;p10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30" name="Google Shape;2630;p10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31" name="Google Shape;2631;p10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2" name="Google Shape;2632;p10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3" name="Google Shape;2633;p10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34" name="Google Shape;2634;p10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35" name="Google Shape;2635;p10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36" name="Google Shape;2636;p10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37" name="Google Shape;2637;p10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38" name="Google Shape;2638;p10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2" name="Shape 2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3" name="Google Shape;2643;p101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44" name="Google Shape;2644;p101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5" name="Google Shape;2645;p101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6" name="Google Shape;2646;p101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47" name="Google Shape;2647;p101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48" name="Google Shape;2648;p101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49" name="Google Shape;2649;p101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50" name="Google Shape;2650;p101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51" name="Google Shape;2651;p101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52" name="Google Shape;2652;p101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53" name="Google Shape;2653;p101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54" name="Google Shape;2654;p101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5" name="Google Shape;2655;p101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6" name="Google Shape;2656;p101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57" name="Google Shape;2657;p101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58" name="Google Shape;2658;p101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59" name="Google Shape;2659;p101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60" name="Google Shape;2660;p101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61" name="Google Shape;2661;p101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5" name="Shape 2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6" name="Google Shape;2666;p102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0" name="Shape 2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1" name="Google Shape;2671;p103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72" name="Google Shape;2672;p103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73" name="Google Shape;2673;p103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74" name="Google Shape;2674;p103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75" name="Google Shape;2675;p103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76" name="Google Shape;2676;p103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77" name="Google Shape;2677;p103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78" name="Google Shape;2678;p103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79" name="Google Shape;2679;p103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80" name="Google Shape;2680;p103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81" name="Google Shape;2681;p103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82" name="Google Shape;2682;p103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83" name="Google Shape;2683;p103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84" name="Google Shape;2684;p103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85" name="Google Shape;2685;p103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86" name="Google Shape;2686;p103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87" name="Google Shape;2687;p103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88" name="Google Shape;2688;p103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89" name="Google Shape;2689;p103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90" name="Google Shape;2690;p103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91" name="Google Shape;2691;p103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92" name="Google Shape;2692;p103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93" name="Google Shape;2693;p103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94" name="Google Shape;2694;p103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95" name="Google Shape;2695;p103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96" name="Google Shape;2696;p103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97" name="Google Shape;2697;p103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98" name="Google Shape;2698;p103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99" name="Google Shape;2699;p103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00" name="Google Shape;2700;p103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01" name="Google Shape;2701;p103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02" name="Google Shape;2702;p103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03" name="Google Shape;2703;p103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04" name="Google Shape;2704;p103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05" name="Google Shape;2705;p103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06" name="Google Shape;2706;p103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07" name="Google Shape;2707;p103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08" name="Google Shape;2708;p103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09" name="Google Shape;2709;p103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10" name="Google Shape;2710;p103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11" name="Google Shape;2711;p103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12" name="Google Shape;2712;p103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13" name="Google Shape;2713;p103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14" name="Google Shape;2714;p103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15" name="Google Shape;2715;p103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16" name="Google Shape;2716;p103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17" name="Google Shape;2717;p103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18" name="Google Shape;2718;p103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19" name="Google Shape;2719;p103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20" name="Google Shape;2720;p103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21" name="Google Shape;2721;p103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22" name="Google Shape;2722;p103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23" name="Google Shape;2723;p103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24" name="Google Shape;2724;p103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25" name="Google Shape;2725;p103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26" name="Google Shape;2726;p103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27" name="Google Shape;2727;p103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28" name="Google Shape;2728;p103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29" name="Google Shape;2729;p103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30" name="Google Shape;2730;p103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4" name="Shape 2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5" name="Google Shape;2735;p104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36" name="Google Shape;2736;p104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37" name="Google Shape;2737;p104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8" name="Google Shape;2738;p104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9" name="Google Shape;2739;p104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40" name="Google Shape;2740;p10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41" name="Google Shape;2741;p10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42" name="Google Shape;2742;p10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43" name="Google Shape;2743;p10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44" name="Google Shape;2744;p10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8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9" name="Google Shape;2749;p10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50" name="Google Shape;2750;p10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51" name="Google Shape;2751;p10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2" name="Google Shape;2752;p10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3" name="Google Shape;2753;p10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54" name="Google Shape;2754;p10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55" name="Google Shape;2755;p10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56" name="Google Shape;2756;p10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57" name="Google Shape;2757;p10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58" name="Google Shape;2758;p10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2" name="Shape 2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3" name="Google Shape;2763;p10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64" name="Google Shape;2764;p10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65" name="Google Shape;2765;p10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6" name="Google Shape;2766;p10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7" name="Google Shape;2767;p10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68" name="Google Shape;2768;p10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69" name="Google Shape;2769;p10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70" name="Google Shape;2770;p10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71" name="Google Shape;2771;p10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72" name="Google Shape;2772;p10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6" name="Shape 2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7" name="Google Shape;2777;p10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78" name="Google Shape;2778;p10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79" name="Google Shape;2779;p10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0" name="Google Shape;2780;p10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1" name="Google Shape;2781;p10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82" name="Google Shape;2782;p10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83" name="Google Shape;2783;p10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84" name="Google Shape;2784;p10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85" name="Google Shape;2785;p10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86" name="Google Shape;2786;p10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0" name="Shape 2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1" name="Google Shape;2791;p10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92" name="Google Shape;2792;p10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93" name="Google Shape;2793;p10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4" name="Google Shape;2794;p10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5" name="Google Shape;2795;p10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96" name="Google Shape;2796;p10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97" name="Google Shape;2797;p10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98" name="Google Shape;2798;p10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99" name="Google Shape;2799;p10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00" name="Google Shape;2800;p10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4" name="Shape 2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" name="Google Shape;2805;p109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06" name="Google Shape;2806;p109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7" name="Google Shape;2807;p109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8" name="Google Shape;2808;p109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09" name="Google Shape;2809;p109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10" name="Google Shape;2810;p109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11" name="Google Shape;2811;p109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12" name="Google Shape;2812;p109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13" name="Google Shape;2813;p109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14" name="Google Shape;2814;p109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15" name="Google Shape;2815;p109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16" name="Google Shape;2816;p109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7" name="Google Shape;2817;p109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8" name="Google Shape;2818;p109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19" name="Google Shape;2819;p109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20" name="Google Shape;2820;p109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21" name="Google Shape;2821;p109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22" name="Google Shape;2822;p109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23" name="Google Shape;2823;p109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7" name="Shape 2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8" name="Google Shape;2828;p110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2" name="Shape 2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3" name="Google Shape;2833;p111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34" name="Google Shape;2834;p111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35" name="Google Shape;2835;p111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36" name="Google Shape;2836;p111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37" name="Google Shape;2837;p111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38" name="Google Shape;2838;p111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39" name="Google Shape;2839;p111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40" name="Google Shape;2840;p111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41" name="Google Shape;2841;p111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42" name="Google Shape;2842;p111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43" name="Google Shape;2843;p111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44" name="Google Shape;2844;p111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45" name="Google Shape;2845;p111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46" name="Google Shape;2846;p111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47" name="Google Shape;2847;p111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48" name="Google Shape;2848;p111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49" name="Google Shape;2849;p111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50" name="Google Shape;2850;p111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51" name="Google Shape;2851;p111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52" name="Google Shape;2852;p111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53" name="Google Shape;2853;p111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54" name="Google Shape;2854;p111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55" name="Google Shape;2855;p111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56" name="Google Shape;2856;p111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57" name="Google Shape;2857;p111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58" name="Google Shape;2858;p111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59" name="Google Shape;2859;p111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60" name="Google Shape;2860;p111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61" name="Google Shape;2861;p111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62" name="Google Shape;2862;p111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63" name="Google Shape;2863;p111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64" name="Google Shape;2864;p111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65" name="Google Shape;2865;p111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66" name="Google Shape;2866;p111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67" name="Google Shape;2867;p111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68" name="Google Shape;2868;p111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69" name="Google Shape;2869;p111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70" name="Google Shape;2870;p111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71" name="Google Shape;2871;p111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72" name="Google Shape;2872;p111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73" name="Google Shape;2873;p111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74" name="Google Shape;2874;p111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75" name="Google Shape;2875;p111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76" name="Google Shape;2876;p111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77" name="Google Shape;2877;p111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78" name="Google Shape;2878;p111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79" name="Google Shape;2879;p111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80" name="Google Shape;2880;p111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81" name="Google Shape;2881;p111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82" name="Google Shape;2882;p111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83" name="Google Shape;2883;p111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84" name="Google Shape;2884;p111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85" name="Google Shape;2885;p111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86" name="Google Shape;2886;p111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87" name="Google Shape;2887;p111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88" name="Google Shape;2888;p111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89" name="Google Shape;2889;p111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90" name="Google Shape;2890;p111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91" name="Google Shape;2891;p111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92" name="Google Shape;2892;p111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6" name="Shape 2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" name="Google Shape;2897;p112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98" name="Google Shape;2898;p112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99" name="Google Shape;2899;p112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0" name="Google Shape;2900;p112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1" name="Google Shape;2901;p112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02" name="Google Shape;2902;p11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03" name="Google Shape;2903;p11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04" name="Google Shape;2904;p11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05" name="Google Shape;2905;p11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06" name="Google Shape;2906;p11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0" name="Shape 2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1" name="Google Shape;2911;p113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12" name="Google Shape;2912;p113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13" name="Google Shape;2913;p113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4" name="Google Shape;2914;p113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5" name="Google Shape;2915;p113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16" name="Google Shape;2916;p11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17" name="Google Shape;2917;p11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18" name="Google Shape;2918;p11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19" name="Google Shape;2919;p11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20" name="Google Shape;2920;p11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4" name="Shape 2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5" name="Google Shape;2925;p114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26" name="Google Shape;2926;p114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27" name="Google Shape;2927;p114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8" name="Google Shape;2928;p114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9" name="Google Shape;2929;p114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30" name="Google Shape;2930;p11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31" name="Google Shape;2931;p11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32" name="Google Shape;2932;p11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33" name="Google Shape;2933;p11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34" name="Google Shape;2934;p11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8" name="Shape 2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9" name="Google Shape;2939;p11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40" name="Google Shape;2940;p11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41" name="Google Shape;2941;p11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2" name="Google Shape;2942;p11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3" name="Google Shape;2943;p11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44" name="Google Shape;2944;p11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45" name="Google Shape;2945;p11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46" name="Google Shape;2946;p11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47" name="Google Shape;2947;p11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48" name="Google Shape;2948;p11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2" name="Shape 2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3" name="Google Shape;2953;p11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54" name="Google Shape;2954;p11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55" name="Google Shape;2955;p11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6" name="Google Shape;2956;p11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7" name="Google Shape;2957;p11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58" name="Google Shape;2958;p11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59" name="Google Shape;2959;p11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60" name="Google Shape;2960;p11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61" name="Google Shape;2961;p11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62" name="Google Shape;2962;p11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6" name="Shape 2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7" name="Google Shape;2967;p117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68" name="Google Shape;2968;p117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9" name="Google Shape;2969;p117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0" name="Google Shape;2970;p117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71" name="Google Shape;2971;p117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72" name="Google Shape;2972;p117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73" name="Google Shape;2973;p117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74" name="Google Shape;2974;p117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75" name="Google Shape;2975;p117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76" name="Google Shape;2976;p117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77" name="Google Shape;2977;p117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78" name="Google Shape;2978;p117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9" name="Google Shape;2979;p117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0" name="Google Shape;2980;p117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81" name="Google Shape;2981;p117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82" name="Google Shape;2982;p117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83" name="Google Shape;2983;p117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84" name="Google Shape;2984;p117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85" name="Google Shape;2985;p117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9" name="Shape 2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" name="Google Shape;2990;p118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