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7" r:id="rId3"/>
    <p:sldId id="286" r:id="rId4"/>
    <p:sldId id="283" r:id="rId5"/>
    <p:sldId id="285" r:id="rId6"/>
    <p:sldId id="290" r:id="rId7"/>
    <p:sldId id="282" r:id="rId8"/>
    <p:sldId id="288" r:id="rId9"/>
    <p:sldId id="280" r:id="rId10"/>
    <p:sldId id="259" r:id="rId11"/>
    <p:sldId id="260" r:id="rId12"/>
    <p:sldId id="281" r:id="rId13"/>
    <p:sldId id="258" r:id="rId14"/>
    <p:sldId id="28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FCB79B-A92A-1DEC-126C-907E65F10D24}" v="7" dt="2026-10-01T09:28:33.5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3824-0ADD-9BC9-F633-6E4BE8E9D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B1E744-3C48-137C-2DC3-D09BDBE229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BBCAE-7164-519A-71E2-56D132971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221C3-BD70-4EA1-856D-F0ACEE24E40F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C0B39-150E-348C-BA35-EBBDDDEBD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C48C9-2B39-1644-0B46-3DC792EE9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2A4B-C51E-4E03-B4C4-5C03A30E6A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972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9A43C-F92A-E38F-5F69-54A44DD29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06E8B-96F2-345A-6476-38039A1F3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617B7D-7E96-47AD-645C-99E7ACC9E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221C3-BD70-4EA1-856D-F0ACEE24E40F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EF578-FC3C-8250-7DFF-444261050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8BF39-6597-24CF-D6C1-57179666C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2A4B-C51E-4E03-B4C4-5C03A30E6A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168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4826C-9EF3-632A-3CEB-7359B6B4A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54DB0-5A38-5E42-1E44-333F898155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8671B-7F08-F55B-F708-021443037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221C3-BD70-4EA1-856D-F0ACEE24E40F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AA8BD-3482-9C95-EA47-E0467A873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6F8AF-626F-2A07-6B30-E5EAC0497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2A4B-C51E-4E03-B4C4-5C03A30E6A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251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2AE64-4190-FAB7-E300-77D71E3E2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48E9E-F5BC-4D7A-1B7B-8F49C87C92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77688E-DF64-7B43-3849-AAE509A82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0285F2-2850-A6BF-C8BF-1883EF84A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221C3-BD70-4EA1-856D-F0ACEE24E40F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B1B3F-0CA5-ABB3-4299-B615109BA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4B48BD-4536-EF1D-004E-1CA7990B0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2A4B-C51E-4E03-B4C4-5C03A30E6A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994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80D9A-7248-BE46-DF6E-B4D92DF6B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80E80C-6765-8A08-65B2-10B7EC284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72227A-0FA1-1ACC-0A0E-7AE3AC6E30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B5F66A-F236-9662-E657-A1C36F4357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3B552D-CE10-F054-843B-760469F25A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C6597D-1E46-C9F1-B9AD-229469085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221C3-BD70-4EA1-856D-F0ACEE24E40F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0325E5-9996-78C6-2241-8ECC2010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4BEB3B-F626-899D-32E6-EF66A273D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2A4B-C51E-4E03-B4C4-5C03A30E6A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471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7BCAA-395F-D8A2-E050-48718AB84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2B756C-4654-9849-4EE6-DDDB58067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221C3-BD70-4EA1-856D-F0ACEE24E40F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2950BE-807C-70BD-4F65-A8F14BFDB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44DC7D-7F6B-A1E0-267A-CA1D898B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2A4B-C51E-4E03-B4C4-5C03A30E6A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684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2C2C03-6F6F-F1E8-10B7-FE30F8520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221C3-BD70-4EA1-856D-F0ACEE24E40F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9ABB73-714F-2AD9-0ECF-3859EC077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B231D-C65E-C1B8-9BFA-39C5E38B6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2A4B-C51E-4E03-B4C4-5C03A30E6A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184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49B91-4660-BB03-ACA4-6CDA3E9A3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BAF3E-9A52-9CA5-936C-06EFD07F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262C0-98B3-9137-2EF6-7DC57686CE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22655-0079-6B21-3ED2-6C79138DF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221C3-BD70-4EA1-856D-F0ACEE24E40F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9352D8-DACC-9712-C9EE-3DB327A39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A6D93-25F3-573D-E4DD-B7EAE574A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2A4B-C51E-4E03-B4C4-5C03A30E6A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4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02A96-A71B-4554-58F1-41BBC1935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3AA37A-40D6-02AD-2BC4-ED5E34D194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5927C-7204-5410-5027-28E759F000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50FAF9-31E3-DA67-225F-B42120239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221C3-BD70-4EA1-856D-F0ACEE24E40F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5F701-DCC2-7CD9-2C0E-7206EEE0D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C022AD-7343-207F-184C-AA596C981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2A4B-C51E-4E03-B4C4-5C03A30E6A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846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CD097-7BC7-309C-834D-3314F895E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085CA2-85B8-21C3-19BA-C9B5C906D6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D8799-9ED0-8B40-5B40-BF0E77F55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221C3-BD70-4EA1-856D-F0ACEE24E40F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861D5-DDA0-8F0D-AE30-B4962B5EF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D3FF1-6D01-EEA9-2225-474C0BE10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2A4B-C51E-4E03-B4C4-5C03A30E6A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212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4FC022-81FA-295F-F492-F46120EA31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9331E4-75B7-1195-F85E-939E9D4851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6A485-E5E0-FF0C-6BC5-6BD682C36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221C3-BD70-4EA1-856D-F0ACEE24E40F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019AE-8AA7-4A58-0AD2-0992F33AA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9A383-0595-C3D1-9680-5D89A5014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2A4B-C51E-4E03-B4C4-5C03A30E6A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706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B195E8-BC14-84F2-E0F3-A00445593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A42AD8-83B5-C8F8-9B3E-9A07299E9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CD443-1BF6-AB78-E853-40AF791513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2221C3-BD70-4EA1-856D-F0ACEE24E40F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47C5F-4B25-0C44-E87B-A8CE9CBD39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77065-8B97-0B2C-CF2E-8CCE77AD3B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942A4B-C51E-4E03-B4C4-5C03A30E6A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7770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5172E-889F-05BD-3918-F3B5183D84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82FE41-73D6-D084-69AF-DF70EC574B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A black background with orange text&#10;&#10;Description automatically generated">
            <a:extLst>
              <a:ext uri="{FF2B5EF4-FFF2-40B4-BE49-F238E27FC236}">
                <a16:creationId xmlns:a16="http://schemas.microsoft.com/office/drawing/2014/main" id="{79D51D4A-E645-24BD-D41B-FD296E5F2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72" y="357352"/>
            <a:ext cx="9925055" cy="51054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EE2F26-01EF-2349-8FF7-C623601CA4C5}"/>
              </a:ext>
            </a:extLst>
          </p:cNvPr>
          <p:cNvSpPr txBox="1"/>
          <p:nvPr/>
        </p:nvSpPr>
        <p:spPr>
          <a:xfrm>
            <a:off x="2414336" y="5462829"/>
            <a:ext cx="7363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Gloucestershire Healthy Living and Learning Presentation </a:t>
            </a:r>
          </a:p>
        </p:txBody>
      </p:sp>
    </p:spTree>
    <p:extLst>
      <p:ext uri="{BB962C8B-B14F-4D97-AF65-F5344CB8AC3E}">
        <p14:creationId xmlns:p14="http://schemas.microsoft.com/office/powerpoint/2010/main" val="1580959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EC9D9DA-A665-033F-6983-B3C87E2E40A3}"/>
              </a:ext>
            </a:extLst>
          </p:cNvPr>
          <p:cNvSpPr txBox="1">
            <a:spLocks/>
          </p:cNvSpPr>
          <p:nvPr/>
        </p:nvSpPr>
        <p:spPr>
          <a:xfrm>
            <a:off x="838199" y="365125"/>
            <a:ext cx="665398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Importance in Equity.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AE0648-1D9D-5F64-96EC-CCB80A178C9A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455194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endParaRPr lang="en-GB" u="sng" kern="100"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u="sng" kern="10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Vision:</a:t>
            </a:r>
            <a:r>
              <a:rPr lang="en-GB" kern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Our vision is to 'create a world of curiosity that allows everyone to learn, celebrate and embrace our differences’.</a:t>
            </a:r>
          </a:p>
          <a:p>
            <a:pPr marL="0" indent="0">
              <a:spcAft>
                <a:spcPts val="800"/>
              </a:spcAft>
              <a:buFont typeface="Arial" panose="020B0604020202020204" pitchFamily="34" charset="0"/>
              <a:buNone/>
            </a:pPr>
            <a:endParaRPr lang="en-GB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GB" u="sng" kern="0">
                <a:latin typeface="Arial" panose="020B0604020202020204" pitchFamily="34" charset="0"/>
                <a:ea typeface="Aptos" panose="020B0004020202020204" pitchFamily="34" charset="0"/>
              </a:rPr>
              <a:t>Mission</a:t>
            </a:r>
            <a:r>
              <a:rPr lang="en-GB" kern="0">
                <a:latin typeface="Arial" panose="020B0604020202020204" pitchFamily="34" charset="0"/>
                <a:ea typeface="Aptos" panose="020B0004020202020204" pitchFamily="34" charset="0"/>
              </a:rPr>
              <a:t>: Our mission is to elevate the voices of ethnically and culturally diverse communities through education, events, and training with a focus on creating equitable futures in Gloucestershire and</a:t>
            </a:r>
            <a:r>
              <a:rPr lang="en-GB" kern="0">
                <a:latin typeface="Helvetica Neue"/>
                <a:ea typeface="Aptos" panose="020B0004020202020204" pitchFamily="34" charset="0"/>
                <a:cs typeface="Helvetica Neue"/>
              </a:rPr>
              <a:t> beyond. </a:t>
            </a:r>
            <a:endParaRPr lang="en-GB"/>
          </a:p>
          <a:p>
            <a:endParaRPr lang="en-GB"/>
          </a:p>
        </p:txBody>
      </p:sp>
      <p:pic>
        <p:nvPicPr>
          <p:cNvPr id="6" name="Picture 2" descr="Equity vs. Equality: What's the Difference?">
            <a:extLst>
              <a:ext uri="{FF2B5EF4-FFF2-40B4-BE49-F238E27FC236}">
                <a16:creationId xmlns:a16="http://schemas.microsoft.com/office/drawing/2014/main" id="{4D16E81F-80B7-2AA3-225B-95FDABE93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76" y="1443935"/>
            <a:ext cx="6318836" cy="473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145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4" name="Content Placeholder 8" descr="A diagram of different colored squares&#10;&#10;AI-generated content may be incorrect.">
            <a:extLst>
              <a:ext uri="{FF2B5EF4-FFF2-40B4-BE49-F238E27FC236}">
                <a16:creationId xmlns:a16="http://schemas.microsoft.com/office/drawing/2014/main" id="{61F76FC8-4CF8-E8EF-277B-3207F90590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047" y="20413"/>
            <a:ext cx="7067906" cy="673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905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59EE5-1369-0D05-4D8D-AA411935D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5074024"/>
            <a:ext cx="10109199" cy="59803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Culture Days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829F50-B970-EFA4-D200-E23B85C777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1" r="-1" b="9985"/>
          <a:stretch>
            <a:fillRect/>
          </a:stretch>
        </p:blipFill>
        <p:spPr>
          <a:xfrm>
            <a:off x="2717" y="4"/>
            <a:ext cx="4062634" cy="41727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3FB520-D4B1-BE66-FB28-C683F2AC7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0" r="-1" b="5736"/>
          <a:stretch>
            <a:fillRect/>
          </a:stretch>
        </p:blipFill>
        <p:spPr>
          <a:xfrm>
            <a:off x="8126629" y="0"/>
            <a:ext cx="4062654" cy="4172778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19CF34-8E3D-F725-2A91-B4D58068B8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7" r="18106" b="-2"/>
          <a:stretch>
            <a:fillRect/>
          </a:stretch>
        </p:blipFill>
        <p:spPr>
          <a:xfrm>
            <a:off x="4059259" y="0"/>
            <a:ext cx="4067370" cy="417278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1" y="4811517"/>
            <a:ext cx="736939" cy="1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2254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6A698-BD1B-EEB0-7FBE-249F252F2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6056" y="2162021"/>
            <a:ext cx="5291663" cy="1628775"/>
          </a:xfrm>
        </p:spPr>
        <p:txBody>
          <a:bodyPr anchor="b">
            <a:normAutofit/>
          </a:bodyPr>
          <a:lstStyle/>
          <a:p>
            <a:r>
              <a:rPr lang="en-GB" sz="4000"/>
              <a:t>Black History Month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984DFB-FF14-4820-54ED-DFE2F1EC2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7" b="7408"/>
          <a:stretch>
            <a:fillRect/>
          </a:stretch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72255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E33A9F6-7B93-12A6-DD3D-077290B61A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6862" y="542925"/>
            <a:ext cx="11598276" cy="578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104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382E0DD2-11DF-4411-A6ED-1182F51769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C298C7-A689-5C2B-1309-EBC16853A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6248" y="2593050"/>
            <a:ext cx="3800564" cy="1671569"/>
          </a:xfrm>
        </p:spPr>
        <p:txBody>
          <a:bodyPr>
            <a:normAutofit/>
          </a:bodyPr>
          <a:lstStyle/>
          <a:p>
            <a:r>
              <a:rPr lang="en-GB" sz="4000"/>
              <a:t>Summer School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E2F2FF4-3ADA-5AD3-7283-AA40FC7CF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" r="19374" b="-3"/>
          <a:stretch>
            <a:fillRect/>
          </a:stretch>
        </p:blipFill>
        <p:spPr>
          <a:xfrm>
            <a:off x="8969" y="-2"/>
            <a:ext cx="2376092" cy="222875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23E6AE5-E745-A91B-6B63-9A0D56CF1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2" r="17338" b="-3"/>
          <a:stretch>
            <a:fillRect/>
          </a:stretch>
        </p:blipFill>
        <p:spPr>
          <a:xfrm>
            <a:off x="2579411" y="-2446"/>
            <a:ext cx="2376092" cy="2228759"/>
          </a:xfrm>
          <a:prstGeom prst="rect">
            <a:avLst/>
          </a:prstGeom>
        </p:spPr>
      </p:pic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68DA02CF-EAAC-0FB5-B52F-5F73E696C0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4" r="-4" b="25803"/>
          <a:stretch>
            <a:fillRect/>
          </a:stretch>
        </p:blipFill>
        <p:spPr>
          <a:xfrm>
            <a:off x="5149852" y="-10223"/>
            <a:ext cx="2376092" cy="22287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9C7B8ED-8689-417A-2244-15AC9CADDC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7" r="5" b="7486"/>
          <a:stretch>
            <a:fillRect/>
          </a:stretch>
        </p:blipFill>
        <p:spPr>
          <a:xfrm>
            <a:off x="3714" y="2400151"/>
            <a:ext cx="3330225" cy="205736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30EBA37-EA06-19F9-26D4-83BF5D4BB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" b="10597"/>
          <a:stretch>
            <a:fillRect/>
          </a:stretch>
        </p:blipFill>
        <p:spPr>
          <a:xfrm>
            <a:off x="-1" y="4628909"/>
            <a:ext cx="3324552" cy="222909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6DE77BC-8837-F072-B316-2631184C6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6" r="2" b="11678"/>
          <a:stretch>
            <a:fillRect/>
          </a:stretch>
        </p:blipFill>
        <p:spPr>
          <a:xfrm>
            <a:off x="3534403" y="2400151"/>
            <a:ext cx="3996536" cy="44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896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A19E6-FD93-3627-0024-6FC87BEEA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2341"/>
            <a:ext cx="7061616" cy="8041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Afterschool mentorship Club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6141A16-F4A1-EF1A-B84F-2E400BA1C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9" b="32291"/>
          <a:stretch>
            <a:fillRect/>
          </a:stretch>
        </p:blipFill>
        <p:spPr>
          <a:xfrm>
            <a:off x="-9" y="10"/>
            <a:ext cx="6096000" cy="527993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C42FDB5-A5BD-E417-79E1-6FEA7C5D3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09" b="1"/>
          <a:stretch>
            <a:fillRect/>
          </a:stretch>
        </p:blipFill>
        <p:spPr>
          <a:xfrm>
            <a:off x="6096008" y="10"/>
            <a:ext cx="6095999" cy="5279933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4FAA5DCB-E796-5631-BEDF-C3538DF18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5186489"/>
            <a:ext cx="12192000" cy="123364"/>
            <a:chOff x="1" y="6737460"/>
            <a:chExt cx="12192000" cy="12336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D0E53FB-E9D7-2C90-1C0C-D8E0FA5DB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034320" y="703141"/>
              <a:ext cx="123362" cy="12192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1AE1BA7-C690-2F30-65D6-3759194F2C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40559" y="4909383"/>
              <a:ext cx="123362" cy="3779520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9262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9F431-4CD3-8CD5-B547-BE5706E6F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640080"/>
            <a:ext cx="6251110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COLLABORATION YEAR WITH CEP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AE791F5-C185-11E6-EAFF-746728AE0A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709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662035E8-8F02-A7F5-E7A4-C6806B447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89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F8F3F2D-0123-8C52-33ED-DA35A1B8E3CC}"/>
              </a:ext>
            </a:extLst>
          </p:cNvPr>
          <p:cNvSpPr txBox="1">
            <a:spLocks/>
          </p:cNvSpPr>
          <p:nvPr/>
        </p:nvSpPr>
        <p:spPr>
          <a:xfrm>
            <a:off x="833120" y="1122363"/>
            <a:ext cx="3200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/>
              <a:t>Voice Box </a:t>
            </a:r>
          </a:p>
        </p:txBody>
      </p:sp>
      <p:pic>
        <p:nvPicPr>
          <p:cNvPr id="5" name="Content Placeholder 12">
            <a:extLst>
              <a:ext uri="{FF2B5EF4-FFF2-40B4-BE49-F238E27FC236}">
                <a16:creationId xmlns:a16="http://schemas.microsoft.com/office/drawing/2014/main" id="{742F06F9-CE04-9B42-04ED-33F83FC7ED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11044"/>
          <a:stretch>
            <a:fillRect/>
          </a:stretch>
        </p:blipFill>
        <p:spPr>
          <a:xfrm>
            <a:off x="8464815" y="2316480"/>
            <a:ext cx="3719748" cy="22086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67033E-4DB5-8E09-209C-E76A316E7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3" r="-4" b="5230"/>
          <a:stretch>
            <a:fillRect/>
          </a:stretch>
        </p:blipFill>
        <p:spPr>
          <a:xfrm>
            <a:off x="4745065" y="2300056"/>
            <a:ext cx="3719750" cy="22250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18FE69-1AE1-1024-0413-4C549D06F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12" r="2" b="39308"/>
          <a:stretch>
            <a:fillRect/>
          </a:stretch>
        </p:blipFill>
        <p:spPr>
          <a:xfrm>
            <a:off x="8464815" y="-16426"/>
            <a:ext cx="3719752" cy="22670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C46983-D9AC-0621-E129-58AE1B4CB0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11045"/>
          <a:stretch>
            <a:fillRect/>
          </a:stretch>
        </p:blipFill>
        <p:spPr>
          <a:xfrm>
            <a:off x="4745065" y="4640241"/>
            <a:ext cx="3719749" cy="22086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1AD7FE-597A-F6E8-1B2D-B05E3236AE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722"/>
          <a:stretch>
            <a:fillRect/>
          </a:stretch>
        </p:blipFill>
        <p:spPr>
          <a:xfrm>
            <a:off x="4745065" y="9143"/>
            <a:ext cx="3719748" cy="22414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ACF534-B34C-1CFA-2663-308584866A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353"/>
          <a:stretch>
            <a:fillRect/>
          </a:stretch>
        </p:blipFill>
        <p:spPr>
          <a:xfrm>
            <a:off x="8464815" y="4607394"/>
            <a:ext cx="3719752" cy="225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536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B79DE-2AE7-52E5-DC0C-C01C562D3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8448E10-9342-F749-1956-FF5824DC88C2}"/>
              </a:ext>
            </a:extLst>
          </p:cNvPr>
          <p:cNvSpPr txBox="1">
            <a:spLocks/>
          </p:cNvSpPr>
          <p:nvPr/>
        </p:nvSpPr>
        <p:spPr>
          <a:xfrm>
            <a:off x="4603468" y="4741948"/>
            <a:ext cx="6829520" cy="8620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solidFill>
                  <a:srgbClr val="FFFFFF"/>
                </a:solidFill>
              </a:rPr>
              <a:t>Horizons Council: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6A6F02-2C74-AE15-DDB5-82130E68A6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1" r="-2" b="-2"/>
          <a:stretch>
            <a:fillRect/>
          </a:stretch>
        </p:blipFill>
        <p:spPr>
          <a:xfrm>
            <a:off x="307840" y="4525715"/>
            <a:ext cx="3794760" cy="20105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6BB3A4-86B7-38D9-B06B-DE4F0177A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9" r="21490" b="1"/>
          <a:stretch>
            <a:fillRect/>
          </a:stretch>
        </p:blipFill>
        <p:spPr>
          <a:xfrm>
            <a:off x="307840" y="321732"/>
            <a:ext cx="3793472" cy="41113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5C2CB2-E214-72C8-389D-C841CA710B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7" r="38111" b="2"/>
          <a:stretch>
            <a:fillRect/>
          </a:stretch>
        </p:blipFill>
        <p:spPr>
          <a:xfrm>
            <a:off x="4194959" y="321734"/>
            <a:ext cx="3797570" cy="20105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D48C9B-3A6D-D6F6-4895-3EE7B57341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1" r="24474" b="-1"/>
          <a:stretch>
            <a:fillRect/>
          </a:stretch>
        </p:blipFill>
        <p:spPr>
          <a:xfrm>
            <a:off x="4190180" y="2422097"/>
            <a:ext cx="3794760" cy="20138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264D27-B5F6-42F6-460A-82D26C59D2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7" r="19987" b="-2"/>
          <a:stretch>
            <a:fillRect/>
          </a:stretch>
        </p:blipFill>
        <p:spPr>
          <a:xfrm>
            <a:off x="8086176" y="321733"/>
            <a:ext cx="3797984" cy="411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18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F64721-65F8-FD0B-B368-2CDC1E4A9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91"/>
            <a:ext cx="10515600" cy="221717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Young Designers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E44F8F-7A0F-1B1B-0B6B-3FF5285E60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423"/>
          <a:stretch>
            <a:fillRect/>
          </a:stretch>
        </p:blipFill>
        <p:spPr>
          <a:xfrm>
            <a:off x="184558" y="2962911"/>
            <a:ext cx="2255462" cy="31552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DCAAF4-4EB4-16FA-3847-1D51399F7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" b="6617"/>
          <a:stretch>
            <a:fillRect/>
          </a:stretch>
        </p:blipFill>
        <p:spPr>
          <a:xfrm>
            <a:off x="2575696" y="2962911"/>
            <a:ext cx="2255462" cy="31552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156467-8229-3692-A850-EADB107C79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8021"/>
          <a:stretch>
            <a:fillRect/>
          </a:stretch>
        </p:blipFill>
        <p:spPr>
          <a:xfrm>
            <a:off x="4966833" y="2962911"/>
            <a:ext cx="2255462" cy="31552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CFFB4D-342D-82C5-E099-6BA1EC6D55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" b="6617"/>
          <a:stretch>
            <a:fillRect/>
          </a:stretch>
        </p:blipFill>
        <p:spPr>
          <a:xfrm>
            <a:off x="7357971" y="2962911"/>
            <a:ext cx="2255462" cy="31552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9B7A04-F7AB-69D6-C883-3D9B206880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" b="6617"/>
          <a:stretch>
            <a:fillRect/>
          </a:stretch>
        </p:blipFill>
        <p:spPr>
          <a:xfrm>
            <a:off x="9749109" y="2962911"/>
            <a:ext cx="2255462" cy="315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76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9C509D2-0C1A-47B8-89C1-D3AB17D45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A69992-17B1-149F-C642-35C159A08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0313" y="2592750"/>
            <a:ext cx="4753535" cy="1672499"/>
          </a:xfrm>
        </p:spPr>
        <p:txBody>
          <a:bodyPr>
            <a:normAutofit/>
          </a:bodyPr>
          <a:lstStyle/>
          <a:p>
            <a:r>
              <a:rPr lang="en-GB" sz="4000"/>
              <a:t>Young Poets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8C35235-2654-D446-9604-16565AA25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94" r="-2" b="-2"/>
          <a:stretch>
            <a:fillRect/>
          </a:stretch>
        </p:blipFill>
        <p:spPr>
          <a:xfrm>
            <a:off x="-4642" y="10"/>
            <a:ext cx="3006061" cy="33396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99CEEE-E0CD-6717-DA9F-F118240AEF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1" r="18296" b="-1"/>
          <a:stretch>
            <a:fillRect/>
          </a:stretch>
        </p:blipFill>
        <p:spPr>
          <a:xfrm>
            <a:off x="3198068" y="10"/>
            <a:ext cx="2991088" cy="3339639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666A602-B2CD-604E-9E96-0BABD13BDB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0" r="1" b="11905"/>
          <a:stretch>
            <a:fillRect/>
          </a:stretch>
        </p:blipFill>
        <p:spPr>
          <a:xfrm rot="10800000">
            <a:off x="-2" y="3518351"/>
            <a:ext cx="6189158" cy="3339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767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3D7951-46F0-9D20-44E9-B220FE925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3716" y="-107437"/>
            <a:ext cx="4884568" cy="696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836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</Words>
  <Application>Microsoft Office PowerPoint</Application>
  <PresentationFormat>Widescreen</PresentationFormat>
  <Paragraphs>15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Helvetica Neue</vt:lpstr>
      <vt:lpstr>Office Theme</vt:lpstr>
      <vt:lpstr>PowerPoint Presentation</vt:lpstr>
      <vt:lpstr>PowerPoint Presentation</vt:lpstr>
      <vt:lpstr>PowerPoint Presentation</vt:lpstr>
      <vt:lpstr>Culture Days</vt:lpstr>
      <vt:lpstr>Black History Month</vt:lpstr>
      <vt:lpstr>PowerPoint Presentation</vt:lpstr>
      <vt:lpstr>Summer School</vt:lpstr>
      <vt:lpstr>Afterschool mentorship Club </vt:lpstr>
      <vt:lpstr>COLLABORATION YEAR WITH CEP</vt:lpstr>
      <vt:lpstr>PowerPoint Presentation</vt:lpstr>
      <vt:lpstr>PowerPoint Presentation</vt:lpstr>
      <vt:lpstr>Young Designers</vt:lpstr>
      <vt:lpstr>Young Poets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TOWSE, Katie</dc:creator>
  <cp:lastModifiedBy>TOWSE, Katie</cp:lastModifiedBy>
  <cp:revision>3</cp:revision>
  <dcterms:created xsi:type="dcterms:W3CDTF">2026-10-06T11:31:53Z</dcterms:created>
  <dcterms:modified xsi:type="dcterms:W3CDTF">2026-10-06T11:41:27Z</dcterms:modified>
</cp:coreProperties>
</file>