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10692000" cx="7560000"/>
  <p:notesSz cx="6858000" cy="9144000"/>
  <p:embeddedFontLst>
    <p:embeddedFont>
      <p:font typeface="Poppins"/>
      <p:regular r:id="rId14"/>
      <p:bold r:id="rId15"/>
      <p:italic r:id="rId16"/>
      <p:boldItalic r:id="rId17"/>
    </p:embeddedFont>
    <p:embeddedFont>
      <p:font typeface="Poppins Light"/>
      <p:regular r:id="rId18"/>
      <p:bold r:id="rId19"/>
      <p:italic r:id="rId20"/>
      <p:boldItalic r:id="rId21"/>
    </p:embeddedFont>
    <p:embeddedFont>
      <p:font typeface="Poppins Medium"/>
      <p:regular r:id="rId22"/>
      <p:bold r:id="rId23"/>
      <p:italic r:id="rId24"/>
      <p:boldItalic r:id="rId25"/>
    </p:embeddedFont>
    <p:embeddedFont>
      <p:font typeface="Poppins SemiBold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1B3D3DB-97DD-48DF-A49D-C7494689D75E}">
  <a:tblStyle styleId="{A1B3D3DB-97DD-48DF-A49D-C7494689D75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Light-italic.fntdata"/><Relationship Id="rId22" Type="http://schemas.openxmlformats.org/officeDocument/2006/relationships/font" Target="fonts/PoppinsMedium-regular.fntdata"/><Relationship Id="rId21" Type="http://schemas.openxmlformats.org/officeDocument/2006/relationships/font" Target="fonts/PoppinsLight-boldItalic.fntdata"/><Relationship Id="rId24" Type="http://schemas.openxmlformats.org/officeDocument/2006/relationships/font" Target="fonts/PoppinsMedium-italic.fntdata"/><Relationship Id="rId23" Type="http://schemas.openxmlformats.org/officeDocument/2006/relationships/font" Target="fonts/PoppinsMedium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oppinsSemiBold-regular.fntdata"/><Relationship Id="rId25" Type="http://schemas.openxmlformats.org/officeDocument/2006/relationships/font" Target="fonts/PoppinsMedium-boldItalic.fntdata"/><Relationship Id="rId28" Type="http://schemas.openxmlformats.org/officeDocument/2006/relationships/font" Target="fonts/PoppinsSemiBold-italic.fntdata"/><Relationship Id="rId27" Type="http://schemas.openxmlformats.org/officeDocument/2006/relationships/font" Target="fonts/Poppins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oppinsSemiBold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Poppins-bold.fntdata"/><Relationship Id="rId14" Type="http://schemas.openxmlformats.org/officeDocument/2006/relationships/font" Target="fonts/Poppins-regular.fntdata"/><Relationship Id="rId17" Type="http://schemas.openxmlformats.org/officeDocument/2006/relationships/font" Target="fonts/Poppins-boldItalic.fntdata"/><Relationship Id="rId16" Type="http://schemas.openxmlformats.org/officeDocument/2006/relationships/font" Target="fonts/Poppins-italic.fntdata"/><Relationship Id="rId19" Type="http://schemas.openxmlformats.org/officeDocument/2006/relationships/font" Target="fonts/PoppinsLight-bold.fntdata"/><Relationship Id="rId18" Type="http://schemas.openxmlformats.org/officeDocument/2006/relationships/font" Target="fonts/Poppins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9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1500;g36e4c7cf537_0_51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1" name="Google Shape;1501;g36e4c7cf537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8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Google Shape;1549;g36e4c7cf537_0_54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0" name="Google Shape;1550;g36e4c7cf537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6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g36e4c7cf537_0_5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8" name="Google Shape;1568;g36e4c7cf537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0" name="Shape 1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1" name="Google Shape;1611;g36e4c7cf537_0_63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2" name="Google Shape;1612;g36e4c7cf537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4" name="Shape 1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5" name="Google Shape;1675;g36e4c7cf537_0_6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6" name="Google Shape;1676;g36e4c7cf537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5" name="Shape 1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6" name="Google Shape;1686;g36e4c7cf537_0_6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7" name="Google Shape;1687;g36e4c7cf537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6" name="Shape 1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7" name="Google Shape;1697;g36e4c7cf537_0_6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8" name="Google Shape;1698;g36e4c7cf537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2" name="Shape 1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3" name="Google Shape;1713;g36e4c7cf537_0_10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4" name="Google Shape;1714;g36e4c7cf537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5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7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1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1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1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1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1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oogle Shape;13;p5"/>
          <p:cNvGraphicFramePr/>
          <p:nvPr/>
        </p:nvGraphicFramePr>
        <p:xfrm>
          <a:off x="483425" y="1554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6592400"/>
              </a:tblGrid>
              <a:tr h="301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SCHOOL INFORMATION</a:t>
                      </a:r>
                      <a:endParaRPr b="1"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solidFill>
                      <a:srgbClr val="EFEFEF"/>
                    </a:solidFill>
                  </a:tcPr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TEACHER: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CLASS: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SCHOOL: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</a:tbl>
          </a:graphicData>
        </a:graphic>
      </p:graphicFrame>
      <p:sp>
        <p:nvSpPr>
          <p:cNvPr id="14" name="Google Shape;14;p5"/>
          <p:cNvSpPr txBox="1"/>
          <p:nvPr>
            <p:ph idx="1" type="body"/>
          </p:nvPr>
        </p:nvSpPr>
        <p:spPr>
          <a:xfrm>
            <a:off x="1204500" y="1856050"/>
            <a:ext cx="58713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" name="Google Shape;15;p5"/>
          <p:cNvSpPr/>
          <p:nvPr/>
        </p:nvSpPr>
        <p:spPr>
          <a:xfrm>
            <a:off x="481420" y="758600"/>
            <a:ext cx="65964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0B4254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IMPORTANT INFORMATION</a:t>
            </a:r>
            <a:endParaRPr sz="2100">
              <a:solidFill>
                <a:srgbClr val="0B4254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graphicFrame>
        <p:nvGraphicFramePr>
          <p:cNvPr id="16" name="Google Shape;16;p5"/>
          <p:cNvGraphicFramePr/>
          <p:nvPr/>
        </p:nvGraphicFramePr>
        <p:xfrm>
          <a:off x="483425" y="3005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6592400"/>
              </a:tblGrid>
              <a:tr h="301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BELL TIMES</a:t>
                      </a:r>
                      <a:endParaRPr b="1"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solidFill>
                      <a:srgbClr val="EFEFEF"/>
                    </a:solidFill>
                  </a:tcPr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SCHOOL STARTS: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MORNING BREAK: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LUNCH BREAK: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AFTERNOON BREAK: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SCHOOL FINISHES: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</a:tbl>
          </a:graphicData>
        </a:graphic>
      </p:graphicFrame>
      <p:cxnSp>
        <p:nvCxnSpPr>
          <p:cNvPr id="17" name="Google Shape;17;p5"/>
          <p:cNvCxnSpPr/>
          <p:nvPr/>
        </p:nvCxnSpPr>
        <p:spPr>
          <a:xfrm>
            <a:off x="3941025" y="1194400"/>
            <a:ext cx="3134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8" name="Google Shape;18;p5"/>
          <p:cNvSpPr txBox="1"/>
          <p:nvPr>
            <p:ph idx="2" type="body"/>
          </p:nvPr>
        </p:nvSpPr>
        <p:spPr>
          <a:xfrm>
            <a:off x="1204500" y="2146150"/>
            <a:ext cx="58713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9" name="Google Shape;19;p5"/>
          <p:cNvSpPr txBox="1"/>
          <p:nvPr>
            <p:ph idx="3" type="body"/>
          </p:nvPr>
        </p:nvSpPr>
        <p:spPr>
          <a:xfrm>
            <a:off x="1204500" y="2430925"/>
            <a:ext cx="58713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0" name="Google Shape;20;p5"/>
          <p:cNvSpPr txBox="1"/>
          <p:nvPr>
            <p:ph idx="4" type="body"/>
          </p:nvPr>
        </p:nvSpPr>
        <p:spPr>
          <a:xfrm>
            <a:off x="1896600" y="3307475"/>
            <a:ext cx="51792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1" name="Google Shape;21;p5"/>
          <p:cNvSpPr txBox="1"/>
          <p:nvPr>
            <p:ph idx="5" type="body"/>
          </p:nvPr>
        </p:nvSpPr>
        <p:spPr>
          <a:xfrm>
            <a:off x="1896600" y="3597575"/>
            <a:ext cx="51792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6" type="body"/>
          </p:nvPr>
        </p:nvSpPr>
        <p:spPr>
          <a:xfrm>
            <a:off x="1896600" y="3882350"/>
            <a:ext cx="51792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7" type="body"/>
          </p:nvPr>
        </p:nvSpPr>
        <p:spPr>
          <a:xfrm>
            <a:off x="1896600" y="4178700"/>
            <a:ext cx="51792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" name="Google Shape;24;p5"/>
          <p:cNvSpPr txBox="1"/>
          <p:nvPr>
            <p:ph idx="8" type="body"/>
          </p:nvPr>
        </p:nvSpPr>
        <p:spPr>
          <a:xfrm>
            <a:off x="1896600" y="4457225"/>
            <a:ext cx="51792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6" title="Teacher Planner - 25-26 - TES Resources - Primary Version copy_Page_05.jpg"/>
          <p:cNvPicPr preferRelativeResize="0"/>
          <p:nvPr/>
        </p:nvPicPr>
        <p:blipFill rotWithShape="1">
          <a:blip r:embed="rId2">
            <a:alphaModFix/>
          </a:blip>
          <a:srcRect b="40" l="0" r="0" t="30"/>
          <a:stretch/>
        </p:blipFill>
        <p:spPr>
          <a:xfrm>
            <a:off x="0" y="3436"/>
            <a:ext cx="7560001" cy="10685128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6"/>
          <p:cNvSpPr/>
          <p:nvPr/>
        </p:nvSpPr>
        <p:spPr>
          <a:xfrm>
            <a:off x="6598425" y="10190300"/>
            <a:ext cx="916200" cy="483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" name="Google Shape;28;p6" title="TES TS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6"/>
          <p:cNvSpPr txBox="1"/>
          <p:nvPr>
            <p:ph idx="1" type="body"/>
          </p:nvPr>
        </p:nvSpPr>
        <p:spPr>
          <a:xfrm>
            <a:off x="495200" y="202962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2" type="body"/>
          </p:nvPr>
        </p:nvSpPr>
        <p:spPr>
          <a:xfrm>
            <a:off x="3911150" y="202962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1" name="Google Shape;31;p6"/>
          <p:cNvSpPr txBox="1"/>
          <p:nvPr>
            <p:ph idx="3" type="body"/>
          </p:nvPr>
        </p:nvSpPr>
        <p:spPr>
          <a:xfrm>
            <a:off x="495200" y="49696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2" name="Google Shape;32;p6"/>
          <p:cNvSpPr txBox="1"/>
          <p:nvPr>
            <p:ph idx="4" type="body"/>
          </p:nvPr>
        </p:nvSpPr>
        <p:spPr>
          <a:xfrm>
            <a:off x="3911150" y="49696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3" name="Google Shape;33;p6"/>
          <p:cNvSpPr txBox="1"/>
          <p:nvPr>
            <p:ph idx="5" type="body"/>
          </p:nvPr>
        </p:nvSpPr>
        <p:spPr>
          <a:xfrm>
            <a:off x="495200" y="78874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4" name="Google Shape;34;p6"/>
          <p:cNvSpPr txBox="1"/>
          <p:nvPr>
            <p:ph idx="6" type="body"/>
          </p:nvPr>
        </p:nvSpPr>
        <p:spPr>
          <a:xfrm>
            <a:off x="3911150" y="78874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7" type="body"/>
          </p:nvPr>
        </p:nvSpPr>
        <p:spPr>
          <a:xfrm>
            <a:off x="2540000" y="539650"/>
            <a:ext cx="4544400" cy="7104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3111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Poppins"/>
              <a:buChar char="●"/>
              <a:defRPr sz="1300">
                <a:latin typeface="Poppins"/>
                <a:ea typeface="Poppins"/>
                <a:cs typeface="Poppins"/>
                <a:sym typeface="Poppins"/>
              </a:defRPr>
            </a:lvl1pPr>
            <a:lvl2pPr indent="-311150" lvl="1" marL="9144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○"/>
              <a:defRPr sz="1300">
                <a:latin typeface="Poppins"/>
                <a:ea typeface="Poppins"/>
                <a:cs typeface="Poppins"/>
                <a:sym typeface="Poppins"/>
              </a:defRPr>
            </a:lvl2pPr>
            <a:lvl3pPr indent="-311150" lvl="2" marL="13716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■"/>
              <a:defRPr sz="1300">
                <a:latin typeface="Poppins"/>
                <a:ea typeface="Poppins"/>
                <a:cs typeface="Poppins"/>
                <a:sym typeface="Poppins"/>
              </a:defRPr>
            </a:lvl3pPr>
            <a:lvl4pPr indent="-311150" lvl="3" marL="18288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●"/>
              <a:defRPr sz="1300">
                <a:latin typeface="Poppins"/>
                <a:ea typeface="Poppins"/>
                <a:cs typeface="Poppins"/>
                <a:sym typeface="Poppins"/>
              </a:defRPr>
            </a:lvl4pPr>
            <a:lvl5pPr indent="-311150" lvl="4" marL="22860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○"/>
              <a:defRPr sz="1300">
                <a:latin typeface="Poppins"/>
                <a:ea typeface="Poppins"/>
                <a:cs typeface="Poppins"/>
                <a:sym typeface="Poppins"/>
              </a:defRPr>
            </a:lvl5pPr>
            <a:lvl6pPr indent="-311150" lvl="5" marL="27432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■"/>
              <a:defRPr sz="1300">
                <a:latin typeface="Poppins"/>
                <a:ea typeface="Poppins"/>
                <a:cs typeface="Poppins"/>
                <a:sym typeface="Poppins"/>
              </a:defRPr>
            </a:lvl6pPr>
            <a:lvl7pPr indent="-311150" lvl="6" marL="32004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●"/>
              <a:defRPr sz="1300">
                <a:latin typeface="Poppins"/>
                <a:ea typeface="Poppins"/>
                <a:cs typeface="Poppins"/>
                <a:sym typeface="Poppins"/>
              </a:defRPr>
            </a:lvl7pPr>
            <a:lvl8pPr indent="-311150" lvl="7" marL="36576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○"/>
              <a:defRPr sz="1300">
                <a:latin typeface="Poppins"/>
                <a:ea typeface="Poppins"/>
                <a:cs typeface="Poppins"/>
                <a:sym typeface="Poppins"/>
              </a:defRPr>
            </a:lvl8pPr>
            <a:lvl9pPr indent="-311150" lvl="8" marL="411480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SzPts val="1300"/>
              <a:buFont typeface="Poppins"/>
              <a:buChar char="■"/>
              <a:defRPr sz="13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" name="Google Shape;36;p6"/>
          <p:cNvSpPr/>
          <p:nvPr/>
        </p:nvSpPr>
        <p:spPr>
          <a:xfrm>
            <a:off x="463825" y="1170600"/>
            <a:ext cx="2106600" cy="14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7" title="Teacher Planner - 25-26 - TES Resources - Primary Version copy_Page_06.jpg"/>
          <p:cNvPicPr preferRelativeResize="0"/>
          <p:nvPr/>
        </p:nvPicPr>
        <p:blipFill rotWithShape="1">
          <a:blip r:embed="rId2">
            <a:alphaModFix/>
          </a:blip>
          <a:srcRect b="40" l="0" r="0" t="30"/>
          <a:stretch/>
        </p:blipFill>
        <p:spPr>
          <a:xfrm>
            <a:off x="0" y="3436"/>
            <a:ext cx="7560001" cy="10685128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7"/>
          <p:cNvSpPr/>
          <p:nvPr/>
        </p:nvSpPr>
        <p:spPr>
          <a:xfrm>
            <a:off x="6598425" y="10190300"/>
            <a:ext cx="916200" cy="483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" name="Google Shape;40;p7" title="TES TS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7"/>
          <p:cNvSpPr txBox="1"/>
          <p:nvPr>
            <p:ph idx="1" type="body"/>
          </p:nvPr>
        </p:nvSpPr>
        <p:spPr>
          <a:xfrm>
            <a:off x="495200" y="202962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2" name="Google Shape;42;p7"/>
          <p:cNvSpPr txBox="1"/>
          <p:nvPr>
            <p:ph idx="2" type="body"/>
          </p:nvPr>
        </p:nvSpPr>
        <p:spPr>
          <a:xfrm>
            <a:off x="3911150" y="202962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3" name="Google Shape;43;p7"/>
          <p:cNvSpPr txBox="1"/>
          <p:nvPr>
            <p:ph idx="3" type="body"/>
          </p:nvPr>
        </p:nvSpPr>
        <p:spPr>
          <a:xfrm>
            <a:off x="495200" y="49696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idx="4" type="body"/>
          </p:nvPr>
        </p:nvSpPr>
        <p:spPr>
          <a:xfrm>
            <a:off x="3911150" y="49696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" name="Google Shape;45;p7"/>
          <p:cNvSpPr txBox="1"/>
          <p:nvPr>
            <p:ph idx="5" type="body"/>
          </p:nvPr>
        </p:nvSpPr>
        <p:spPr>
          <a:xfrm>
            <a:off x="495200" y="78874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6" name="Google Shape;46;p7"/>
          <p:cNvSpPr txBox="1"/>
          <p:nvPr>
            <p:ph idx="6" type="body"/>
          </p:nvPr>
        </p:nvSpPr>
        <p:spPr>
          <a:xfrm>
            <a:off x="3911150" y="78874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7" type="body"/>
          </p:nvPr>
        </p:nvSpPr>
        <p:spPr>
          <a:xfrm>
            <a:off x="491500" y="539650"/>
            <a:ext cx="6592800" cy="7104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3111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Poppins"/>
              <a:buChar char="●"/>
              <a:defRPr sz="1300">
                <a:latin typeface="Poppins"/>
                <a:ea typeface="Poppins"/>
                <a:cs typeface="Poppins"/>
                <a:sym typeface="Poppins"/>
              </a:defRPr>
            </a:lvl1pPr>
            <a:lvl2pPr indent="-311150" lvl="1" marL="9144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○"/>
              <a:defRPr sz="1300">
                <a:latin typeface="Poppins"/>
                <a:ea typeface="Poppins"/>
                <a:cs typeface="Poppins"/>
                <a:sym typeface="Poppins"/>
              </a:defRPr>
            </a:lvl2pPr>
            <a:lvl3pPr indent="-311150" lvl="2" marL="13716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■"/>
              <a:defRPr sz="1300">
                <a:latin typeface="Poppins"/>
                <a:ea typeface="Poppins"/>
                <a:cs typeface="Poppins"/>
                <a:sym typeface="Poppins"/>
              </a:defRPr>
            </a:lvl3pPr>
            <a:lvl4pPr indent="-311150" lvl="3" marL="18288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●"/>
              <a:defRPr sz="1300">
                <a:latin typeface="Poppins"/>
                <a:ea typeface="Poppins"/>
                <a:cs typeface="Poppins"/>
                <a:sym typeface="Poppins"/>
              </a:defRPr>
            </a:lvl4pPr>
            <a:lvl5pPr indent="-311150" lvl="4" marL="22860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○"/>
              <a:defRPr sz="1300">
                <a:latin typeface="Poppins"/>
                <a:ea typeface="Poppins"/>
                <a:cs typeface="Poppins"/>
                <a:sym typeface="Poppins"/>
              </a:defRPr>
            </a:lvl5pPr>
            <a:lvl6pPr indent="-311150" lvl="5" marL="27432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■"/>
              <a:defRPr sz="1300">
                <a:latin typeface="Poppins"/>
                <a:ea typeface="Poppins"/>
                <a:cs typeface="Poppins"/>
                <a:sym typeface="Poppins"/>
              </a:defRPr>
            </a:lvl6pPr>
            <a:lvl7pPr indent="-311150" lvl="6" marL="32004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●"/>
              <a:defRPr sz="1300">
                <a:latin typeface="Poppins"/>
                <a:ea typeface="Poppins"/>
                <a:cs typeface="Poppins"/>
                <a:sym typeface="Poppins"/>
              </a:defRPr>
            </a:lvl7pPr>
            <a:lvl8pPr indent="-311150" lvl="7" marL="36576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○"/>
              <a:defRPr sz="1300">
                <a:latin typeface="Poppins"/>
                <a:ea typeface="Poppins"/>
                <a:cs typeface="Poppins"/>
                <a:sym typeface="Poppins"/>
              </a:defRPr>
            </a:lvl8pPr>
            <a:lvl9pPr indent="-311150" lvl="8" marL="411480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SzPts val="1300"/>
              <a:buFont typeface="Poppins"/>
              <a:buChar char="■"/>
              <a:defRPr sz="13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8" title="Teacher Planner - 25-26 - TES Resources - Primary Version copy_Page_07.jpg"/>
          <p:cNvPicPr preferRelativeResize="0"/>
          <p:nvPr/>
        </p:nvPicPr>
        <p:blipFill rotWithShape="1">
          <a:blip r:embed="rId2">
            <a:alphaModFix/>
          </a:blip>
          <a:srcRect b="40" l="0" r="0" t="30"/>
          <a:stretch/>
        </p:blipFill>
        <p:spPr>
          <a:xfrm>
            <a:off x="0" y="3436"/>
            <a:ext cx="7560001" cy="10685128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8"/>
          <p:cNvSpPr txBox="1"/>
          <p:nvPr>
            <p:ph idx="1" type="body"/>
          </p:nvPr>
        </p:nvSpPr>
        <p:spPr>
          <a:xfrm>
            <a:off x="2483975" y="943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1" name="Google Shape;51;p8"/>
          <p:cNvSpPr txBox="1"/>
          <p:nvPr>
            <p:ph idx="2" type="body"/>
          </p:nvPr>
        </p:nvSpPr>
        <p:spPr>
          <a:xfrm>
            <a:off x="767075" y="943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2" name="Google Shape;52;p8"/>
          <p:cNvSpPr txBox="1"/>
          <p:nvPr>
            <p:ph idx="3" type="body"/>
          </p:nvPr>
        </p:nvSpPr>
        <p:spPr>
          <a:xfrm>
            <a:off x="5915075" y="943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3" name="Google Shape;53;p8"/>
          <p:cNvSpPr txBox="1"/>
          <p:nvPr>
            <p:ph idx="4" type="body"/>
          </p:nvPr>
        </p:nvSpPr>
        <p:spPr>
          <a:xfrm>
            <a:off x="4198175" y="943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4" name="Google Shape;54;p8"/>
          <p:cNvSpPr txBox="1"/>
          <p:nvPr>
            <p:ph idx="5" type="body"/>
          </p:nvPr>
        </p:nvSpPr>
        <p:spPr>
          <a:xfrm>
            <a:off x="2483975" y="4332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6" type="body"/>
          </p:nvPr>
        </p:nvSpPr>
        <p:spPr>
          <a:xfrm>
            <a:off x="767075" y="4332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7" type="body"/>
          </p:nvPr>
        </p:nvSpPr>
        <p:spPr>
          <a:xfrm>
            <a:off x="5915075" y="4332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8" type="body"/>
          </p:nvPr>
        </p:nvSpPr>
        <p:spPr>
          <a:xfrm>
            <a:off x="4198175" y="4332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9" type="body"/>
          </p:nvPr>
        </p:nvSpPr>
        <p:spPr>
          <a:xfrm>
            <a:off x="2483975" y="770082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9" name="Google Shape;59;p8"/>
          <p:cNvSpPr txBox="1"/>
          <p:nvPr>
            <p:ph idx="13" type="body"/>
          </p:nvPr>
        </p:nvSpPr>
        <p:spPr>
          <a:xfrm>
            <a:off x="767075" y="770082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4" type="body"/>
          </p:nvPr>
        </p:nvSpPr>
        <p:spPr>
          <a:xfrm>
            <a:off x="5915075" y="770082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1" name="Google Shape;61;p8"/>
          <p:cNvSpPr txBox="1"/>
          <p:nvPr>
            <p:ph idx="15" type="body"/>
          </p:nvPr>
        </p:nvSpPr>
        <p:spPr>
          <a:xfrm>
            <a:off x="4198175" y="770082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2" name="Google Shape;62;p8"/>
          <p:cNvSpPr/>
          <p:nvPr/>
        </p:nvSpPr>
        <p:spPr>
          <a:xfrm>
            <a:off x="6598425" y="10263000"/>
            <a:ext cx="916200" cy="41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8" title="TES TS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9"/>
          <p:cNvGrpSpPr/>
          <p:nvPr/>
        </p:nvGrpSpPr>
        <p:grpSpPr>
          <a:xfrm>
            <a:off x="490317" y="932250"/>
            <a:ext cx="6579366" cy="8324325"/>
            <a:chOff x="-6672575" y="932250"/>
            <a:chExt cx="1474500" cy="8324325"/>
          </a:xfrm>
        </p:grpSpPr>
        <p:cxnSp>
          <p:nvCxnSpPr>
            <p:cNvPr id="66" name="Google Shape;66;p9"/>
            <p:cNvCxnSpPr/>
            <p:nvPr/>
          </p:nvCxnSpPr>
          <p:spPr>
            <a:xfrm>
              <a:off x="-6672575" y="932250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" name="Google Shape;67;p9"/>
            <p:cNvCxnSpPr/>
            <p:nvPr/>
          </p:nvCxnSpPr>
          <p:spPr>
            <a:xfrm>
              <a:off x="-6672575" y="1279097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" name="Google Shape;68;p9"/>
            <p:cNvCxnSpPr/>
            <p:nvPr/>
          </p:nvCxnSpPr>
          <p:spPr>
            <a:xfrm>
              <a:off x="-6672575" y="1625944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9"/>
            <p:cNvCxnSpPr/>
            <p:nvPr/>
          </p:nvCxnSpPr>
          <p:spPr>
            <a:xfrm>
              <a:off x="-6672575" y="1972791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" name="Google Shape;70;p9"/>
            <p:cNvCxnSpPr/>
            <p:nvPr/>
          </p:nvCxnSpPr>
          <p:spPr>
            <a:xfrm>
              <a:off x="-6672575" y="2319638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" name="Google Shape;71;p9"/>
            <p:cNvCxnSpPr/>
            <p:nvPr/>
          </p:nvCxnSpPr>
          <p:spPr>
            <a:xfrm>
              <a:off x="-6672575" y="2666484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" name="Google Shape;72;p9"/>
            <p:cNvCxnSpPr/>
            <p:nvPr/>
          </p:nvCxnSpPr>
          <p:spPr>
            <a:xfrm>
              <a:off x="-6672575" y="3013331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9"/>
            <p:cNvCxnSpPr/>
            <p:nvPr/>
          </p:nvCxnSpPr>
          <p:spPr>
            <a:xfrm>
              <a:off x="-6672575" y="3360178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9"/>
            <p:cNvCxnSpPr/>
            <p:nvPr/>
          </p:nvCxnSpPr>
          <p:spPr>
            <a:xfrm>
              <a:off x="-6672575" y="3707025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9"/>
            <p:cNvCxnSpPr/>
            <p:nvPr/>
          </p:nvCxnSpPr>
          <p:spPr>
            <a:xfrm>
              <a:off x="-6672575" y="4053872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9"/>
            <p:cNvCxnSpPr/>
            <p:nvPr/>
          </p:nvCxnSpPr>
          <p:spPr>
            <a:xfrm>
              <a:off x="-6672575" y="4400719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9"/>
            <p:cNvCxnSpPr/>
            <p:nvPr/>
          </p:nvCxnSpPr>
          <p:spPr>
            <a:xfrm>
              <a:off x="-6672575" y="4747566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9"/>
            <p:cNvCxnSpPr/>
            <p:nvPr/>
          </p:nvCxnSpPr>
          <p:spPr>
            <a:xfrm>
              <a:off x="-6672575" y="5094413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9"/>
            <p:cNvCxnSpPr/>
            <p:nvPr/>
          </p:nvCxnSpPr>
          <p:spPr>
            <a:xfrm>
              <a:off x="-6672575" y="5441259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9"/>
            <p:cNvCxnSpPr/>
            <p:nvPr/>
          </p:nvCxnSpPr>
          <p:spPr>
            <a:xfrm>
              <a:off x="-6672575" y="5788106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9"/>
            <p:cNvCxnSpPr/>
            <p:nvPr/>
          </p:nvCxnSpPr>
          <p:spPr>
            <a:xfrm>
              <a:off x="-6672575" y="6134953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9"/>
            <p:cNvCxnSpPr/>
            <p:nvPr/>
          </p:nvCxnSpPr>
          <p:spPr>
            <a:xfrm>
              <a:off x="-6672575" y="6481800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9"/>
            <p:cNvCxnSpPr/>
            <p:nvPr/>
          </p:nvCxnSpPr>
          <p:spPr>
            <a:xfrm>
              <a:off x="-6672575" y="6828647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9"/>
            <p:cNvCxnSpPr/>
            <p:nvPr/>
          </p:nvCxnSpPr>
          <p:spPr>
            <a:xfrm>
              <a:off x="-6672575" y="7175494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9"/>
            <p:cNvCxnSpPr/>
            <p:nvPr/>
          </p:nvCxnSpPr>
          <p:spPr>
            <a:xfrm>
              <a:off x="-6672575" y="7522341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9"/>
            <p:cNvCxnSpPr/>
            <p:nvPr/>
          </p:nvCxnSpPr>
          <p:spPr>
            <a:xfrm>
              <a:off x="-6672575" y="7869188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9"/>
            <p:cNvCxnSpPr/>
            <p:nvPr/>
          </p:nvCxnSpPr>
          <p:spPr>
            <a:xfrm>
              <a:off x="-6672575" y="8216034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9"/>
            <p:cNvCxnSpPr/>
            <p:nvPr/>
          </p:nvCxnSpPr>
          <p:spPr>
            <a:xfrm>
              <a:off x="-6672575" y="8562881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9"/>
            <p:cNvCxnSpPr/>
            <p:nvPr/>
          </p:nvCxnSpPr>
          <p:spPr>
            <a:xfrm>
              <a:off x="-6672575" y="8909728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9"/>
            <p:cNvCxnSpPr/>
            <p:nvPr/>
          </p:nvCxnSpPr>
          <p:spPr>
            <a:xfrm>
              <a:off x="-6672575" y="9256575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91" name="Google Shape;91;p9" title="Footer.png"/>
          <p:cNvPicPr preferRelativeResize="0"/>
          <p:nvPr/>
        </p:nvPicPr>
        <p:blipFill rotWithShape="1">
          <a:blip r:embed="rId2">
            <a:alphaModFix/>
          </a:blip>
          <a:srcRect b="3025" l="0" r="0" t="3025"/>
          <a:stretch/>
        </p:blipFill>
        <p:spPr>
          <a:xfrm>
            <a:off x="0" y="9606501"/>
            <a:ext cx="7560003" cy="1085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9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304800" lvl="0" marL="45720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lnSpc>
                <a:spcPct val="180000"/>
              </a:lnSpc>
              <a:spcBef>
                <a:spcPts val="130"/>
              </a:spcBef>
              <a:spcAft>
                <a:spcPts val="13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93" name="Google Shape;93;p9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19725" y="10053272"/>
            <a:ext cx="630176" cy="30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0" title="Planner Header.png"/>
          <p:cNvPicPr preferRelativeResize="0"/>
          <p:nvPr/>
        </p:nvPicPr>
        <p:blipFill rotWithShape="1">
          <a:blip r:embed="rId2">
            <a:alphaModFix/>
          </a:blip>
          <a:srcRect b="0" l="9560" r="9560" t="0"/>
          <a:stretch/>
        </p:blipFill>
        <p:spPr>
          <a:xfrm>
            <a:off x="300126" y="292050"/>
            <a:ext cx="6959698" cy="844550"/>
          </a:xfrm>
          <a:prstGeom prst="rect">
            <a:avLst/>
          </a:prstGeom>
          <a:noFill/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</p:pic>
      <p:graphicFrame>
        <p:nvGraphicFramePr>
          <p:cNvPr id="96" name="Google Shape;96;p10"/>
          <p:cNvGraphicFramePr/>
          <p:nvPr/>
        </p:nvGraphicFramePr>
        <p:xfrm>
          <a:off x="300125" y="1136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1159950"/>
                <a:gridCol w="1159950"/>
                <a:gridCol w="1159950"/>
                <a:gridCol w="1159950"/>
                <a:gridCol w="1159950"/>
                <a:gridCol w="1159950"/>
              </a:tblGrid>
              <a:tr h="424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MONDAY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TUESDAY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WEDNESDAY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THURSDAY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FRIDAY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1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2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3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4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5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6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7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8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9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97" name="Google Shape;97;p10"/>
          <p:cNvSpPr txBox="1"/>
          <p:nvPr>
            <p:ph idx="1" type="body"/>
          </p:nvPr>
        </p:nvSpPr>
        <p:spPr>
          <a:xfrm>
            <a:off x="1461100" y="15526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" name="Google Shape;98;p10"/>
          <p:cNvSpPr txBox="1"/>
          <p:nvPr>
            <p:ph idx="2" type="body"/>
          </p:nvPr>
        </p:nvSpPr>
        <p:spPr>
          <a:xfrm>
            <a:off x="2624100" y="15526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9" name="Google Shape;99;p10"/>
          <p:cNvSpPr txBox="1"/>
          <p:nvPr>
            <p:ph idx="3" type="body"/>
          </p:nvPr>
        </p:nvSpPr>
        <p:spPr>
          <a:xfrm>
            <a:off x="3771325" y="15526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0" name="Google Shape;100;p10"/>
          <p:cNvSpPr txBox="1"/>
          <p:nvPr>
            <p:ph idx="4" type="body"/>
          </p:nvPr>
        </p:nvSpPr>
        <p:spPr>
          <a:xfrm>
            <a:off x="4934325" y="15526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1" name="Google Shape;101;p10"/>
          <p:cNvSpPr txBox="1"/>
          <p:nvPr>
            <p:ph idx="5" type="body"/>
          </p:nvPr>
        </p:nvSpPr>
        <p:spPr>
          <a:xfrm>
            <a:off x="6102575" y="15526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2" name="Google Shape;102;p10"/>
          <p:cNvSpPr txBox="1"/>
          <p:nvPr>
            <p:ph idx="6" type="body"/>
          </p:nvPr>
        </p:nvSpPr>
        <p:spPr>
          <a:xfrm>
            <a:off x="1461100" y="251567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3" name="Google Shape;103;p10"/>
          <p:cNvSpPr txBox="1"/>
          <p:nvPr>
            <p:ph idx="7" type="body"/>
          </p:nvPr>
        </p:nvSpPr>
        <p:spPr>
          <a:xfrm>
            <a:off x="2624100" y="251567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4" name="Google Shape;104;p10"/>
          <p:cNvSpPr txBox="1"/>
          <p:nvPr>
            <p:ph idx="8" type="body"/>
          </p:nvPr>
        </p:nvSpPr>
        <p:spPr>
          <a:xfrm>
            <a:off x="3771325" y="251567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" name="Google Shape;105;p10"/>
          <p:cNvSpPr txBox="1"/>
          <p:nvPr>
            <p:ph idx="9" type="body"/>
          </p:nvPr>
        </p:nvSpPr>
        <p:spPr>
          <a:xfrm>
            <a:off x="4934325" y="251567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" name="Google Shape;106;p10"/>
          <p:cNvSpPr txBox="1"/>
          <p:nvPr>
            <p:ph idx="13" type="body"/>
          </p:nvPr>
        </p:nvSpPr>
        <p:spPr>
          <a:xfrm>
            <a:off x="6102575" y="251567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" name="Google Shape;107;p10"/>
          <p:cNvSpPr txBox="1"/>
          <p:nvPr>
            <p:ph idx="14" type="body"/>
          </p:nvPr>
        </p:nvSpPr>
        <p:spPr>
          <a:xfrm>
            <a:off x="1461100" y="34629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8" name="Google Shape;108;p10"/>
          <p:cNvSpPr txBox="1"/>
          <p:nvPr>
            <p:ph idx="15" type="body"/>
          </p:nvPr>
        </p:nvSpPr>
        <p:spPr>
          <a:xfrm>
            <a:off x="2624100" y="34629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9" name="Google Shape;109;p10"/>
          <p:cNvSpPr txBox="1"/>
          <p:nvPr>
            <p:ph idx="16" type="body"/>
          </p:nvPr>
        </p:nvSpPr>
        <p:spPr>
          <a:xfrm>
            <a:off x="3771325" y="34629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0" name="Google Shape;110;p10"/>
          <p:cNvSpPr txBox="1"/>
          <p:nvPr>
            <p:ph idx="17" type="body"/>
          </p:nvPr>
        </p:nvSpPr>
        <p:spPr>
          <a:xfrm>
            <a:off x="4934325" y="34629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1" name="Google Shape;111;p10"/>
          <p:cNvSpPr txBox="1"/>
          <p:nvPr>
            <p:ph idx="18" type="body"/>
          </p:nvPr>
        </p:nvSpPr>
        <p:spPr>
          <a:xfrm>
            <a:off x="6102575" y="34629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2" name="Google Shape;112;p10"/>
          <p:cNvSpPr txBox="1"/>
          <p:nvPr>
            <p:ph idx="19" type="body"/>
          </p:nvPr>
        </p:nvSpPr>
        <p:spPr>
          <a:xfrm>
            <a:off x="1461100" y="44259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3" name="Google Shape;113;p10"/>
          <p:cNvSpPr txBox="1"/>
          <p:nvPr>
            <p:ph idx="20" type="body"/>
          </p:nvPr>
        </p:nvSpPr>
        <p:spPr>
          <a:xfrm>
            <a:off x="2624100" y="44259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" name="Google Shape;114;p10"/>
          <p:cNvSpPr txBox="1"/>
          <p:nvPr>
            <p:ph idx="21" type="body"/>
          </p:nvPr>
        </p:nvSpPr>
        <p:spPr>
          <a:xfrm>
            <a:off x="3771325" y="44259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" name="Google Shape;115;p10"/>
          <p:cNvSpPr txBox="1"/>
          <p:nvPr>
            <p:ph idx="22" type="body"/>
          </p:nvPr>
        </p:nvSpPr>
        <p:spPr>
          <a:xfrm>
            <a:off x="4934325" y="44259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" name="Google Shape;116;p10"/>
          <p:cNvSpPr txBox="1"/>
          <p:nvPr>
            <p:ph idx="23" type="body"/>
          </p:nvPr>
        </p:nvSpPr>
        <p:spPr>
          <a:xfrm>
            <a:off x="6102575" y="44259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" name="Google Shape;117;p10"/>
          <p:cNvSpPr txBox="1"/>
          <p:nvPr>
            <p:ph idx="24" type="body"/>
          </p:nvPr>
        </p:nvSpPr>
        <p:spPr>
          <a:xfrm>
            <a:off x="1461100" y="53837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8" name="Google Shape;118;p10"/>
          <p:cNvSpPr txBox="1"/>
          <p:nvPr>
            <p:ph idx="25" type="body"/>
          </p:nvPr>
        </p:nvSpPr>
        <p:spPr>
          <a:xfrm>
            <a:off x="2624100" y="53837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9" name="Google Shape;119;p10"/>
          <p:cNvSpPr txBox="1"/>
          <p:nvPr>
            <p:ph idx="26" type="body"/>
          </p:nvPr>
        </p:nvSpPr>
        <p:spPr>
          <a:xfrm>
            <a:off x="3771325" y="53837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0" name="Google Shape;120;p10"/>
          <p:cNvSpPr txBox="1"/>
          <p:nvPr>
            <p:ph idx="27" type="body"/>
          </p:nvPr>
        </p:nvSpPr>
        <p:spPr>
          <a:xfrm>
            <a:off x="4934325" y="53837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1" name="Google Shape;121;p10"/>
          <p:cNvSpPr txBox="1"/>
          <p:nvPr>
            <p:ph idx="28" type="body"/>
          </p:nvPr>
        </p:nvSpPr>
        <p:spPr>
          <a:xfrm>
            <a:off x="6102575" y="53837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2" name="Google Shape;122;p10"/>
          <p:cNvSpPr txBox="1"/>
          <p:nvPr>
            <p:ph idx="29" type="body"/>
          </p:nvPr>
        </p:nvSpPr>
        <p:spPr>
          <a:xfrm>
            <a:off x="1461100" y="63467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" name="Google Shape;123;p10"/>
          <p:cNvSpPr txBox="1"/>
          <p:nvPr>
            <p:ph idx="30" type="body"/>
          </p:nvPr>
        </p:nvSpPr>
        <p:spPr>
          <a:xfrm>
            <a:off x="2624100" y="63467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" name="Google Shape;124;p10"/>
          <p:cNvSpPr txBox="1"/>
          <p:nvPr>
            <p:ph idx="31" type="body"/>
          </p:nvPr>
        </p:nvSpPr>
        <p:spPr>
          <a:xfrm>
            <a:off x="3771325" y="63467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" name="Google Shape;125;p10"/>
          <p:cNvSpPr txBox="1"/>
          <p:nvPr>
            <p:ph idx="32" type="body"/>
          </p:nvPr>
        </p:nvSpPr>
        <p:spPr>
          <a:xfrm>
            <a:off x="4934325" y="63467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" name="Google Shape;126;p10"/>
          <p:cNvSpPr txBox="1"/>
          <p:nvPr>
            <p:ph idx="33" type="body"/>
          </p:nvPr>
        </p:nvSpPr>
        <p:spPr>
          <a:xfrm>
            <a:off x="6102575" y="63467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7" name="Google Shape;127;p10"/>
          <p:cNvSpPr txBox="1"/>
          <p:nvPr>
            <p:ph idx="34" type="body"/>
          </p:nvPr>
        </p:nvSpPr>
        <p:spPr>
          <a:xfrm>
            <a:off x="1461100" y="73150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8" name="Google Shape;128;p10"/>
          <p:cNvSpPr txBox="1"/>
          <p:nvPr>
            <p:ph idx="35" type="body"/>
          </p:nvPr>
        </p:nvSpPr>
        <p:spPr>
          <a:xfrm>
            <a:off x="2624100" y="73150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9" name="Google Shape;129;p10"/>
          <p:cNvSpPr txBox="1"/>
          <p:nvPr>
            <p:ph idx="36" type="body"/>
          </p:nvPr>
        </p:nvSpPr>
        <p:spPr>
          <a:xfrm>
            <a:off x="3771325" y="73150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0" name="Google Shape;130;p10"/>
          <p:cNvSpPr txBox="1"/>
          <p:nvPr>
            <p:ph idx="37" type="body"/>
          </p:nvPr>
        </p:nvSpPr>
        <p:spPr>
          <a:xfrm>
            <a:off x="4934325" y="73150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1" name="Google Shape;131;p10"/>
          <p:cNvSpPr txBox="1"/>
          <p:nvPr>
            <p:ph idx="38" type="body"/>
          </p:nvPr>
        </p:nvSpPr>
        <p:spPr>
          <a:xfrm>
            <a:off x="6102575" y="73150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" name="Google Shape;132;p10"/>
          <p:cNvSpPr txBox="1"/>
          <p:nvPr>
            <p:ph idx="39" type="body"/>
          </p:nvPr>
        </p:nvSpPr>
        <p:spPr>
          <a:xfrm>
            <a:off x="1461100" y="82780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" name="Google Shape;133;p10"/>
          <p:cNvSpPr txBox="1"/>
          <p:nvPr>
            <p:ph idx="40" type="body"/>
          </p:nvPr>
        </p:nvSpPr>
        <p:spPr>
          <a:xfrm>
            <a:off x="2624100" y="82780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" name="Google Shape;134;p10"/>
          <p:cNvSpPr txBox="1"/>
          <p:nvPr>
            <p:ph idx="41" type="body"/>
          </p:nvPr>
        </p:nvSpPr>
        <p:spPr>
          <a:xfrm>
            <a:off x="3771325" y="82780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" name="Google Shape;135;p10"/>
          <p:cNvSpPr txBox="1"/>
          <p:nvPr>
            <p:ph idx="42" type="body"/>
          </p:nvPr>
        </p:nvSpPr>
        <p:spPr>
          <a:xfrm>
            <a:off x="4934325" y="82780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" name="Google Shape;136;p10"/>
          <p:cNvSpPr txBox="1"/>
          <p:nvPr>
            <p:ph idx="43" type="body"/>
          </p:nvPr>
        </p:nvSpPr>
        <p:spPr>
          <a:xfrm>
            <a:off x="6102575" y="82780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" name="Google Shape;137;p10"/>
          <p:cNvSpPr txBox="1"/>
          <p:nvPr>
            <p:ph idx="44" type="body"/>
          </p:nvPr>
        </p:nvSpPr>
        <p:spPr>
          <a:xfrm>
            <a:off x="1461100" y="92305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" name="Google Shape;138;p10"/>
          <p:cNvSpPr txBox="1"/>
          <p:nvPr>
            <p:ph idx="45" type="body"/>
          </p:nvPr>
        </p:nvSpPr>
        <p:spPr>
          <a:xfrm>
            <a:off x="2624100" y="92305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" name="Google Shape;139;p10"/>
          <p:cNvSpPr txBox="1"/>
          <p:nvPr>
            <p:ph idx="46" type="body"/>
          </p:nvPr>
        </p:nvSpPr>
        <p:spPr>
          <a:xfrm>
            <a:off x="3771325" y="92305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" name="Google Shape;140;p10"/>
          <p:cNvSpPr txBox="1"/>
          <p:nvPr>
            <p:ph idx="47" type="body"/>
          </p:nvPr>
        </p:nvSpPr>
        <p:spPr>
          <a:xfrm>
            <a:off x="4934325" y="92305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" name="Google Shape;141;p10"/>
          <p:cNvSpPr txBox="1"/>
          <p:nvPr>
            <p:ph idx="48" type="body"/>
          </p:nvPr>
        </p:nvSpPr>
        <p:spPr>
          <a:xfrm>
            <a:off x="6102575" y="92305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142" name="Google Shape;142;p10" title="TES TS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"/>
          <p:cNvSpPr txBox="1"/>
          <p:nvPr>
            <p:ph idx="1" type="body"/>
          </p:nvPr>
        </p:nvSpPr>
        <p:spPr>
          <a:xfrm>
            <a:off x="3500150" y="369800"/>
            <a:ext cx="757200" cy="194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" name="Google Shape;145;p11"/>
          <p:cNvSpPr/>
          <p:nvPr/>
        </p:nvSpPr>
        <p:spPr>
          <a:xfrm>
            <a:off x="4165250" y="294175"/>
            <a:ext cx="2937300" cy="346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46" name="Google Shape;146;p11"/>
          <p:cNvGraphicFramePr/>
          <p:nvPr/>
        </p:nvGraphicFramePr>
        <p:xfrm>
          <a:off x="536663" y="957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1880975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</a:tblGrid>
              <a:tr h="830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</a:tbl>
          </a:graphicData>
        </a:graphic>
      </p:graphicFrame>
      <p:sp>
        <p:nvSpPr>
          <p:cNvPr id="147" name="Google Shape;147;p11"/>
          <p:cNvSpPr txBox="1"/>
          <p:nvPr>
            <p:ph idx="2" type="body"/>
          </p:nvPr>
        </p:nvSpPr>
        <p:spPr>
          <a:xfrm rot="5400000">
            <a:off x="22089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8" name="Google Shape;148;p11"/>
          <p:cNvSpPr txBox="1"/>
          <p:nvPr>
            <p:ph idx="3" type="body"/>
          </p:nvPr>
        </p:nvSpPr>
        <p:spPr>
          <a:xfrm rot="5400000">
            <a:off x="26331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9" name="Google Shape;149;p11"/>
          <p:cNvSpPr txBox="1"/>
          <p:nvPr>
            <p:ph idx="4" type="body"/>
          </p:nvPr>
        </p:nvSpPr>
        <p:spPr>
          <a:xfrm rot="5400000">
            <a:off x="30518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0" name="Google Shape;150;p11"/>
          <p:cNvSpPr txBox="1"/>
          <p:nvPr>
            <p:ph idx="5" type="body"/>
          </p:nvPr>
        </p:nvSpPr>
        <p:spPr>
          <a:xfrm rot="5400000">
            <a:off x="34705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1" name="Google Shape;151;p11"/>
          <p:cNvSpPr txBox="1"/>
          <p:nvPr>
            <p:ph idx="6" type="body"/>
          </p:nvPr>
        </p:nvSpPr>
        <p:spPr>
          <a:xfrm rot="5400000">
            <a:off x="38892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2" name="Google Shape;152;p11"/>
          <p:cNvSpPr txBox="1"/>
          <p:nvPr>
            <p:ph idx="7" type="body"/>
          </p:nvPr>
        </p:nvSpPr>
        <p:spPr>
          <a:xfrm rot="5400000">
            <a:off x="43079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3" name="Google Shape;153;p11"/>
          <p:cNvSpPr txBox="1"/>
          <p:nvPr>
            <p:ph idx="8" type="body"/>
          </p:nvPr>
        </p:nvSpPr>
        <p:spPr>
          <a:xfrm rot="5400000">
            <a:off x="47266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4" name="Google Shape;154;p11"/>
          <p:cNvSpPr txBox="1"/>
          <p:nvPr>
            <p:ph idx="9" type="body"/>
          </p:nvPr>
        </p:nvSpPr>
        <p:spPr>
          <a:xfrm rot="5400000">
            <a:off x="51453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5" name="Google Shape;155;p11"/>
          <p:cNvSpPr txBox="1"/>
          <p:nvPr>
            <p:ph idx="13" type="body"/>
          </p:nvPr>
        </p:nvSpPr>
        <p:spPr>
          <a:xfrm rot="5400000">
            <a:off x="55585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6" name="Google Shape;156;p11"/>
          <p:cNvSpPr txBox="1"/>
          <p:nvPr>
            <p:ph idx="14" type="body"/>
          </p:nvPr>
        </p:nvSpPr>
        <p:spPr>
          <a:xfrm rot="5400000">
            <a:off x="59827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7" name="Google Shape;157;p11"/>
          <p:cNvSpPr txBox="1"/>
          <p:nvPr>
            <p:ph idx="15" type="body"/>
          </p:nvPr>
        </p:nvSpPr>
        <p:spPr>
          <a:xfrm rot="5400000">
            <a:off x="64014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8" name="Google Shape;158;p11"/>
          <p:cNvSpPr txBox="1"/>
          <p:nvPr>
            <p:ph idx="16" type="body"/>
          </p:nvPr>
        </p:nvSpPr>
        <p:spPr>
          <a:xfrm>
            <a:off x="4867450" y="369800"/>
            <a:ext cx="757200" cy="194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cxnSp>
        <p:nvCxnSpPr>
          <p:cNvPr id="159" name="Google Shape;159;p11"/>
          <p:cNvCxnSpPr/>
          <p:nvPr/>
        </p:nvCxnSpPr>
        <p:spPr>
          <a:xfrm>
            <a:off x="525150" y="715650"/>
            <a:ext cx="6466800" cy="0"/>
          </a:xfrm>
          <a:prstGeom prst="straightConnector1">
            <a:avLst/>
          </a:prstGeom>
          <a:noFill/>
          <a:ln cap="flat" cmpd="sng" w="19050">
            <a:solidFill>
              <a:srgbClr val="9E9E9E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160" name="Google Shape;160;p11"/>
          <p:cNvGrpSpPr/>
          <p:nvPr/>
        </p:nvGrpSpPr>
        <p:grpSpPr>
          <a:xfrm>
            <a:off x="514700" y="323925"/>
            <a:ext cx="187800" cy="287650"/>
            <a:chOff x="514700" y="323925"/>
            <a:chExt cx="187800" cy="287650"/>
          </a:xfrm>
        </p:grpSpPr>
        <p:sp>
          <p:nvSpPr>
            <p:cNvPr id="161" name="Google Shape;161;p11"/>
            <p:cNvSpPr/>
            <p:nvPr/>
          </p:nvSpPr>
          <p:spPr>
            <a:xfrm rot="-5400000">
              <a:off x="474800" y="383875"/>
              <a:ext cx="267600" cy="187800"/>
            </a:xfrm>
            <a:prstGeom prst="chevron">
              <a:avLst>
                <a:gd fmla="val 42093" name="adj"/>
              </a:avLst>
            </a:prstGeom>
            <a:solidFill>
              <a:srgbClr val="0B42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11"/>
            <p:cNvSpPr/>
            <p:nvPr/>
          </p:nvSpPr>
          <p:spPr>
            <a:xfrm>
              <a:off x="515850" y="323925"/>
              <a:ext cx="186300" cy="138300"/>
            </a:xfrm>
            <a:prstGeom prst="rect">
              <a:avLst/>
            </a:prstGeom>
            <a:solidFill>
              <a:srgbClr val="0B42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63" name="Google Shape;163;p11"/>
          <p:cNvCxnSpPr/>
          <p:nvPr/>
        </p:nvCxnSpPr>
        <p:spPr>
          <a:xfrm>
            <a:off x="562038" y="715650"/>
            <a:ext cx="6466800" cy="0"/>
          </a:xfrm>
          <a:prstGeom prst="straightConnector1">
            <a:avLst/>
          </a:prstGeom>
          <a:noFill/>
          <a:ln cap="flat" cmpd="sng" w="19050">
            <a:solidFill>
              <a:srgbClr val="9E9E9E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64" name="Google Shape;164;p11"/>
          <p:cNvSpPr txBox="1"/>
          <p:nvPr/>
        </p:nvSpPr>
        <p:spPr>
          <a:xfrm>
            <a:off x="4345600" y="370550"/>
            <a:ext cx="521700" cy="19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B4254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rgbClr val="0B4254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65" name="Google Shape;165;p11"/>
          <p:cNvSpPr txBox="1"/>
          <p:nvPr/>
        </p:nvSpPr>
        <p:spPr>
          <a:xfrm>
            <a:off x="2978300" y="370550"/>
            <a:ext cx="521700" cy="19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B4254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rgbClr val="0B4254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66" name="Google Shape;166;p11"/>
          <p:cNvSpPr txBox="1"/>
          <p:nvPr>
            <p:ph idx="17" type="body"/>
          </p:nvPr>
        </p:nvSpPr>
        <p:spPr>
          <a:xfrm>
            <a:off x="6234750" y="369800"/>
            <a:ext cx="757200" cy="194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67" name="Google Shape;167;p11"/>
          <p:cNvSpPr txBox="1"/>
          <p:nvPr/>
        </p:nvSpPr>
        <p:spPr>
          <a:xfrm>
            <a:off x="5672450" y="370550"/>
            <a:ext cx="562200" cy="19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B4254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rgbClr val="0B4254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68" name="Google Shape;168;p11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0" name="Google Shape;170;p12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71" name="Google Shape;171;p12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72" name="Google Shape;172;p12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F25E5C"/>
          </a:solidFill>
          <a:ln cap="flat" cmpd="sng" w="9525">
            <a:solidFill>
              <a:srgbClr val="F25E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2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</a:t>
            </a: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174" name="Google Shape;174;p12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175" name="Google Shape;175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0" name="Google Shape;180;p12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181" name="Google Shape;181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6" name="Google Shape;186;p12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187" name="Google Shape;187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2" name="Google Shape;192;p12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193" name="Google Shape;193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8" name="Google Shape;198;p12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199" name="Google Shape;199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4" name="Google Shape;204;p12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205" name="Google Shape;205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0" name="Google Shape;210;p12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211" name="Google Shape;211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6" name="Google Shape;216;p12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217" name="Google Shape;217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2" name="Google Shape;222;p12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23" name="Google Shape;223;p12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24" name="Google Shape;224;p12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25" name="Google Shape;225;p12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26" name="Google Shape;226;p12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27" name="Google Shape;227;p12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28" name="Google Shape;228;p12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29" name="Google Shape;229;p12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0" name="Google Shape;230;p12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1" name="Google Shape;231;p12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2" name="Google Shape;232;p12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3" name="Google Shape;233;p12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4" name="Google Shape;234;p12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5" name="Google Shape;235;p12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6" name="Google Shape;236;p12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7" name="Google Shape;237;p12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8" name="Google Shape;238;p12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9" name="Google Shape;239;p12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0" name="Google Shape;240;p12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1" name="Google Shape;241;p12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2" name="Google Shape;242;p12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3" name="Google Shape;243;p12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4" name="Google Shape;244;p12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5" name="Google Shape;245;p12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6" name="Google Shape;246;p12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7" name="Google Shape;247;p12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8" name="Google Shape;248;p12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9" name="Google Shape;249;p12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0" name="Google Shape;250;p12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1" name="Google Shape;251;p12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2" name="Google Shape;252;p12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3" name="Google Shape;253;p12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4" name="Google Shape;254;p12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5" name="Google Shape;255;p12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6" name="Google Shape;256;p12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7" name="Google Shape;257;p12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8" name="Google Shape;258;p12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9" name="Google Shape;259;p12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0" name="Google Shape;260;p12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261" name="Google Shape;261;p12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">
  <p:cSld name="BLANK_1_1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3"/>
          <p:cNvSpPr/>
          <p:nvPr/>
        </p:nvSpPr>
        <p:spPr>
          <a:xfrm>
            <a:off x="680753" y="2743086"/>
            <a:ext cx="1046134" cy="301672"/>
          </a:xfrm>
          <a:prstGeom prst="rect">
            <a:avLst/>
          </a:prstGeom>
          <a:solidFill>
            <a:srgbClr val="F7E6F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4" name="Google Shape;264;p13"/>
          <p:cNvSpPr/>
          <p:nvPr/>
        </p:nvSpPr>
        <p:spPr>
          <a:xfrm>
            <a:off x="1784934" y="2743086"/>
            <a:ext cx="1046134" cy="301672"/>
          </a:xfrm>
          <a:prstGeom prst="rect">
            <a:avLst/>
          </a:prstGeom>
          <a:solidFill>
            <a:srgbClr val="F7E6F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5" name="Google Shape;265;p13"/>
          <p:cNvSpPr/>
          <p:nvPr/>
        </p:nvSpPr>
        <p:spPr>
          <a:xfrm>
            <a:off x="2889116" y="2743086"/>
            <a:ext cx="1046134" cy="301672"/>
          </a:xfrm>
          <a:prstGeom prst="rect">
            <a:avLst/>
          </a:prstGeom>
          <a:solidFill>
            <a:srgbClr val="F7E6F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6" name="Google Shape;266;p13"/>
          <p:cNvSpPr/>
          <p:nvPr/>
        </p:nvSpPr>
        <p:spPr>
          <a:xfrm>
            <a:off x="6201661" y="2743086"/>
            <a:ext cx="1046134" cy="301672"/>
          </a:xfrm>
          <a:prstGeom prst="rect">
            <a:avLst/>
          </a:prstGeom>
          <a:solidFill>
            <a:srgbClr val="F7E6F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7" name="Google Shape;267;p13"/>
          <p:cNvSpPr/>
          <p:nvPr/>
        </p:nvSpPr>
        <p:spPr>
          <a:xfrm>
            <a:off x="5097479" y="2743086"/>
            <a:ext cx="1046134" cy="301672"/>
          </a:xfrm>
          <a:prstGeom prst="rect">
            <a:avLst/>
          </a:prstGeom>
          <a:solidFill>
            <a:srgbClr val="F7E6F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8" name="Google Shape;268;p13"/>
          <p:cNvSpPr/>
          <p:nvPr/>
        </p:nvSpPr>
        <p:spPr>
          <a:xfrm>
            <a:off x="3993298" y="2743086"/>
            <a:ext cx="1046134" cy="301672"/>
          </a:xfrm>
          <a:prstGeom prst="rect">
            <a:avLst/>
          </a:prstGeom>
          <a:solidFill>
            <a:srgbClr val="F7E6F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9" name="Google Shape;269;p13"/>
          <p:cNvSpPr/>
          <p:nvPr/>
        </p:nvSpPr>
        <p:spPr>
          <a:xfrm>
            <a:off x="678747" y="2738507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0" name="Google Shape;270;p13"/>
          <p:cNvSpPr/>
          <p:nvPr/>
        </p:nvSpPr>
        <p:spPr>
          <a:xfrm>
            <a:off x="1782929" y="2738507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1" name="Google Shape;271;p13"/>
          <p:cNvSpPr/>
          <p:nvPr/>
        </p:nvSpPr>
        <p:spPr>
          <a:xfrm>
            <a:off x="2887111" y="2738507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2" name="Google Shape;272;p13"/>
          <p:cNvSpPr/>
          <p:nvPr/>
        </p:nvSpPr>
        <p:spPr>
          <a:xfrm>
            <a:off x="6199656" y="2738507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5095474" y="2738507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3991292" y="2738507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680753" y="4617724"/>
            <a:ext cx="1046134" cy="301672"/>
          </a:xfrm>
          <a:prstGeom prst="rect">
            <a:avLst/>
          </a:prstGeom>
          <a:solidFill>
            <a:srgbClr val="FEF9DB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6" name="Google Shape;276;p13"/>
          <p:cNvSpPr/>
          <p:nvPr/>
        </p:nvSpPr>
        <p:spPr>
          <a:xfrm>
            <a:off x="1784934" y="4617724"/>
            <a:ext cx="1046134" cy="301672"/>
          </a:xfrm>
          <a:prstGeom prst="rect">
            <a:avLst/>
          </a:prstGeom>
          <a:solidFill>
            <a:srgbClr val="FEF9DB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2889116" y="4617724"/>
            <a:ext cx="1046134" cy="301672"/>
          </a:xfrm>
          <a:prstGeom prst="rect">
            <a:avLst/>
          </a:prstGeom>
          <a:solidFill>
            <a:srgbClr val="FEF9DB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6201661" y="4617724"/>
            <a:ext cx="1046134" cy="301672"/>
          </a:xfrm>
          <a:prstGeom prst="rect">
            <a:avLst/>
          </a:prstGeom>
          <a:solidFill>
            <a:srgbClr val="FEF9DB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5097479" y="4617724"/>
            <a:ext cx="1046134" cy="301672"/>
          </a:xfrm>
          <a:prstGeom prst="rect">
            <a:avLst/>
          </a:prstGeom>
          <a:solidFill>
            <a:srgbClr val="FEF9DB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3993298" y="4617724"/>
            <a:ext cx="1046134" cy="301672"/>
          </a:xfrm>
          <a:prstGeom prst="rect">
            <a:avLst/>
          </a:prstGeom>
          <a:solidFill>
            <a:srgbClr val="FEF9DB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678747" y="4613145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1782929" y="4613145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2887111" y="4613145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6199656" y="4613145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5" name="Google Shape;285;p13"/>
          <p:cNvSpPr/>
          <p:nvPr/>
        </p:nvSpPr>
        <p:spPr>
          <a:xfrm>
            <a:off x="5095474" y="4613145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6" name="Google Shape;286;p13"/>
          <p:cNvSpPr/>
          <p:nvPr/>
        </p:nvSpPr>
        <p:spPr>
          <a:xfrm>
            <a:off x="3991292" y="4613145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7" name="Google Shape;287;p13"/>
          <p:cNvSpPr/>
          <p:nvPr/>
        </p:nvSpPr>
        <p:spPr>
          <a:xfrm>
            <a:off x="680753" y="6492361"/>
            <a:ext cx="1046134" cy="301672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8" name="Google Shape;288;p13"/>
          <p:cNvSpPr/>
          <p:nvPr/>
        </p:nvSpPr>
        <p:spPr>
          <a:xfrm>
            <a:off x="1784934" y="6492361"/>
            <a:ext cx="1046134" cy="301672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9" name="Google Shape;289;p13"/>
          <p:cNvSpPr/>
          <p:nvPr/>
        </p:nvSpPr>
        <p:spPr>
          <a:xfrm>
            <a:off x="2889116" y="6492361"/>
            <a:ext cx="1046134" cy="301672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0" name="Google Shape;290;p13"/>
          <p:cNvSpPr/>
          <p:nvPr/>
        </p:nvSpPr>
        <p:spPr>
          <a:xfrm>
            <a:off x="6201661" y="6492361"/>
            <a:ext cx="1046134" cy="301672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1" name="Google Shape;291;p13"/>
          <p:cNvSpPr/>
          <p:nvPr/>
        </p:nvSpPr>
        <p:spPr>
          <a:xfrm>
            <a:off x="5097479" y="6492361"/>
            <a:ext cx="1046134" cy="301672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2" name="Google Shape;292;p13"/>
          <p:cNvSpPr/>
          <p:nvPr/>
        </p:nvSpPr>
        <p:spPr>
          <a:xfrm>
            <a:off x="3993298" y="6492361"/>
            <a:ext cx="1046134" cy="301672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3" name="Google Shape;293;p13"/>
          <p:cNvSpPr/>
          <p:nvPr/>
        </p:nvSpPr>
        <p:spPr>
          <a:xfrm>
            <a:off x="678747" y="6492452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4" name="Google Shape;294;p13"/>
          <p:cNvSpPr/>
          <p:nvPr/>
        </p:nvSpPr>
        <p:spPr>
          <a:xfrm>
            <a:off x="1782929" y="6492452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5" name="Google Shape;295;p13"/>
          <p:cNvSpPr/>
          <p:nvPr/>
        </p:nvSpPr>
        <p:spPr>
          <a:xfrm>
            <a:off x="2887111" y="6492452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6" name="Google Shape;296;p13"/>
          <p:cNvSpPr/>
          <p:nvPr/>
        </p:nvSpPr>
        <p:spPr>
          <a:xfrm>
            <a:off x="6199656" y="6492452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7" name="Google Shape;297;p13"/>
          <p:cNvSpPr/>
          <p:nvPr/>
        </p:nvSpPr>
        <p:spPr>
          <a:xfrm>
            <a:off x="5095474" y="6492452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8" name="Google Shape;298;p13"/>
          <p:cNvSpPr/>
          <p:nvPr/>
        </p:nvSpPr>
        <p:spPr>
          <a:xfrm>
            <a:off x="3991292" y="6492452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9" name="Google Shape;299;p13"/>
          <p:cNvSpPr/>
          <p:nvPr/>
        </p:nvSpPr>
        <p:spPr>
          <a:xfrm>
            <a:off x="680753" y="8366999"/>
            <a:ext cx="1046134" cy="301672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0" name="Google Shape;300;p13"/>
          <p:cNvSpPr/>
          <p:nvPr/>
        </p:nvSpPr>
        <p:spPr>
          <a:xfrm>
            <a:off x="1784934" y="8366999"/>
            <a:ext cx="1046134" cy="301672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1" name="Google Shape;301;p13"/>
          <p:cNvSpPr/>
          <p:nvPr/>
        </p:nvSpPr>
        <p:spPr>
          <a:xfrm>
            <a:off x="2889116" y="8366999"/>
            <a:ext cx="1046134" cy="301672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2" name="Google Shape;302;p13"/>
          <p:cNvSpPr/>
          <p:nvPr/>
        </p:nvSpPr>
        <p:spPr>
          <a:xfrm>
            <a:off x="6201661" y="8366999"/>
            <a:ext cx="1046134" cy="301672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3" name="Google Shape;303;p13"/>
          <p:cNvSpPr/>
          <p:nvPr/>
        </p:nvSpPr>
        <p:spPr>
          <a:xfrm>
            <a:off x="5097479" y="8366999"/>
            <a:ext cx="1046134" cy="301672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4" name="Google Shape;304;p13"/>
          <p:cNvSpPr/>
          <p:nvPr/>
        </p:nvSpPr>
        <p:spPr>
          <a:xfrm>
            <a:off x="3993298" y="8366999"/>
            <a:ext cx="1046134" cy="301672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5" name="Google Shape;305;p13"/>
          <p:cNvSpPr/>
          <p:nvPr/>
        </p:nvSpPr>
        <p:spPr>
          <a:xfrm>
            <a:off x="313220" y="172525"/>
            <a:ext cx="65964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WEEK OVERVIEW</a:t>
            </a:r>
            <a:endParaRPr sz="24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306" name="Google Shape;306;p13"/>
          <p:cNvGrpSpPr/>
          <p:nvPr/>
        </p:nvGrpSpPr>
        <p:grpSpPr>
          <a:xfrm>
            <a:off x="306770" y="863870"/>
            <a:ext cx="6941024" cy="1796693"/>
            <a:chOff x="306770" y="863870"/>
            <a:chExt cx="6941024" cy="1796693"/>
          </a:xfrm>
        </p:grpSpPr>
        <p:sp>
          <p:nvSpPr>
            <p:cNvPr id="307" name="Google Shape;307;p13"/>
            <p:cNvSpPr/>
            <p:nvPr/>
          </p:nvSpPr>
          <p:spPr>
            <a:xfrm rot="-5400000">
              <a:off x="-431830" y="1606633"/>
              <a:ext cx="1792200" cy="315000"/>
            </a:xfrm>
            <a:prstGeom prst="rect">
              <a:avLst/>
            </a:prstGeom>
            <a:solidFill>
              <a:srgbClr val="F25E5C"/>
            </a:solidFill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MONDAY</a:t>
              </a:r>
              <a:endPara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08" name="Google Shape;308;p13"/>
            <p:cNvSpPr/>
            <p:nvPr/>
          </p:nvSpPr>
          <p:spPr>
            <a:xfrm rot="-5400000">
              <a:off x="365881" y="951336"/>
              <a:ext cx="201600" cy="201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09" name="Google Shape;309;p13"/>
            <p:cNvGrpSpPr/>
            <p:nvPr/>
          </p:nvGrpSpPr>
          <p:grpSpPr>
            <a:xfrm>
              <a:off x="678747" y="863870"/>
              <a:ext cx="1048139" cy="1796693"/>
              <a:chOff x="494025" y="1515625"/>
              <a:chExt cx="2704875" cy="2020800"/>
            </a:xfrm>
          </p:grpSpPr>
          <p:sp>
            <p:nvSpPr>
              <p:cNvPr id="310" name="Google Shape;310;p13"/>
              <p:cNvSpPr/>
              <p:nvPr/>
            </p:nvSpPr>
            <p:spPr>
              <a:xfrm>
                <a:off x="499200" y="1520775"/>
                <a:ext cx="2699700" cy="339300"/>
              </a:xfrm>
              <a:prstGeom prst="rect">
                <a:avLst/>
              </a:prstGeom>
              <a:solidFill>
                <a:srgbClr val="FDDDD4"/>
              </a:solidFill>
              <a:ln>
                <a:noFill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11" name="Google Shape;311;p13"/>
              <p:cNvSpPr/>
              <p:nvPr/>
            </p:nvSpPr>
            <p:spPr>
              <a:xfrm>
                <a:off x="494025" y="1515625"/>
                <a:ext cx="2699700" cy="2020800"/>
              </a:xfrm>
              <a:prstGeom prst="rect">
                <a:avLst/>
              </a:prstGeom>
              <a:noFill/>
              <a:ln cap="flat" cmpd="sng" w="19050">
                <a:solidFill>
                  <a:srgbClr val="F25E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312" name="Google Shape;312;p13"/>
            <p:cNvGrpSpPr/>
            <p:nvPr/>
          </p:nvGrpSpPr>
          <p:grpSpPr>
            <a:xfrm>
              <a:off x="1782929" y="863870"/>
              <a:ext cx="1048139" cy="1796693"/>
              <a:chOff x="494025" y="1515625"/>
              <a:chExt cx="2704875" cy="2020800"/>
            </a:xfrm>
          </p:grpSpPr>
          <p:sp>
            <p:nvSpPr>
              <p:cNvPr id="313" name="Google Shape;313;p13"/>
              <p:cNvSpPr/>
              <p:nvPr/>
            </p:nvSpPr>
            <p:spPr>
              <a:xfrm>
                <a:off x="499200" y="1520775"/>
                <a:ext cx="2699700" cy="339300"/>
              </a:xfrm>
              <a:prstGeom prst="rect">
                <a:avLst/>
              </a:prstGeom>
              <a:solidFill>
                <a:srgbClr val="FDDDD4"/>
              </a:solidFill>
              <a:ln>
                <a:noFill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14" name="Google Shape;314;p13"/>
              <p:cNvSpPr/>
              <p:nvPr/>
            </p:nvSpPr>
            <p:spPr>
              <a:xfrm>
                <a:off x="494025" y="1515625"/>
                <a:ext cx="2699700" cy="2020800"/>
              </a:xfrm>
              <a:prstGeom prst="rect">
                <a:avLst/>
              </a:prstGeom>
              <a:noFill/>
              <a:ln cap="flat" cmpd="sng" w="19050">
                <a:solidFill>
                  <a:srgbClr val="F25E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315" name="Google Shape;315;p13"/>
            <p:cNvGrpSpPr/>
            <p:nvPr/>
          </p:nvGrpSpPr>
          <p:grpSpPr>
            <a:xfrm>
              <a:off x="2887111" y="863870"/>
              <a:ext cx="1048139" cy="1796693"/>
              <a:chOff x="494025" y="1515625"/>
              <a:chExt cx="2704875" cy="2020800"/>
            </a:xfrm>
          </p:grpSpPr>
          <p:sp>
            <p:nvSpPr>
              <p:cNvPr id="316" name="Google Shape;316;p13"/>
              <p:cNvSpPr/>
              <p:nvPr/>
            </p:nvSpPr>
            <p:spPr>
              <a:xfrm>
                <a:off x="499200" y="1520775"/>
                <a:ext cx="2699700" cy="339300"/>
              </a:xfrm>
              <a:prstGeom prst="rect">
                <a:avLst/>
              </a:prstGeom>
              <a:solidFill>
                <a:srgbClr val="FDDDD4"/>
              </a:solidFill>
              <a:ln>
                <a:noFill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17" name="Google Shape;317;p13"/>
              <p:cNvSpPr/>
              <p:nvPr/>
            </p:nvSpPr>
            <p:spPr>
              <a:xfrm>
                <a:off x="494025" y="1515625"/>
                <a:ext cx="2699700" cy="2020800"/>
              </a:xfrm>
              <a:prstGeom prst="rect">
                <a:avLst/>
              </a:prstGeom>
              <a:noFill/>
              <a:ln cap="flat" cmpd="sng" w="19050">
                <a:solidFill>
                  <a:srgbClr val="F25E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318" name="Google Shape;318;p13"/>
            <p:cNvGrpSpPr/>
            <p:nvPr/>
          </p:nvGrpSpPr>
          <p:grpSpPr>
            <a:xfrm>
              <a:off x="6199656" y="863870"/>
              <a:ext cx="1048139" cy="1796693"/>
              <a:chOff x="494025" y="1515625"/>
              <a:chExt cx="2704875" cy="2020800"/>
            </a:xfrm>
          </p:grpSpPr>
          <p:sp>
            <p:nvSpPr>
              <p:cNvPr id="319" name="Google Shape;319;p13"/>
              <p:cNvSpPr/>
              <p:nvPr/>
            </p:nvSpPr>
            <p:spPr>
              <a:xfrm>
                <a:off x="499200" y="1520775"/>
                <a:ext cx="2699700" cy="339300"/>
              </a:xfrm>
              <a:prstGeom prst="rect">
                <a:avLst/>
              </a:prstGeom>
              <a:solidFill>
                <a:srgbClr val="FDDDD4"/>
              </a:solidFill>
              <a:ln>
                <a:noFill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20" name="Google Shape;320;p13"/>
              <p:cNvSpPr/>
              <p:nvPr/>
            </p:nvSpPr>
            <p:spPr>
              <a:xfrm>
                <a:off x="494025" y="1515625"/>
                <a:ext cx="2699700" cy="2020800"/>
              </a:xfrm>
              <a:prstGeom prst="rect">
                <a:avLst/>
              </a:prstGeom>
              <a:noFill/>
              <a:ln cap="flat" cmpd="sng" w="19050">
                <a:solidFill>
                  <a:srgbClr val="F25E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321" name="Google Shape;321;p13"/>
            <p:cNvGrpSpPr/>
            <p:nvPr/>
          </p:nvGrpSpPr>
          <p:grpSpPr>
            <a:xfrm>
              <a:off x="5095474" y="863870"/>
              <a:ext cx="1048139" cy="1796693"/>
              <a:chOff x="494025" y="1515625"/>
              <a:chExt cx="2704875" cy="2020800"/>
            </a:xfrm>
          </p:grpSpPr>
          <p:sp>
            <p:nvSpPr>
              <p:cNvPr id="322" name="Google Shape;322;p13"/>
              <p:cNvSpPr/>
              <p:nvPr/>
            </p:nvSpPr>
            <p:spPr>
              <a:xfrm>
                <a:off x="499200" y="1520775"/>
                <a:ext cx="2699700" cy="339300"/>
              </a:xfrm>
              <a:prstGeom prst="rect">
                <a:avLst/>
              </a:prstGeom>
              <a:solidFill>
                <a:srgbClr val="FDDDD4"/>
              </a:solidFill>
              <a:ln>
                <a:noFill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23" name="Google Shape;323;p13"/>
              <p:cNvSpPr/>
              <p:nvPr/>
            </p:nvSpPr>
            <p:spPr>
              <a:xfrm>
                <a:off x="494025" y="1515625"/>
                <a:ext cx="2699700" cy="2020800"/>
              </a:xfrm>
              <a:prstGeom prst="rect">
                <a:avLst/>
              </a:prstGeom>
              <a:noFill/>
              <a:ln cap="flat" cmpd="sng" w="19050">
                <a:solidFill>
                  <a:srgbClr val="F25E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324" name="Google Shape;324;p13"/>
            <p:cNvGrpSpPr/>
            <p:nvPr/>
          </p:nvGrpSpPr>
          <p:grpSpPr>
            <a:xfrm>
              <a:off x="3991292" y="863870"/>
              <a:ext cx="1048139" cy="1796693"/>
              <a:chOff x="494025" y="1515625"/>
              <a:chExt cx="2704875" cy="2020800"/>
            </a:xfrm>
          </p:grpSpPr>
          <p:sp>
            <p:nvSpPr>
              <p:cNvPr id="325" name="Google Shape;325;p13"/>
              <p:cNvSpPr/>
              <p:nvPr/>
            </p:nvSpPr>
            <p:spPr>
              <a:xfrm>
                <a:off x="499200" y="1520775"/>
                <a:ext cx="2699700" cy="339300"/>
              </a:xfrm>
              <a:prstGeom prst="rect">
                <a:avLst/>
              </a:prstGeom>
              <a:solidFill>
                <a:srgbClr val="FDDDD4"/>
              </a:solidFill>
              <a:ln>
                <a:noFill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26" name="Google Shape;326;p13"/>
              <p:cNvSpPr/>
              <p:nvPr/>
            </p:nvSpPr>
            <p:spPr>
              <a:xfrm>
                <a:off x="494025" y="1515625"/>
                <a:ext cx="2699700" cy="2020800"/>
              </a:xfrm>
              <a:prstGeom prst="rect">
                <a:avLst/>
              </a:prstGeom>
              <a:noFill/>
              <a:ln cap="flat" cmpd="sng" w="19050">
                <a:solidFill>
                  <a:srgbClr val="F25E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</p:grpSp>
      <p:sp>
        <p:nvSpPr>
          <p:cNvPr id="327" name="Google Shape;327;p13"/>
          <p:cNvSpPr/>
          <p:nvPr/>
        </p:nvSpPr>
        <p:spPr>
          <a:xfrm rot="-5400000">
            <a:off x="-431830" y="3481271"/>
            <a:ext cx="1792200" cy="315000"/>
          </a:xfrm>
          <a:prstGeom prst="rect">
            <a:avLst/>
          </a:prstGeom>
          <a:solidFill>
            <a:srgbClr val="E18EB9"/>
          </a:solidFill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TUESDAY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8" name="Google Shape;328;p13"/>
          <p:cNvSpPr/>
          <p:nvPr/>
        </p:nvSpPr>
        <p:spPr>
          <a:xfrm rot="-5400000">
            <a:off x="365881" y="2825974"/>
            <a:ext cx="201600" cy="201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3"/>
          <p:cNvSpPr/>
          <p:nvPr/>
        </p:nvSpPr>
        <p:spPr>
          <a:xfrm rot="-5400000">
            <a:off x="-431830" y="5355908"/>
            <a:ext cx="1792200" cy="315000"/>
          </a:xfrm>
          <a:prstGeom prst="rect">
            <a:avLst/>
          </a:prstGeom>
          <a:solidFill>
            <a:srgbClr val="F5DD3D"/>
          </a:solidFill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WEDNESDAY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0" name="Google Shape;330;p13"/>
          <p:cNvSpPr/>
          <p:nvPr/>
        </p:nvSpPr>
        <p:spPr>
          <a:xfrm rot="-5400000">
            <a:off x="365881" y="4700611"/>
            <a:ext cx="201600" cy="201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13"/>
          <p:cNvSpPr/>
          <p:nvPr/>
        </p:nvSpPr>
        <p:spPr>
          <a:xfrm rot="-5400000">
            <a:off x="-431830" y="7230546"/>
            <a:ext cx="1792200" cy="315000"/>
          </a:xfrm>
          <a:prstGeom prst="rect">
            <a:avLst/>
          </a:prstGeom>
          <a:solidFill>
            <a:srgbClr val="31B87C"/>
          </a:solidFill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THURSDAY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2" name="Google Shape;332;p13"/>
          <p:cNvSpPr/>
          <p:nvPr/>
        </p:nvSpPr>
        <p:spPr>
          <a:xfrm rot="-5400000">
            <a:off x="365881" y="6575249"/>
            <a:ext cx="201600" cy="201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13"/>
          <p:cNvSpPr/>
          <p:nvPr/>
        </p:nvSpPr>
        <p:spPr>
          <a:xfrm rot="-5400000">
            <a:off x="-431830" y="9105183"/>
            <a:ext cx="1792200" cy="315000"/>
          </a:xfrm>
          <a:prstGeom prst="rect">
            <a:avLst/>
          </a:prstGeom>
          <a:solidFill>
            <a:srgbClr val="62C8C7"/>
          </a:solidFill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FRIDAY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4" name="Google Shape;334;p13"/>
          <p:cNvSpPr/>
          <p:nvPr/>
        </p:nvSpPr>
        <p:spPr>
          <a:xfrm rot="-5400000">
            <a:off x="365881" y="8449886"/>
            <a:ext cx="201600" cy="201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13"/>
          <p:cNvSpPr/>
          <p:nvPr/>
        </p:nvSpPr>
        <p:spPr>
          <a:xfrm>
            <a:off x="678747" y="8367089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6" name="Google Shape;336;p13"/>
          <p:cNvSpPr/>
          <p:nvPr/>
        </p:nvSpPr>
        <p:spPr>
          <a:xfrm>
            <a:off x="1782929" y="8367089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7" name="Google Shape;337;p13"/>
          <p:cNvSpPr/>
          <p:nvPr/>
        </p:nvSpPr>
        <p:spPr>
          <a:xfrm>
            <a:off x="2887111" y="8367089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8" name="Google Shape;338;p13"/>
          <p:cNvSpPr/>
          <p:nvPr/>
        </p:nvSpPr>
        <p:spPr>
          <a:xfrm>
            <a:off x="6199656" y="8367089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9" name="Google Shape;339;p13"/>
          <p:cNvSpPr/>
          <p:nvPr/>
        </p:nvSpPr>
        <p:spPr>
          <a:xfrm>
            <a:off x="5095474" y="8367089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0" name="Google Shape;340;p13"/>
          <p:cNvSpPr/>
          <p:nvPr/>
        </p:nvSpPr>
        <p:spPr>
          <a:xfrm>
            <a:off x="3991292" y="8367089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1" name="Google Shape;341;p13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42" name="Google Shape;342;p13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43" name="Google Shape;343;p13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44" name="Google Shape;344;p13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45" name="Google Shape;345;p13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46" name="Google Shape;346;p13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47" name="Google Shape;347;p13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48" name="Google Shape;348;p13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49" name="Google Shape;349;p13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0" name="Google Shape;350;p13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1" name="Google Shape;351;p13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2" name="Google Shape;352;p13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3" name="Google Shape;353;p13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4" name="Google Shape;354;p13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5" name="Google Shape;355;p13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6" name="Google Shape;356;p13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7" name="Google Shape;357;p13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8" name="Google Shape;358;p13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9" name="Google Shape;359;p13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0" name="Google Shape;360;p13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1" name="Google Shape;361;p13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2" name="Google Shape;362;p13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3" name="Google Shape;363;p13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4" name="Google Shape;364;p13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5" name="Google Shape;365;p13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6" name="Google Shape;366;p13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7" name="Google Shape;367;p13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8" name="Google Shape;368;p13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9" name="Google Shape;369;p13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0" name="Google Shape;370;p13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1" name="Google Shape;371;p13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2" name="Google Shape;372;p13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3" name="Google Shape;373;p13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4" name="Google Shape;374;p13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5" name="Google Shape;375;p13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6" name="Google Shape;376;p13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7" name="Google Shape;377;p13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8" name="Google Shape;378;p13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9" name="Google Shape;379;p13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0" name="Google Shape;380;p13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1" name="Google Shape;381;p13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2" name="Google Shape;382;p13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3" name="Google Shape;383;p13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4" name="Google Shape;384;p13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5" name="Google Shape;385;p13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6" name="Google Shape;386;p13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7" name="Google Shape;387;p13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8" name="Google Shape;388;p13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9" name="Google Shape;389;p13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0" name="Google Shape;390;p13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1" name="Google Shape;391;p13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2" name="Google Shape;392;p13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3" name="Google Shape;393;p13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4" name="Google Shape;394;p13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5" name="Google Shape;395;p13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6" name="Google Shape;396;p13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7" name="Google Shape;397;p13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8" name="Google Shape;398;p13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9" name="Google Shape;399;p13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0" name="Google Shape;400;p13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401" name="Google Shape;401;p13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">
  <p:cSld name="BLANK_1_1_1"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3" name="Google Shape;403;p14"/>
          <p:cNvGrpSpPr/>
          <p:nvPr/>
        </p:nvGrpSpPr>
        <p:grpSpPr>
          <a:xfrm>
            <a:off x="492025" y="172525"/>
            <a:ext cx="6603145" cy="9827625"/>
            <a:chOff x="492025" y="172525"/>
            <a:chExt cx="6603145" cy="9827625"/>
          </a:xfrm>
        </p:grpSpPr>
        <p:sp>
          <p:nvSpPr>
            <p:cNvPr id="404" name="Google Shape;404;p14"/>
            <p:cNvSpPr/>
            <p:nvPr/>
          </p:nvSpPr>
          <p:spPr>
            <a:xfrm>
              <a:off x="4939964" y="1520775"/>
              <a:ext cx="2108400" cy="339300"/>
            </a:xfrm>
            <a:prstGeom prst="rect">
              <a:avLst/>
            </a:prstGeom>
            <a:solidFill>
              <a:srgbClr val="FEF9DB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05" name="Google Shape;405;p14"/>
            <p:cNvSpPr/>
            <p:nvPr/>
          </p:nvSpPr>
          <p:spPr>
            <a:xfrm>
              <a:off x="4939964" y="3675350"/>
              <a:ext cx="2108400" cy="339300"/>
            </a:xfrm>
            <a:prstGeom prst="rect">
              <a:avLst/>
            </a:prstGeom>
            <a:solidFill>
              <a:srgbClr val="FEF9DB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06" name="Google Shape;406;p14"/>
            <p:cNvSpPr/>
            <p:nvPr/>
          </p:nvSpPr>
          <p:spPr>
            <a:xfrm>
              <a:off x="4939964" y="5829925"/>
              <a:ext cx="2108400" cy="339300"/>
            </a:xfrm>
            <a:prstGeom prst="rect">
              <a:avLst/>
            </a:prstGeom>
            <a:solidFill>
              <a:srgbClr val="FEF9DB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07" name="Google Shape;407;p14"/>
            <p:cNvSpPr/>
            <p:nvPr/>
          </p:nvSpPr>
          <p:spPr>
            <a:xfrm>
              <a:off x="4939964" y="7984500"/>
              <a:ext cx="2108400" cy="339300"/>
            </a:xfrm>
            <a:prstGeom prst="rect">
              <a:avLst/>
            </a:prstGeom>
            <a:solidFill>
              <a:srgbClr val="FEF9DB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08" name="Google Shape;408;p14"/>
            <p:cNvSpPr/>
            <p:nvPr/>
          </p:nvSpPr>
          <p:spPr>
            <a:xfrm>
              <a:off x="4935923" y="1515625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5DD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09" name="Google Shape;409;p14"/>
            <p:cNvSpPr/>
            <p:nvPr/>
          </p:nvSpPr>
          <p:spPr>
            <a:xfrm>
              <a:off x="4935923" y="3670200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5DD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0" name="Google Shape;410;p14"/>
            <p:cNvSpPr/>
            <p:nvPr/>
          </p:nvSpPr>
          <p:spPr>
            <a:xfrm>
              <a:off x="4935923" y="5824775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5DD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1" name="Google Shape;411;p14"/>
            <p:cNvSpPr/>
            <p:nvPr/>
          </p:nvSpPr>
          <p:spPr>
            <a:xfrm>
              <a:off x="4935923" y="7979350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5DD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2" name="Google Shape;412;p14"/>
            <p:cNvSpPr/>
            <p:nvPr/>
          </p:nvSpPr>
          <p:spPr>
            <a:xfrm>
              <a:off x="2718798" y="1520775"/>
              <a:ext cx="2108400" cy="339300"/>
            </a:xfrm>
            <a:prstGeom prst="rect">
              <a:avLst/>
            </a:prstGeom>
            <a:solidFill>
              <a:srgbClr val="F7E6F0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3" name="Google Shape;413;p14"/>
            <p:cNvSpPr/>
            <p:nvPr/>
          </p:nvSpPr>
          <p:spPr>
            <a:xfrm>
              <a:off x="2718798" y="3675350"/>
              <a:ext cx="2108400" cy="339300"/>
            </a:xfrm>
            <a:prstGeom prst="rect">
              <a:avLst/>
            </a:prstGeom>
            <a:solidFill>
              <a:srgbClr val="F7E6F0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4" name="Google Shape;414;p14"/>
            <p:cNvSpPr/>
            <p:nvPr/>
          </p:nvSpPr>
          <p:spPr>
            <a:xfrm>
              <a:off x="2718798" y="5829925"/>
              <a:ext cx="2108400" cy="339300"/>
            </a:xfrm>
            <a:prstGeom prst="rect">
              <a:avLst/>
            </a:prstGeom>
            <a:solidFill>
              <a:srgbClr val="F7E6F0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5" name="Google Shape;415;p14"/>
            <p:cNvSpPr/>
            <p:nvPr/>
          </p:nvSpPr>
          <p:spPr>
            <a:xfrm>
              <a:off x="2718798" y="7984500"/>
              <a:ext cx="2108400" cy="339300"/>
            </a:xfrm>
            <a:prstGeom prst="rect">
              <a:avLst/>
            </a:prstGeom>
            <a:solidFill>
              <a:srgbClr val="F7E6F0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6" name="Google Shape;416;p14"/>
            <p:cNvSpPr/>
            <p:nvPr/>
          </p:nvSpPr>
          <p:spPr>
            <a:xfrm>
              <a:off x="2714756" y="1515625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E18EB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7" name="Google Shape;417;p14"/>
            <p:cNvSpPr/>
            <p:nvPr/>
          </p:nvSpPr>
          <p:spPr>
            <a:xfrm>
              <a:off x="2714756" y="3670200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E18EB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8" name="Google Shape;418;p14"/>
            <p:cNvSpPr/>
            <p:nvPr/>
          </p:nvSpPr>
          <p:spPr>
            <a:xfrm>
              <a:off x="2714756" y="5824775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E18EB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9" name="Google Shape;419;p14"/>
            <p:cNvSpPr/>
            <p:nvPr/>
          </p:nvSpPr>
          <p:spPr>
            <a:xfrm>
              <a:off x="2714756" y="7979350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E18EB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0" name="Google Shape;420;p14"/>
            <p:cNvSpPr/>
            <p:nvPr/>
          </p:nvSpPr>
          <p:spPr>
            <a:xfrm>
              <a:off x="492025" y="894150"/>
              <a:ext cx="2108700" cy="510900"/>
            </a:xfrm>
            <a:prstGeom prst="rect">
              <a:avLst/>
            </a:prstGeom>
            <a:solidFill>
              <a:srgbClr val="F25E5C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MONDAY</a:t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1" name="Google Shape;421;p14"/>
            <p:cNvSpPr/>
            <p:nvPr/>
          </p:nvSpPr>
          <p:spPr>
            <a:xfrm>
              <a:off x="497611" y="1520775"/>
              <a:ext cx="2108400" cy="339300"/>
            </a:xfrm>
            <a:prstGeom prst="rect">
              <a:avLst/>
            </a:prstGeom>
            <a:solidFill>
              <a:srgbClr val="FDDDD4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2" name="Google Shape;422;p14"/>
            <p:cNvSpPr/>
            <p:nvPr/>
          </p:nvSpPr>
          <p:spPr>
            <a:xfrm>
              <a:off x="493570" y="1515625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3" name="Google Shape;423;p14"/>
            <p:cNvSpPr/>
            <p:nvPr/>
          </p:nvSpPr>
          <p:spPr>
            <a:xfrm>
              <a:off x="497611" y="3675350"/>
              <a:ext cx="2108400" cy="339300"/>
            </a:xfrm>
            <a:prstGeom prst="rect">
              <a:avLst/>
            </a:prstGeom>
            <a:solidFill>
              <a:srgbClr val="FDDDD4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4" name="Google Shape;424;p14"/>
            <p:cNvSpPr/>
            <p:nvPr/>
          </p:nvSpPr>
          <p:spPr>
            <a:xfrm>
              <a:off x="493570" y="3670200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5" name="Google Shape;425;p14"/>
            <p:cNvSpPr/>
            <p:nvPr/>
          </p:nvSpPr>
          <p:spPr>
            <a:xfrm>
              <a:off x="497611" y="5829925"/>
              <a:ext cx="2108400" cy="339300"/>
            </a:xfrm>
            <a:prstGeom prst="rect">
              <a:avLst/>
            </a:prstGeom>
            <a:solidFill>
              <a:srgbClr val="FDDDD4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6" name="Google Shape;426;p14"/>
            <p:cNvSpPr/>
            <p:nvPr/>
          </p:nvSpPr>
          <p:spPr>
            <a:xfrm>
              <a:off x="493570" y="5824775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7" name="Google Shape;427;p14"/>
            <p:cNvSpPr/>
            <p:nvPr/>
          </p:nvSpPr>
          <p:spPr>
            <a:xfrm>
              <a:off x="497611" y="7984500"/>
              <a:ext cx="2108400" cy="339300"/>
            </a:xfrm>
            <a:prstGeom prst="rect">
              <a:avLst/>
            </a:prstGeom>
            <a:solidFill>
              <a:srgbClr val="FDDDD4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8" name="Google Shape;428;p14"/>
            <p:cNvSpPr/>
            <p:nvPr/>
          </p:nvSpPr>
          <p:spPr>
            <a:xfrm>
              <a:off x="493570" y="7979350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9" name="Google Shape;429;p14"/>
            <p:cNvSpPr/>
            <p:nvPr/>
          </p:nvSpPr>
          <p:spPr>
            <a:xfrm>
              <a:off x="2713211" y="894150"/>
              <a:ext cx="2108700" cy="510900"/>
            </a:xfrm>
            <a:prstGeom prst="rect">
              <a:avLst/>
            </a:prstGeom>
            <a:solidFill>
              <a:srgbClr val="E18EB9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TUESDAY</a:t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0" name="Google Shape;430;p14"/>
            <p:cNvSpPr/>
            <p:nvPr/>
          </p:nvSpPr>
          <p:spPr>
            <a:xfrm>
              <a:off x="4934378" y="894150"/>
              <a:ext cx="2108700" cy="510900"/>
            </a:xfrm>
            <a:prstGeom prst="rect">
              <a:avLst/>
            </a:prstGeom>
            <a:solidFill>
              <a:srgbClr val="F5DD3D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WEDNESDAY</a:t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1" name="Google Shape;431;p14"/>
            <p:cNvSpPr/>
            <p:nvPr/>
          </p:nvSpPr>
          <p:spPr>
            <a:xfrm>
              <a:off x="2156700" y="985200"/>
              <a:ext cx="326400" cy="326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14"/>
            <p:cNvSpPr/>
            <p:nvPr/>
          </p:nvSpPr>
          <p:spPr>
            <a:xfrm>
              <a:off x="498770" y="172525"/>
              <a:ext cx="6596400" cy="6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chemeClr val="dk1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WEEK OVERVIEW</a:t>
              </a:r>
              <a:endParaRPr sz="24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433" name="Google Shape;433;p14"/>
            <p:cNvSpPr/>
            <p:nvPr/>
          </p:nvSpPr>
          <p:spPr>
            <a:xfrm>
              <a:off x="4400100" y="985200"/>
              <a:ext cx="326400" cy="326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14"/>
            <p:cNvSpPr/>
            <p:nvPr/>
          </p:nvSpPr>
          <p:spPr>
            <a:xfrm>
              <a:off x="6605900" y="985200"/>
              <a:ext cx="326400" cy="326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5" name="Google Shape;435;p14"/>
          <p:cNvSpPr txBox="1"/>
          <p:nvPr>
            <p:ph idx="1" type="body"/>
          </p:nvPr>
        </p:nvSpPr>
        <p:spPr>
          <a:xfrm>
            <a:off x="544750" y="191152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36" name="Google Shape;436;p14"/>
          <p:cNvSpPr txBox="1"/>
          <p:nvPr>
            <p:ph idx="2" type="body"/>
          </p:nvPr>
        </p:nvSpPr>
        <p:spPr>
          <a:xfrm>
            <a:off x="544750" y="158145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37" name="Google Shape;437;p14"/>
          <p:cNvSpPr txBox="1"/>
          <p:nvPr>
            <p:ph idx="3" type="body"/>
          </p:nvPr>
        </p:nvSpPr>
        <p:spPr>
          <a:xfrm>
            <a:off x="2767250" y="191152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38" name="Google Shape;438;p14"/>
          <p:cNvSpPr txBox="1"/>
          <p:nvPr>
            <p:ph idx="4" type="body"/>
          </p:nvPr>
        </p:nvSpPr>
        <p:spPr>
          <a:xfrm>
            <a:off x="2767250" y="158145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39" name="Google Shape;439;p14"/>
          <p:cNvSpPr txBox="1"/>
          <p:nvPr>
            <p:ph idx="5" type="body"/>
          </p:nvPr>
        </p:nvSpPr>
        <p:spPr>
          <a:xfrm>
            <a:off x="4989750" y="191152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0" name="Google Shape;440;p14"/>
          <p:cNvSpPr txBox="1"/>
          <p:nvPr>
            <p:ph idx="6" type="body"/>
          </p:nvPr>
        </p:nvSpPr>
        <p:spPr>
          <a:xfrm>
            <a:off x="4989750" y="158145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1" name="Google Shape;441;p14"/>
          <p:cNvSpPr txBox="1"/>
          <p:nvPr>
            <p:ph idx="7" type="body"/>
          </p:nvPr>
        </p:nvSpPr>
        <p:spPr>
          <a:xfrm>
            <a:off x="544750" y="40672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2" name="Google Shape;442;p14"/>
          <p:cNvSpPr txBox="1"/>
          <p:nvPr>
            <p:ph idx="8" type="body"/>
          </p:nvPr>
        </p:nvSpPr>
        <p:spPr>
          <a:xfrm>
            <a:off x="544750" y="37371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3" name="Google Shape;443;p14"/>
          <p:cNvSpPr txBox="1"/>
          <p:nvPr>
            <p:ph idx="9" type="body"/>
          </p:nvPr>
        </p:nvSpPr>
        <p:spPr>
          <a:xfrm>
            <a:off x="2767250" y="40672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4" name="Google Shape;444;p14"/>
          <p:cNvSpPr txBox="1"/>
          <p:nvPr>
            <p:ph idx="13" type="body"/>
          </p:nvPr>
        </p:nvSpPr>
        <p:spPr>
          <a:xfrm>
            <a:off x="2767250" y="37371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5" name="Google Shape;445;p14"/>
          <p:cNvSpPr txBox="1"/>
          <p:nvPr>
            <p:ph idx="14" type="body"/>
          </p:nvPr>
        </p:nvSpPr>
        <p:spPr>
          <a:xfrm>
            <a:off x="4989750" y="40672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6" name="Google Shape;446;p14"/>
          <p:cNvSpPr txBox="1"/>
          <p:nvPr>
            <p:ph idx="15" type="body"/>
          </p:nvPr>
        </p:nvSpPr>
        <p:spPr>
          <a:xfrm>
            <a:off x="4989750" y="37371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7" name="Google Shape;447;p14"/>
          <p:cNvSpPr txBox="1"/>
          <p:nvPr>
            <p:ph idx="16" type="body"/>
          </p:nvPr>
        </p:nvSpPr>
        <p:spPr>
          <a:xfrm>
            <a:off x="544750" y="62173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8" name="Google Shape;448;p14"/>
          <p:cNvSpPr txBox="1"/>
          <p:nvPr>
            <p:ph idx="17" type="body"/>
          </p:nvPr>
        </p:nvSpPr>
        <p:spPr>
          <a:xfrm>
            <a:off x="544750" y="58872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9" name="Google Shape;449;p14"/>
          <p:cNvSpPr txBox="1"/>
          <p:nvPr>
            <p:ph idx="18" type="body"/>
          </p:nvPr>
        </p:nvSpPr>
        <p:spPr>
          <a:xfrm>
            <a:off x="2767250" y="62173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0" name="Google Shape;450;p14"/>
          <p:cNvSpPr txBox="1"/>
          <p:nvPr>
            <p:ph idx="19" type="body"/>
          </p:nvPr>
        </p:nvSpPr>
        <p:spPr>
          <a:xfrm>
            <a:off x="2767250" y="58872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1" name="Google Shape;451;p14"/>
          <p:cNvSpPr txBox="1"/>
          <p:nvPr>
            <p:ph idx="20" type="body"/>
          </p:nvPr>
        </p:nvSpPr>
        <p:spPr>
          <a:xfrm>
            <a:off x="4989750" y="62173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2" name="Google Shape;452;p14"/>
          <p:cNvSpPr txBox="1"/>
          <p:nvPr>
            <p:ph idx="21" type="body"/>
          </p:nvPr>
        </p:nvSpPr>
        <p:spPr>
          <a:xfrm>
            <a:off x="4989750" y="58872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3" name="Google Shape;453;p14"/>
          <p:cNvSpPr txBox="1"/>
          <p:nvPr>
            <p:ph idx="22" type="body"/>
          </p:nvPr>
        </p:nvSpPr>
        <p:spPr>
          <a:xfrm>
            <a:off x="544750" y="836737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4" name="Google Shape;454;p14"/>
          <p:cNvSpPr txBox="1"/>
          <p:nvPr>
            <p:ph idx="23" type="body"/>
          </p:nvPr>
        </p:nvSpPr>
        <p:spPr>
          <a:xfrm>
            <a:off x="544750" y="803730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5" name="Google Shape;455;p14"/>
          <p:cNvSpPr txBox="1"/>
          <p:nvPr>
            <p:ph idx="24" type="body"/>
          </p:nvPr>
        </p:nvSpPr>
        <p:spPr>
          <a:xfrm>
            <a:off x="2767250" y="836737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6" name="Google Shape;456;p14"/>
          <p:cNvSpPr txBox="1"/>
          <p:nvPr>
            <p:ph idx="25" type="body"/>
          </p:nvPr>
        </p:nvSpPr>
        <p:spPr>
          <a:xfrm>
            <a:off x="2767250" y="803730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7" name="Google Shape;457;p14"/>
          <p:cNvSpPr txBox="1"/>
          <p:nvPr>
            <p:ph idx="26" type="body"/>
          </p:nvPr>
        </p:nvSpPr>
        <p:spPr>
          <a:xfrm>
            <a:off x="4989750" y="836737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8" name="Google Shape;458;p14"/>
          <p:cNvSpPr txBox="1"/>
          <p:nvPr>
            <p:ph idx="27" type="body"/>
          </p:nvPr>
        </p:nvSpPr>
        <p:spPr>
          <a:xfrm>
            <a:off x="4989750" y="803730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">
  <p:cSld name="BLANK_1_1_1_1"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61" name="Google Shape;461;p15"/>
          <p:cNvSpPr/>
          <p:nvPr/>
        </p:nvSpPr>
        <p:spPr>
          <a:xfrm>
            <a:off x="2718798" y="1520775"/>
            <a:ext cx="2108400" cy="339300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2" name="Google Shape;462;p15"/>
          <p:cNvSpPr/>
          <p:nvPr/>
        </p:nvSpPr>
        <p:spPr>
          <a:xfrm>
            <a:off x="2718798" y="3675350"/>
            <a:ext cx="2108400" cy="339300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3" name="Google Shape;463;p15"/>
          <p:cNvSpPr/>
          <p:nvPr/>
        </p:nvSpPr>
        <p:spPr>
          <a:xfrm>
            <a:off x="2718798" y="5829925"/>
            <a:ext cx="2108400" cy="339300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4" name="Google Shape;464;p15"/>
          <p:cNvSpPr/>
          <p:nvPr/>
        </p:nvSpPr>
        <p:spPr>
          <a:xfrm>
            <a:off x="2718798" y="7984500"/>
            <a:ext cx="2108400" cy="339300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5" name="Google Shape;465;p15"/>
          <p:cNvSpPr/>
          <p:nvPr/>
        </p:nvSpPr>
        <p:spPr>
          <a:xfrm>
            <a:off x="2714756" y="1515625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6" name="Google Shape;466;p15"/>
          <p:cNvSpPr/>
          <p:nvPr/>
        </p:nvSpPr>
        <p:spPr>
          <a:xfrm>
            <a:off x="2714756" y="3670200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7" name="Google Shape;467;p15"/>
          <p:cNvSpPr/>
          <p:nvPr/>
        </p:nvSpPr>
        <p:spPr>
          <a:xfrm>
            <a:off x="2714756" y="5824775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8" name="Google Shape;468;p15"/>
          <p:cNvSpPr/>
          <p:nvPr/>
        </p:nvSpPr>
        <p:spPr>
          <a:xfrm>
            <a:off x="2714756" y="7979350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9" name="Google Shape;469;p15"/>
          <p:cNvSpPr/>
          <p:nvPr/>
        </p:nvSpPr>
        <p:spPr>
          <a:xfrm>
            <a:off x="497611" y="1520775"/>
            <a:ext cx="2108400" cy="339300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0" name="Google Shape;470;p15"/>
          <p:cNvSpPr/>
          <p:nvPr/>
        </p:nvSpPr>
        <p:spPr>
          <a:xfrm>
            <a:off x="497611" y="3675350"/>
            <a:ext cx="2108400" cy="339300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1" name="Google Shape;471;p15"/>
          <p:cNvSpPr/>
          <p:nvPr/>
        </p:nvSpPr>
        <p:spPr>
          <a:xfrm>
            <a:off x="497611" y="5829925"/>
            <a:ext cx="2108400" cy="339300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2" name="Google Shape;472;p15"/>
          <p:cNvSpPr/>
          <p:nvPr/>
        </p:nvSpPr>
        <p:spPr>
          <a:xfrm>
            <a:off x="497611" y="7984500"/>
            <a:ext cx="2108400" cy="339300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3" name="Google Shape;473;p15"/>
          <p:cNvSpPr/>
          <p:nvPr/>
        </p:nvSpPr>
        <p:spPr>
          <a:xfrm>
            <a:off x="493570" y="1515625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4" name="Google Shape;474;p15"/>
          <p:cNvSpPr/>
          <p:nvPr/>
        </p:nvSpPr>
        <p:spPr>
          <a:xfrm>
            <a:off x="493570" y="3670200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5" name="Google Shape;475;p15"/>
          <p:cNvSpPr/>
          <p:nvPr/>
        </p:nvSpPr>
        <p:spPr>
          <a:xfrm>
            <a:off x="493570" y="5824775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6" name="Google Shape;476;p15"/>
          <p:cNvSpPr/>
          <p:nvPr/>
        </p:nvSpPr>
        <p:spPr>
          <a:xfrm>
            <a:off x="493570" y="7979350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7" name="Google Shape;477;p15"/>
          <p:cNvSpPr/>
          <p:nvPr/>
        </p:nvSpPr>
        <p:spPr>
          <a:xfrm>
            <a:off x="492025" y="894150"/>
            <a:ext cx="2108700" cy="510900"/>
          </a:xfrm>
          <a:prstGeom prst="rect">
            <a:avLst/>
          </a:prstGeom>
          <a:solidFill>
            <a:srgbClr val="31B87C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THURSDAY</a:t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8" name="Google Shape;478;p15"/>
          <p:cNvSpPr/>
          <p:nvPr/>
        </p:nvSpPr>
        <p:spPr>
          <a:xfrm>
            <a:off x="2713211" y="894150"/>
            <a:ext cx="2108700" cy="510900"/>
          </a:xfrm>
          <a:prstGeom prst="rect">
            <a:avLst/>
          </a:prstGeom>
          <a:solidFill>
            <a:srgbClr val="62C8C7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FRIDAY</a:t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9" name="Google Shape;479;p15"/>
          <p:cNvSpPr/>
          <p:nvPr/>
        </p:nvSpPr>
        <p:spPr>
          <a:xfrm>
            <a:off x="4934378" y="894150"/>
            <a:ext cx="2108700" cy="510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NOTES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0" name="Google Shape;480;p15"/>
          <p:cNvSpPr/>
          <p:nvPr/>
        </p:nvSpPr>
        <p:spPr>
          <a:xfrm>
            <a:off x="2156700" y="985200"/>
            <a:ext cx="326400" cy="326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15"/>
          <p:cNvSpPr/>
          <p:nvPr/>
        </p:nvSpPr>
        <p:spPr>
          <a:xfrm>
            <a:off x="498770" y="172525"/>
            <a:ext cx="65964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WEEK OVERVIEW</a:t>
            </a:r>
            <a:endParaRPr sz="24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482" name="Google Shape;482;p15"/>
          <p:cNvSpPr/>
          <p:nvPr/>
        </p:nvSpPr>
        <p:spPr>
          <a:xfrm>
            <a:off x="4400100" y="985200"/>
            <a:ext cx="326400" cy="326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483" name="Google Shape;483;p15"/>
          <p:cNvGraphicFramePr/>
          <p:nvPr/>
        </p:nvGraphicFramePr>
        <p:xfrm>
          <a:off x="4967825" y="1507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2086225"/>
              </a:tblGrid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84" name="Google Shape;484;p15"/>
          <p:cNvSpPr txBox="1"/>
          <p:nvPr>
            <p:ph idx="1" type="body"/>
          </p:nvPr>
        </p:nvSpPr>
        <p:spPr>
          <a:xfrm>
            <a:off x="544750" y="836737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85" name="Google Shape;485;p15"/>
          <p:cNvSpPr txBox="1"/>
          <p:nvPr>
            <p:ph idx="2" type="body"/>
          </p:nvPr>
        </p:nvSpPr>
        <p:spPr>
          <a:xfrm>
            <a:off x="544750" y="803730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86" name="Google Shape;486;p15"/>
          <p:cNvSpPr txBox="1"/>
          <p:nvPr>
            <p:ph idx="3" type="body"/>
          </p:nvPr>
        </p:nvSpPr>
        <p:spPr>
          <a:xfrm>
            <a:off x="2767250" y="836737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87" name="Google Shape;487;p15"/>
          <p:cNvSpPr txBox="1"/>
          <p:nvPr>
            <p:ph idx="4" type="body"/>
          </p:nvPr>
        </p:nvSpPr>
        <p:spPr>
          <a:xfrm>
            <a:off x="2767250" y="803730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88" name="Google Shape;488;p15"/>
          <p:cNvSpPr txBox="1"/>
          <p:nvPr>
            <p:ph idx="5" type="body"/>
          </p:nvPr>
        </p:nvSpPr>
        <p:spPr>
          <a:xfrm>
            <a:off x="544750" y="62117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89" name="Google Shape;489;p15"/>
          <p:cNvSpPr txBox="1"/>
          <p:nvPr>
            <p:ph idx="6" type="body"/>
          </p:nvPr>
        </p:nvSpPr>
        <p:spPr>
          <a:xfrm>
            <a:off x="544750" y="58816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0" name="Google Shape;490;p15"/>
          <p:cNvSpPr txBox="1"/>
          <p:nvPr>
            <p:ph idx="7" type="body"/>
          </p:nvPr>
        </p:nvSpPr>
        <p:spPr>
          <a:xfrm>
            <a:off x="2767250" y="62117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1" name="Google Shape;491;p15"/>
          <p:cNvSpPr txBox="1"/>
          <p:nvPr>
            <p:ph idx="8" type="body"/>
          </p:nvPr>
        </p:nvSpPr>
        <p:spPr>
          <a:xfrm>
            <a:off x="2767250" y="58816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2" name="Google Shape;492;p15"/>
          <p:cNvSpPr txBox="1"/>
          <p:nvPr>
            <p:ph idx="9" type="body"/>
          </p:nvPr>
        </p:nvSpPr>
        <p:spPr>
          <a:xfrm>
            <a:off x="544750" y="405605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3" name="Google Shape;493;p15"/>
          <p:cNvSpPr txBox="1"/>
          <p:nvPr>
            <p:ph idx="13" type="body"/>
          </p:nvPr>
        </p:nvSpPr>
        <p:spPr>
          <a:xfrm>
            <a:off x="544750" y="372597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4" name="Google Shape;494;p15"/>
          <p:cNvSpPr txBox="1"/>
          <p:nvPr>
            <p:ph idx="14" type="body"/>
          </p:nvPr>
        </p:nvSpPr>
        <p:spPr>
          <a:xfrm>
            <a:off x="2767250" y="405605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5" name="Google Shape;495;p15"/>
          <p:cNvSpPr txBox="1"/>
          <p:nvPr>
            <p:ph idx="15" type="body"/>
          </p:nvPr>
        </p:nvSpPr>
        <p:spPr>
          <a:xfrm>
            <a:off x="2767250" y="372597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6" name="Google Shape;496;p15"/>
          <p:cNvSpPr txBox="1"/>
          <p:nvPr>
            <p:ph idx="16" type="body"/>
          </p:nvPr>
        </p:nvSpPr>
        <p:spPr>
          <a:xfrm>
            <a:off x="544750" y="191152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7" name="Google Shape;497;p15"/>
          <p:cNvSpPr txBox="1"/>
          <p:nvPr>
            <p:ph idx="17" type="body"/>
          </p:nvPr>
        </p:nvSpPr>
        <p:spPr>
          <a:xfrm>
            <a:off x="544750" y="158145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8" name="Google Shape;498;p15"/>
          <p:cNvSpPr txBox="1"/>
          <p:nvPr>
            <p:ph idx="18" type="body"/>
          </p:nvPr>
        </p:nvSpPr>
        <p:spPr>
          <a:xfrm>
            <a:off x="2767250" y="191152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9" name="Google Shape;499;p15"/>
          <p:cNvSpPr txBox="1"/>
          <p:nvPr>
            <p:ph idx="19" type="body"/>
          </p:nvPr>
        </p:nvSpPr>
        <p:spPr>
          <a:xfrm>
            <a:off x="2767250" y="158145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0" name="Google Shape;500;p15"/>
          <p:cNvSpPr txBox="1"/>
          <p:nvPr>
            <p:ph idx="20" type="body"/>
          </p:nvPr>
        </p:nvSpPr>
        <p:spPr>
          <a:xfrm>
            <a:off x="4956325" y="1581450"/>
            <a:ext cx="2101200" cy="84255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indent="-2857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00000"/>
              </a:lnSpc>
              <a:spcBef>
                <a:spcPts val="1950"/>
              </a:spcBef>
              <a:spcAft>
                <a:spcPts val="195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">
  <p:cSld name="BLANK_1_1_1_1_1"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16"/>
          <p:cNvSpPr/>
          <p:nvPr/>
        </p:nvSpPr>
        <p:spPr>
          <a:xfrm>
            <a:off x="5385440" y="870125"/>
            <a:ext cx="1779900" cy="9350100"/>
          </a:xfrm>
          <a:prstGeom prst="rect">
            <a:avLst/>
          </a:prstGeom>
          <a:noFill/>
          <a:ln cap="flat" cmpd="sng" w="19050">
            <a:solidFill>
              <a:srgbClr val="F25E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503" name="Google Shape;503;p16"/>
          <p:cNvSpPr/>
          <p:nvPr/>
        </p:nvSpPr>
        <p:spPr>
          <a:xfrm>
            <a:off x="387275" y="870125"/>
            <a:ext cx="4858500" cy="9350100"/>
          </a:xfrm>
          <a:prstGeom prst="rect">
            <a:avLst/>
          </a:prstGeom>
          <a:noFill/>
          <a:ln cap="flat" cmpd="sng" w="19050">
            <a:solidFill>
              <a:srgbClr val="F25E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1080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04" name="Google Shape;504;p1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05" name="Google Shape;505;p16"/>
          <p:cNvSpPr txBox="1"/>
          <p:nvPr>
            <p:ph idx="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506" name="Google Shape;506;p16"/>
          <p:cNvGrpSpPr/>
          <p:nvPr/>
        </p:nvGrpSpPr>
        <p:grpSpPr>
          <a:xfrm>
            <a:off x="386825" y="407125"/>
            <a:ext cx="6778350" cy="460800"/>
            <a:chOff x="386825" y="407125"/>
            <a:chExt cx="6778350" cy="460800"/>
          </a:xfrm>
        </p:grpSpPr>
        <p:sp>
          <p:nvSpPr>
            <p:cNvPr id="507" name="Google Shape;507;p16"/>
            <p:cNvSpPr/>
            <p:nvPr/>
          </p:nvSpPr>
          <p:spPr>
            <a:xfrm>
              <a:off x="386825" y="407125"/>
              <a:ext cx="4858500" cy="460800"/>
            </a:xfrm>
            <a:prstGeom prst="rect">
              <a:avLst/>
            </a:prstGeom>
            <a:solidFill>
              <a:srgbClr val="F25E5C"/>
            </a:solidFill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26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MONDAY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sp>
          <p:nvSpPr>
            <p:cNvPr id="508" name="Google Shape;508;p16"/>
            <p:cNvSpPr/>
            <p:nvPr/>
          </p:nvSpPr>
          <p:spPr>
            <a:xfrm>
              <a:off x="5385275" y="407125"/>
              <a:ext cx="1779900" cy="460800"/>
            </a:xfrm>
            <a:prstGeom prst="rect">
              <a:avLst/>
            </a:prstGeom>
            <a:solidFill>
              <a:srgbClr val="F25E5C"/>
            </a:solidFill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NOTES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sp>
        <p:nvSpPr>
          <p:cNvPr id="509" name="Google Shape;509;p16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10" name="Google Shape;510;p16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11" name="Google Shape;511;p16"/>
          <p:cNvSpPr/>
          <p:nvPr/>
        </p:nvSpPr>
        <p:spPr>
          <a:xfrm>
            <a:off x="2619025" y="535425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16"/>
          <p:cNvSpPr txBox="1"/>
          <p:nvPr/>
        </p:nvSpPr>
        <p:spPr>
          <a:xfrm>
            <a:off x="2278200" y="535425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13" name="Google Shape;513;p16"/>
          <p:cNvSpPr txBox="1"/>
          <p:nvPr/>
        </p:nvSpPr>
        <p:spPr>
          <a:xfrm>
            <a:off x="35151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14" name="Google Shape;514;p16"/>
          <p:cNvSpPr/>
          <p:nvPr/>
        </p:nvSpPr>
        <p:spPr>
          <a:xfrm>
            <a:off x="390427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16"/>
          <p:cNvSpPr txBox="1"/>
          <p:nvPr/>
        </p:nvSpPr>
        <p:spPr>
          <a:xfrm>
            <a:off x="43564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16" name="Google Shape;516;p16"/>
          <p:cNvSpPr/>
          <p:nvPr/>
        </p:nvSpPr>
        <p:spPr>
          <a:xfrm>
            <a:off x="476472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16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18" name="Google Shape;518;p16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19" name="Google Shape;519;p16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520" name="Google Shape;520;p16"/>
          <p:cNvGrpSpPr/>
          <p:nvPr/>
        </p:nvGrpSpPr>
        <p:grpSpPr>
          <a:xfrm>
            <a:off x="387275" y="2428475"/>
            <a:ext cx="4852200" cy="6233400"/>
            <a:chOff x="-424600" y="2428475"/>
            <a:chExt cx="4852200" cy="6233400"/>
          </a:xfrm>
        </p:grpSpPr>
        <p:cxnSp>
          <p:nvCxnSpPr>
            <p:cNvPr id="521" name="Google Shape;521;p16"/>
            <p:cNvCxnSpPr/>
            <p:nvPr/>
          </p:nvCxnSpPr>
          <p:spPr>
            <a:xfrm>
              <a:off x="-424600" y="24284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2" name="Google Shape;522;p16"/>
            <p:cNvCxnSpPr/>
            <p:nvPr/>
          </p:nvCxnSpPr>
          <p:spPr>
            <a:xfrm>
              <a:off x="-424600" y="39868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3" name="Google Shape;523;p16"/>
            <p:cNvCxnSpPr/>
            <p:nvPr/>
          </p:nvCxnSpPr>
          <p:spPr>
            <a:xfrm>
              <a:off x="-424600" y="86618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4" name="Google Shape;524;p16"/>
            <p:cNvCxnSpPr/>
            <p:nvPr/>
          </p:nvCxnSpPr>
          <p:spPr>
            <a:xfrm>
              <a:off x="-424600" y="55451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5" name="Google Shape;525;p16"/>
            <p:cNvCxnSpPr/>
            <p:nvPr/>
          </p:nvCxnSpPr>
          <p:spPr>
            <a:xfrm>
              <a:off x="-424600" y="71035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26" name="Google Shape;526;p1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27" name="Google Shape;527;p1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28" name="Google Shape;528;p1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29" name="Google Shape;529;p1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30" name="Google Shape;530;p1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">
  <p:cSld name="BLANK_1_1_1_1_1_1"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1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33" name="Google Shape;533;p17"/>
          <p:cNvSpPr txBox="1"/>
          <p:nvPr>
            <p:ph idx="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534" name="Google Shape;534;p17"/>
          <p:cNvGrpSpPr/>
          <p:nvPr/>
        </p:nvGrpSpPr>
        <p:grpSpPr>
          <a:xfrm>
            <a:off x="386825" y="407125"/>
            <a:ext cx="6778350" cy="460800"/>
            <a:chOff x="386825" y="407125"/>
            <a:chExt cx="6778350" cy="460800"/>
          </a:xfrm>
        </p:grpSpPr>
        <p:sp>
          <p:nvSpPr>
            <p:cNvPr id="535" name="Google Shape;535;p17"/>
            <p:cNvSpPr/>
            <p:nvPr/>
          </p:nvSpPr>
          <p:spPr>
            <a:xfrm>
              <a:off x="386825" y="407125"/>
              <a:ext cx="4858500" cy="460800"/>
            </a:xfrm>
            <a:prstGeom prst="rect">
              <a:avLst/>
            </a:prstGeom>
            <a:solidFill>
              <a:srgbClr val="E18EB9"/>
            </a:solidFill>
            <a:ln cap="flat" cmpd="sng" w="19050">
              <a:solidFill>
                <a:srgbClr val="E18EB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26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TUESDAY</a:t>
              </a: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sp>
          <p:nvSpPr>
            <p:cNvPr id="536" name="Google Shape;536;p17"/>
            <p:cNvSpPr/>
            <p:nvPr/>
          </p:nvSpPr>
          <p:spPr>
            <a:xfrm>
              <a:off x="5385275" y="407125"/>
              <a:ext cx="1779900" cy="460800"/>
            </a:xfrm>
            <a:prstGeom prst="rect">
              <a:avLst/>
            </a:prstGeom>
            <a:solidFill>
              <a:srgbClr val="E18EB9"/>
            </a:solidFill>
            <a:ln cap="flat" cmpd="sng" w="19050">
              <a:solidFill>
                <a:srgbClr val="E18EB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NOTES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sp>
        <p:nvSpPr>
          <p:cNvPr id="537" name="Google Shape;537;p1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38" name="Google Shape;538;p17"/>
          <p:cNvSpPr/>
          <p:nvPr/>
        </p:nvSpPr>
        <p:spPr>
          <a:xfrm>
            <a:off x="2619025" y="535425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17"/>
          <p:cNvSpPr txBox="1"/>
          <p:nvPr/>
        </p:nvSpPr>
        <p:spPr>
          <a:xfrm>
            <a:off x="2278200" y="535425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40" name="Google Shape;540;p17"/>
          <p:cNvSpPr txBox="1"/>
          <p:nvPr/>
        </p:nvSpPr>
        <p:spPr>
          <a:xfrm>
            <a:off x="35151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41" name="Google Shape;541;p17"/>
          <p:cNvSpPr/>
          <p:nvPr/>
        </p:nvSpPr>
        <p:spPr>
          <a:xfrm>
            <a:off x="390427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17"/>
          <p:cNvSpPr txBox="1"/>
          <p:nvPr/>
        </p:nvSpPr>
        <p:spPr>
          <a:xfrm>
            <a:off x="43564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43" name="Google Shape;543;p17"/>
          <p:cNvSpPr/>
          <p:nvPr/>
        </p:nvSpPr>
        <p:spPr>
          <a:xfrm>
            <a:off x="476472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1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45" name="Google Shape;545;p1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46" name="Google Shape;546;p1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47" name="Google Shape;547;p17"/>
          <p:cNvSpPr/>
          <p:nvPr/>
        </p:nvSpPr>
        <p:spPr>
          <a:xfrm>
            <a:off x="387275" y="870125"/>
            <a:ext cx="4858500" cy="9350100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1080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48" name="Google Shape;548;p1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549" name="Google Shape;549;p17"/>
          <p:cNvGrpSpPr/>
          <p:nvPr/>
        </p:nvGrpSpPr>
        <p:grpSpPr>
          <a:xfrm>
            <a:off x="387275" y="2428475"/>
            <a:ext cx="4852200" cy="6233400"/>
            <a:chOff x="-424600" y="2428475"/>
            <a:chExt cx="4852200" cy="6233400"/>
          </a:xfrm>
        </p:grpSpPr>
        <p:cxnSp>
          <p:nvCxnSpPr>
            <p:cNvPr id="550" name="Google Shape;550;p17"/>
            <p:cNvCxnSpPr/>
            <p:nvPr/>
          </p:nvCxnSpPr>
          <p:spPr>
            <a:xfrm>
              <a:off x="-424600" y="24284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1" name="Google Shape;551;p17"/>
            <p:cNvCxnSpPr/>
            <p:nvPr/>
          </p:nvCxnSpPr>
          <p:spPr>
            <a:xfrm>
              <a:off x="-424600" y="39868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2" name="Google Shape;552;p17"/>
            <p:cNvCxnSpPr/>
            <p:nvPr/>
          </p:nvCxnSpPr>
          <p:spPr>
            <a:xfrm>
              <a:off x="-424600" y="86618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3" name="Google Shape;553;p17"/>
            <p:cNvCxnSpPr/>
            <p:nvPr/>
          </p:nvCxnSpPr>
          <p:spPr>
            <a:xfrm>
              <a:off x="-424600" y="55451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4" name="Google Shape;554;p17"/>
            <p:cNvCxnSpPr/>
            <p:nvPr/>
          </p:nvCxnSpPr>
          <p:spPr>
            <a:xfrm>
              <a:off x="-424600" y="71035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55" name="Google Shape;555;p1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56" name="Google Shape;556;p1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57" name="Google Shape;557;p1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58" name="Google Shape;558;p1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59" name="Google Shape;559;p1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60" name="Google Shape;560;p17"/>
          <p:cNvSpPr/>
          <p:nvPr/>
        </p:nvSpPr>
        <p:spPr>
          <a:xfrm>
            <a:off x="5385440" y="870125"/>
            <a:ext cx="1779900" cy="9350100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">
  <p:cSld name="BLANK_1_1_1_1_1_1_1"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63" name="Google Shape;563;p18"/>
          <p:cNvSpPr txBox="1"/>
          <p:nvPr>
            <p:ph idx="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564" name="Google Shape;564;p18"/>
          <p:cNvGrpSpPr/>
          <p:nvPr/>
        </p:nvGrpSpPr>
        <p:grpSpPr>
          <a:xfrm>
            <a:off x="386825" y="407125"/>
            <a:ext cx="6778350" cy="460800"/>
            <a:chOff x="386825" y="407125"/>
            <a:chExt cx="6778350" cy="460800"/>
          </a:xfrm>
        </p:grpSpPr>
        <p:sp>
          <p:nvSpPr>
            <p:cNvPr id="565" name="Google Shape;565;p18"/>
            <p:cNvSpPr/>
            <p:nvPr/>
          </p:nvSpPr>
          <p:spPr>
            <a:xfrm>
              <a:off x="386825" y="407125"/>
              <a:ext cx="4858500" cy="460800"/>
            </a:xfrm>
            <a:prstGeom prst="rect">
              <a:avLst/>
            </a:prstGeom>
            <a:solidFill>
              <a:srgbClr val="F5DD3D"/>
            </a:solidFill>
            <a:ln cap="flat" cmpd="sng" w="19050">
              <a:solidFill>
                <a:srgbClr val="F5DD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26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WEDNESDAY</a:t>
              </a: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sp>
          <p:nvSpPr>
            <p:cNvPr id="566" name="Google Shape;566;p18"/>
            <p:cNvSpPr/>
            <p:nvPr/>
          </p:nvSpPr>
          <p:spPr>
            <a:xfrm>
              <a:off x="5385275" y="407125"/>
              <a:ext cx="1779900" cy="460800"/>
            </a:xfrm>
            <a:prstGeom prst="rect">
              <a:avLst/>
            </a:prstGeom>
            <a:solidFill>
              <a:srgbClr val="F5DD3D"/>
            </a:solidFill>
            <a:ln cap="flat" cmpd="sng" w="19050">
              <a:solidFill>
                <a:srgbClr val="F5DD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NOTES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sp>
        <p:nvSpPr>
          <p:cNvPr id="567" name="Google Shape;567;p1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68" name="Google Shape;568;p18"/>
          <p:cNvSpPr/>
          <p:nvPr/>
        </p:nvSpPr>
        <p:spPr>
          <a:xfrm>
            <a:off x="2619025" y="535425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18"/>
          <p:cNvSpPr txBox="1"/>
          <p:nvPr/>
        </p:nvSpPr>
        <p:spPr>
          <a:xfrm>
            <a:off x="2278200" y="535425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70" name="Google Shape;570;p18"/>
          <p:cNvSpPr txBox="1"/>
          <p:nvPr/>
        </p:nvSpPr>
        <p:spPr>
          <a:xfrm>
            <a:off x="35151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71" name="Google Shape;571;p18"/>
          <p:cNvSpPr/>
          <p:nvPr/>
        </p:nvSpPr>
        <p:spPr>
          <a:xfrm>
            <a:off x="390427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18"/>
          <p:cNvSpPr txBox="1"/>
          <p:nvPr/>
        </p:nvSpPr>
        <p:spPr>
          <a:xfrm>
            <a:off x="43564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73" name="Google Shape;573;p18"/>
          <p:cNvSpPr/>
          <p:nvPr/>
        </p:nvSpPr>
        <p:spPr>
          <a:xfrm>
            <a:off x="476472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1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75" name="Google Shape;575;p1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76" name="Google Shape;576;p1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77" name="Google Shape;577;p18"/>
          <p:cNvSpPr/>
          <p:nvPr/>
        </p:nvSpPr>
        <p:spPr>
          <a:xfrm>
            <a:off x="387275" y="870125"/>
            <a:ext cx="4858500" cy="9350100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1080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78" name="Google Shape;578;p1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579" name="Google Shape;579;p18"/>
          <p:cNvGrpSpPr/>
          <p:nvPr/>
        </p:nvGrpSpPr>
        <p:grpSpPr>
          <a:xfrm>
            <a:off x="387275" y="2428475"/>
            <a:ext cx="4852200" cy="6233400"/>
            <a:chOff x="-424600" y="2428475"/>
            <a:chExt cx="4852200" cy="6233400"/>
          </a:xfrm>
        </p:grpSpPr>
        <p:cxnSp>
          <p:nvCxnSpPr>
            <p:cNvPr id="580" name="Google Shape;580;p18"/>
            <p:cNvCxnSpPr/>
            <p:nvPr/>
          </p:nvCxnSpPr>
          <p:spPr>
            <a:xfrm>
              <a:off x="-424600" y="24284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1" name="Google Shape;581;p18"/>
            <p:cNvCxnSpPr/>
            <p:nvPr/>
          </p:nvCxnSpPr>
          <p:spPr>
            <a:xfrm>
              <a:off x="-424600" y="39868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2" name="Google Shape;582;p18"/>
            <p:cNvCxnSpPr/>
            <p:nvPr/>
          </p:nvCxnSpPr>
          <p:spPr>
            <a:xfrm>
              <a:off x="-424600" y="86618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3" name="Google Shape;583;p18"/>
            <p:cNvCxnSpPr/>
            <p:nvPr/>
          </p:nvCxnSpPr>
          <p:spPr>
            <a:xfrm>
              <a:off x="-424600" y="55451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4" name="Google Shape;584;p18"/>
            <p:cNvCxnSpPr/>
            <p:nvPr/>
          </p:nvCxnSpPr>
          <p:spPr>
            <a:xfrm>
              <a:off x="-424600" y="71035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85" name="Google Shape;585;p1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86" name="Google Shape;586;p1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87" name="Google Shape;587;p1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88" name="Google Shape;588;p1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89" name="Google Shape;589;p1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90" name="Google Shape;590;p18"/>
          <p:cNvSpPr/>
          <p:nvPr/>
        </p:nvSpPr>
        <p:spPr>
          <a:xfrm>
            <a:off x="5385440" y="870125"/>
            <a:ext cx="1779900" cy="9350100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">
  <p:cSld name="BLANK_1_1_1_1_1_1_1_1"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1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93" name="Google Shape;593;p19"/>
          <p:cNvSpPr txBox="1"/>
          <p:nvPr>
            <p:ph idx="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594" name="Google Shape;594;p19"/>
          <p:cNvGrpSpPr/>
          <p:nvPr/>
        </p:nvGrpSpPr>
        <p:grpSpPr>
          <a:xfrm>
            <a:off x="386825" y="407125"/>
            <a:ext cx="6778350" cy="460800"/>
            <a:chOff x="386825" y="407125"/>
            <a:chExt cx="6778350" cy="460800"/>
          </a:xfrm>
        </p:grpSpPr>
        <p:sp>
          <p:nvSpPr>
            <p:cNvPr id="595" name="Google Shape;595;p19"/>
            <p:cNvSpPr/>
            <p:nvPr/>
          </p:nvSpPr>
          <p:spPr>
            <a:xfrm>
              <a:off x="386825" y="407125"/>
              <a:ext cx="4858500" cy="460800"/>
            </a:xfrm>
            <a:prstGeom prst="rect">
              <a:avLst/>
            </a:prstGeom>
            <a:solidFill>
              <a:srgbClr val="31B87C"/>
            </a:solidFill>
            <a:ln cap="flat" cmpd="sng" w="19050">
              <a:solidFill>
                <a:srgbClr val="31B8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26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THURSDAY</a:t>
              </a: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sp>
          <p:nvSpPr>
            <p:cNvPr id="596" name="Google Shape;596;p19"/>
            <p:cNvSpPr/>
            <p:nvPr/>
          </p:nvSpPr>
          <p:spPr>
            <a:xfrm>
              <a:off x="5385275" y="407125"/>
              <a:ext cx="1779900" cy="460800"/>
            </a:xfrm>
            <a:prstGeom prst="rect">
              <a:avLst/>
            </a:prstGeom>
            <a:solidFill>
              <a:srgbClr val="31B87C"/>
            </a:solidFill>
            <a:ln cap="flat" cmpd="sng" w="19050">
              <a:solidFill>
                <a:srgbClr val="31B8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NOTES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sp>
        <p:nvSpPr>
          <p:cNvPr id="597" name="Google Shape;597;p1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98" name="Google Shape;598;p19"/>
          <p:cNvSpPr/>
          <p:nvPr/>
        </p:nvSpPr>
        <p:spPr>
          <a:xfrm>
            <a:off x="2619025" y="535425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19"/>
          <p:cNvSpPr txBox="1"/>
          <p:nvPr/>
        </p:nvSpPr>
        <p:spPr>
          <a:xfrm>
            <a:off x="2278200" y="535425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00" name="Google Shape;600;p19"/>
          <p:cNvSpPr txBox="1"/>
          <p:nvPr/>
        </p:nvSpPr>
        <p:spPr>
          <a:xfrm>
            <a:off x="35151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01" name="Google Shape;601;p19"/>
          <p:cNvSpPr/>
          <p:nvPr/>
        </p:nvSpPr>
        <p:spPr>
          <a:xfrm>
            <a:off x="390427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19"/>
          <p:cNvSpPr txBox="1"/>
          <p:nvPr/>
        </p:nvSpPr>
        <p:spPr>
          <a:xfrm>
            <a:off x="43564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03" name="Google Shape;603;p19"/>
          <p:cNvSpPr/>
          <p:nvPr/>
        </p:nvSpPr>
        <p:spPr>
          <a:xfrm>
            <a:off x="476472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1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05" name="Google Shape;605;p1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06" name="Google Shape;606;p1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07" name="Google Shape;607;p19"/>
          <p:cNvSpPr/>
          <p:nvPr/>
        </p:nvSpPr>
        <p:spPr>
          <a:xfrm>
            <a:off x="387275" y="870125"/>
            <a:ext cx="4858500" cy="93501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1080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08" name="Google Shape;608;p1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609" name="Google Shape;609;p19"/>
          <p:cNvGrpSpPr/>
          <p:nvPr/>
        </p:nvGrpSpPr>
        <p:grpSpPr>
          <a:xfrm>
            <a:off x="387275" y="2428475"/>
            <a:ext cx="4852200" cy="6233400"/>
            <a:chOff x="-424600" y="2428475"/>
            <a:chExt cx="4852200" cy="6233400"/>
          </a:xfrm>
        </p:grpSpPr>
        <p:cxnSp>
          <p:nvCxnSpPr>
            <p:cNvPr id="610" name="Google Shape;610;p19"/>
            <p:cNvCxnSpPr/>
            <p:nvPr/>
          </p:nvCxnSpPr>
          <p:spPr>
            <a:xfrm>
              <a:off x="-424600" y="24284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1" name="Google Shape;611;p19"/>
            <p:cNvCxnSpPr/>
            <p:nvPr/>
          </p:nvCxnSpPr>
          <p:spPr>
            <a:xfrm>
              <a:off x="-424600" y="39868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2" name="Google Shape;612;p19"/>
            <p:cNvCxnSpPr/>
            <p:nvPr/>
          </p:nvCxnSpPr>
          <p:spPr>
            <a:xfrm>
              <a:off x="-424600" y="86618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3" name="Google Shape;613;p19"/>
            <p:cNvCxnSpPr/>
            <p:nvPr/>
          </p:nvCxnSpPr>
          <p:spPr>
            <a:xfrm>
              <a:off x="-424600" y="55451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4" name="Google Shape;614;p19"/>
            <p:cNvCxnSpPr/>
            <p:nvPr/>
          </p:nvCxnSpPr>
          <p:spPr>
            <a:xfrm>
              <a:off x="-424600" y="71035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15" name="Google Shape;615;p1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16" name="Google Shape;616;p1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17" name="Google Shape;617;p1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18" name="Google Shape;618;p1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19" name="Google Shape;619;p1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20" name="Google Shape;620;p19"/>
          <p:cNvSpPr/>
          <p:nvPr/>
        </p:nvSpPr>
        <p:spPr>
          <a:xfrm>
            <a:off x="5385440" y="870125"/>
            <a:ext cx="1779900" cy="93501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">
  <p:cSld name="BLANK_1_1_1_1_1_1_1_1_1"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2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23" name="Google Shape;623;p20"/>
          <p:cNvSpPr txBox="1"/>
          <p:nvPr>
            <p:ph idx="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624" name="Google Shape;624;p20"/>
          <p:cNvGrpSpPr/>
          <p:nvPr/>
        </p:nvGrpSpPr>
        <p:grpSpPr>
          <a:xfrm>
            <a:off x="386825" y="407125"/>
            <a:ext cx="6778350" cy="460800"/>
            <a:chOff x="386825" y="407125"/>
            <a:chExt cx="6778350" cy="460800"/>
          </a:xfrm>
        </p:grpSpPr>
        <p:sp>
          <p:nvSpPr>
            <p:cNvPr id="625" name="Google Shape;625;p20"/>
            <p:cNvSpPr/>
            <p:nvPr/>
          </p:nvSpPr>
          <p:spPr>
            <a:xfrm>
              <a:off x="386825" y="407125"/>
              <a:ext cx="4858500" cy="460800"/>
            </a:xfrm>
            <a:prstGeom prst="rect">
              <a:avLst/>
            </a:prstGeom>
            <a:solidFill>
              <a:srgbClr val="62C8C7"/>
            </a:solidFill>
            <a:ln cap="flat" cmpd="sng" w="19050">
              <a:solidFill>
                <a:srgbClr val="62C8C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26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FRIDAY</a:t>
              </a: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sp>
          <p:nvSpPr>
            <p:cNvPr id="626" name="Google Shape;626;p20"/>
            <p:cNvSpPr/>
            <p:nvPr/>
          </p:nvSpPr>
          <p:spPr>
            <a:xfrm>
              <a:off x="5385275" y="407125"/>
              <a:ext cx="1779900" cy="460800"/>
            </a:xfrm>
            <a:prstGeom prst="rect">
              <a:avLst/>
            </a:prstGeom>
            <a:solidFill>
              <a:srgbClr val="62C8C7"/>
            </a:solidFill>
            <a:ln cap="flat" cmpd="sng" w="19050">
              <a:solidFill>
                <a:srgbClr val="62C8C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NOTES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sp>
        <p:nvSpPr>
          <p:cNvPr id="627" name="Google Shape;627;p2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28" name="Google Shape;628;p20"/>
          <p:cNvSpPr/>
          <p:nvPr/>
        </p:nvSpPr>
        <p:spPr>
          <a:xfrm>
            <a:off x="2619025" y="535425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20"/>
          <p:cNvSpPr txBox="1"/>
          <p:nvPr/>
        </p:nvSpPr>
        <p:spPr>
          <a:xfrm>
            <a:off x="2278200" y="535425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30" name="Google Shape;630;p20"/>
          <p:cNvSpPr txBox="1"/>
          <p:nvPr/>
        </p:nvSpPr>
        <p:spPr>
          <a:xfrm>
            <a:off x="35151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31" name="Google Shape;631;p20"/>
          <p:cNvSpPr/>
          <p:nvPr/>
        </p:nvSpPr>
        <p:spPr>
          <a:xfrm>
            <a:off x="390427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20"/>
          <p:cNvSpPr txBox="1"/>
          <p:nvPr/>
        </p:nvSpPr>
        <p:spPr>
          <a:xfrm>
            <a:off x="43564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33" name="Google Shape;633;p20"/>
          <p:cNvSpPr/>
          <p:nvPr/>
        </p:nvSpPr>
        <p:spPr>
          <a:xfrm>
            <a:off x="476472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2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35" name="Google Shape;635;p2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36" name="Google Shape;636;p2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37" name="Google Shape;637;p20"/>
          <p:cNvSpPr/>
          <p:nvPr/>
        </p:nvSpPr>
        <p:spPr>
          <a:xfrm>
            <a:off x="387275" y="870125"/>
            <a:ext cx="4858500" cy="93501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1080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38" name="Google Shape;638;p2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639" name="Google Shape;639;p20"/>
          <p:cNvGrpSpPr/>
          <p:nvPr/>
        </p:nvGrpSpPr>
        <p:grpSpPr>
          <a:xfrm>
            <a:off x="387275" y="2428475"/>
            <a:ext cx="4852200" cy="6233400"/>
            <a:chOff x="-424600" y="2428475"/>
            <a:chExt cx="4852200" cy="6233400"/>
          </a:xfrm>
        </p:grpSpPr>
        <p:cxnSp>
          <p:nvCxnSpPr>
            <p:cNvPr id="640" name="Google Shape;640;p20"/>
            <p:cNvCxnSpPr/>
            <p:nvPr/>
          </p:nvCxnSpPr>
          <p:spPr>
            <a:xfrm>
              <a:off x="-424600" y="24284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1" name="Google Shape;641;p20"/>
            <p:cNvCxnSpPr/>
            <p:nvPr/>
          </p:nvCxnSpPr>
          <p:spPr>
            <a:xfrm>
              <a:off x="-424600" y="39868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2" name="Google Shape;642;p20"/>
            <p:cNvCxnSpPr/>
            <p:nvPr/>
          </p:nvCxnSpPr>
          <p:spPr>
            <a:xfrm>
              <a:off x="-424600" y="86618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3" name="Google Shape;643;p20"/>
            <p:cNvCxnSpPr/>
            <p:nvPr/>
          </p:nvCxnSpPr>
          <p:spPr>
            <a:xfrm>
              <a:off x="-424600" y="55451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4" name="Google Shape;644;p20"/>
            <p:cNvCxnSpPr/>
            <p:nvPr/>
          </p:nvCxnSpPr>
          <p:spPr>
            <a:xfrm>
              <a:off x="-424600" y="71035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45" name="Google Shape;645;p2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46" name="Google Shape;646;p2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47" name="Google Shape;647;p2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48" name="Google Shape;648;p2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49" name="Google Shape;649;p2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50" name="Google Shape;650;p20"/>
          <p:cNvSpPr/>
          <p:nvPr/>
        </p:nvSpPr>
        <p:spPr>
          <a:xfrm>
            <a:off x="5385440" y="870125"/>
            <a:ext cx="1779900" cy="93501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">
  <p:cSld name="BLANK_1_1_1_1_1_1_1_1_1_1"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21"/>
          <p:cNvSpPr/>
          <p:nvPr/>
        </p:nvSpPr>
        <p:spPr>
          <a:xfrm>
            <a:off x="5385440" y="870125"/>
            <a:ext cx="1779900" cy="9350100"/>
          </a:xfrm>
          <a:prstGeom prst="rect">
            <a:avLst/>
          </a:prstGeom>
          <a:noFill/>
          <a:ln cap="flat" cmpd="sng" w="19050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653" name="Google Shape;653;p2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54" name="Google Shape;654;p21"/>
          <p:cNvSpPr txBox="1"/>
          <p:nvPr>
            <p:ph idx="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55" name="Google Shape;655;p21"/>
          <p:cNvSpPr/>
          <p:nvPr/>
        </p:nvSpPr>
        <p:spPr>
          <a:xfrm>
            <a:off x="5385275" y="407125"/>
            <a:ext cx="1779900" cy="460800"/>
          </a:xfrm>
          <a:prstGeom prst="rect">
            <a:avLst/>
          </a:prstGeom>
          <a:solidFill>
            <a:srgbClr val="7080BE"/>
          </a:solidFill>
          <a:ln cap="flat" cmpd="sng" w="19050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NOTES 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56" name="Google Shape;656;p21"/>
          <p:cNvSpPr/>
          <p:nvPr/>
        </p:nvSpPr>
        <p:spPr>
          <a:xfrm>
            <a:off x="387275" y="872150"/>
            <a:ext cx="4858500" cy="4372500"/>
          </a:xfrm>
          <a:prstGeom prst="rect">
            <a:avLst/>
          </a:prstGeom>
          <a:noFill/>
          <a:ln cap="flat" cmpd="sng" w="19050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425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57" name="Google Shape;657;p21"/>
          <p:cNvSpPr/>
          <p:nvPr/>
        </p:nvSpPr>
        <p:spPr>
          <a:xfrm>
            <a:off x="386825" y="409150"/>
            <a:ext cx="4858500" cy="460800"/>
          </a:xfrm>
          <a:prstGeom prst="rect">
            <a:avLst/>
          </a:prstGeom>
          <a:solidFill>
            <a:srgbClr val="7080BE"/>
          </a:solidFill>
          <a:ln cap="flat" cmpd="sng" w="19050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26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SATURDAY 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58" name="Google Shape;658;p21"/>
          <p:cNvSpPr/>
          <p:nvPr/>
        </p:nvSpPr>
        <p:spPr>
          <a:xfrm>
            <a:off x="2619025" y="537450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21"/>
          <p:cNvSpPr txBox="1"/>
          <p:nvPr/>
        </p:nvSpPr>
        <p:spPr>
          <a:xfrm>
            <a:off x="2278200" y="537450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60" name="Google Shape;660;p21"/>
          <p:cNvSpPr txBox="1"/>
          <p:nvPr/>
        </p:nvSpPr>
        <p:spPr>
          <a:xfrm>
            <a:off x="3515175" y="537450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61" name="Google Shape;661;p21"/>
          <p:cNvSpPr/>
          <p:nvPr/>
        </p:nvSpPr>
        <p:spPr>
          <a:xfrm>
            <a:off x="3904275" y="537450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21"/>
          <p:cNvSpPr txBox="1"/>
          <p:nvPr/>
        </p:nvSpPr>
        <p:spPr>
          <a:xfrm>
            <a:off x="4356475" y="537450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63" name="Google Shape;663;p21"/>
          <p:cNvSpPr/>
          <p:nvPr/>
        </p:nvSpPr>
        <p:spPr>
          <a:xfrm>
            <a:off x="4764725" y="537450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21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65" name="Google Shape;665;p21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66" name="Google Shape;666;p21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67" name="Google Shape;667;p21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668" name="Google Shape;668;p21"/>
          <p:cNvGrpSpPr/>
          <p:nvPr/>
        </p:nvGrpSpPr>
        <p:grpSpPr>
          <a:xfrm>
            <a:off x="389947" y="1610495"/>
            <a:ext cx="4858613" cy="2905817"/>
            <a:chOff x="-165650" y="1610504"/>
            <a:chExt cx="5414100" cy="2905817"/>
          </a:xfrm>
        </p:grpSpPr>
        <p:cxnSp>
          <p:nvCxnSpPr>
            <p:cNvPr id="669" name="Google Shape;669;p21"/>
            <p:cNvCxnSpPr/>
            <p:nvPr/>
          </p:nvCxnSpPr>
          <p:spPr>
            <a:xfrm>
              <a:off x="-165650" y="2336958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0" name="Google Shape;670;p21"/>
            <p:cNvCxnSpPr/>
            <p:nvPr/>
          </p:nvCxnSpPr>
          <p:spPr>
            <a:xfrm>
              <a:off x="-165650" y="3063413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1" name="Google Shape;671;p21"/>
            <p:cNvCxnSpPr/>
            <p:nvPr/>
          </p:nvCxnSpPr>
          <p:spPr>
            <a:xfrm>
              <a:off x="-165650" y="3789867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2" name="Google Shape;672;p21"/>
            <p:cNvCxnSpPr/>
            <p:nvPr/>
          </p:nvCxnSpPr>
          <p:spPr>
            <a:xfrm>
              <a:off x="-165650" y="1610504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3" name="Google Shape;673;p21"/>
            <p:cNvCxnSpPr/>
            <p:nvPr/>
          </p:nvCxnSpPr>
          <p:spPr>
            <a:xfrm>
              <a:off x="-165650" y="4516321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74" name="Google Shape;674;p21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75" name="Google Shape;675;p21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76" name="Google Shape;676;p21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77" name="Google Shape;677;p21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78" name="Google Shape;678;p21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79" name="Google Shape;679;p21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80" name="Google Shape;680;p21"/>
          <p:cNvSpPr/>
          <p:nvPr/>
        </p:nvSpPr>
        <p:spPr>
          <a:xfrm>
            <a:off x="387275" y="5859400"/>
            <a:ext cx="4858500" cy="4372500"/>
          </a:xfrm>
          <a:prstGeom prst="rect">
            <a:avLst/>
          </a:prstGeom>
          <a:noFill/>
          <a:ln cap="flat" cmpd="sng" w="19050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425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81" name="Google Shape;681;p21"/>
          <p:cNvSpPr/>
          <p:nvPr/>
        </p:nvSpPr>
        <p:spPr>
          <a:xfrm>
            <a:off x="386825" y="5396400"/>
            <a:ext cx="4858500" cy="460800"/>
          </a:xfrm>
          <a:prstGeom prst="rect">
            <a:avLst/>
          </a:prstGeom>
          <a:solidFill>
            <a:srgbClr val="7080BE"/>
          </a:solidFill>
          <a:ln cap="flat" cmpd="sng" w="19050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26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SUNDAY</a:t>
            </a: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82" name="Google Shape;682;p21"/>
          <p:cNvSpPr/>
          <p:nvPr/>
        </p:nvSpPr>
        <p:spPr>
          <a:xfrm>
            <a:off x="2619025" y="5524700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21"/>
          <p:cNvSpPr txBox="1"/>
          <p:nvPr/>
        </p:nvSpPr>
        <p:spPr>
          <a:xfrm>
            <a:off x="2278200" y="5524700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84" name="Google Shape;684;p21"/>
          <p:cNvSpPr txBox="1"/>
          <p:nvPr/>
        </p:nvSpPr>
        <p:spPr>
          <a:xfrm>
            <a:off x="3515175" y="5524700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85" name="Google Shape;685;p21"/>
          <p:cNvSpPr/>
          <p:nvPr/>
        </p:nvSpPr>
        <p:spPr>
          <a:xfrm>
            <a:off x="3904275" y="5524700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p21"/>
          <p:cNvSpPr txBox="1"/>
          <p:nvPr/>
        </p:nvSpPr>
        <p:spPr>
          <a:xfrm>
            <a:off x="4356475" y="5524700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87" name="Google Shape;687;p21"/>
          <p:cNvSpPr/>
          <p:nvPr/>
        </p:nvSpPr>
        <p:spPr>
          <a:xfrm>
            <a:off x="4764725" y="5524700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21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89" name="Google Shape;689;p21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90" name="Google Shape;690;p21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691" name="Google Shape;691;p21"/>
          <p:cNvGrpSpPr/>
          <p:nvPr/>
        </p:nvGrpSpPr>
        <p:grpSpPr>
          <a:xfrm>
            <a:off x="389947" y="6597745"/>
            <a:ext cx="4858613" cy="2905817"/>
            <a:chOff x="-165650" y="1610504"/>
            <a:chExt cx="5414100" cy="2905817"/>
          </a:xfrm>
        </p:grpSpPr>
        <p:cxnSp>
          <p:nvCxnSpPr>
            <p:cNvPr id="692" name="Google Shape;692;p21"/>
            <p:cNvCxnSpPr/>
            <p:nvPr/>
          </p:nvCxnSpPr>
          <p:spPr>
            <a:xfrm>
              <a:off x="-165650" y="2336958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3" name="Google Shape;693;p21"/>
            <p:cNvCxnSpPr/>
            <p:nvPr/>
          </p:nvCxnSpPr>
          <p:spPr>
            <a:xfrm>
              <a:off x="-165650" y="3063413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4" name="Google Shape;694;p21"/>
            <p:cNvCxnSpPr/>
            <p:nvPr/>
          </p:nvCxnSpPr>
          <p:spPr>
            <a:xfrm>
              <a:off x="-165650" y="3789867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5" name="Google Shape;695;p21"/>
            <p:cNvCxnSpPr/>
            <p:nvPr/>
          </p:nvCxnSpPr>
          <p:spPr>
            <a:xfrm>
              <a:off x="-165650" y="1610504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6" name="Google Shape;696;p21"/>
            <p:cNvCxnSpPr/>
            <p:nvPr/>
          </p:nvCxnSpPr>
          <p:spPr>
            <a:xfrm>
              <a:off x="-165650" y="4516321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97" name="Google Shape;697;p21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98" name="Google Shape;698;p21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99" name="Google Shape;699;p21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00" name="Google Shape;700;p21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01" name="Google Shape;701;p21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02" name="Google Shape;702;p21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6445">
          <p15:clr>
            <a:srgbClr val="E46962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 1">
  <p:cSld name="BLANK_1_1_1_1_1_1_1_1_1_1_1"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4" name="Google Shape;704;p22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705" name="Google Shape;705;p22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06" name="Google Shape;706;p22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F25E5C"/>
          </a:solidFill>
          <a:ln cap="flat" cmpd="sng" w="9525">
            <a:solidFill>
              <a:srgbClr val="F25E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22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708" name="Google Shape;708;p22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709" name="Google Shape;709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4" name="Google Shape;714;p22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715" name="Google Shape;715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0" name="Google Shape;720;p22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721" name="Google Shape;721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6" name="Google Shape;726;p22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727" name="Google Shape;727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2" name="Google Shape;732;p22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733" name="Google Shape;733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8" name="Google Shape;738;p22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739" name="Google Shape;739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4" name="Google Shape;744;p22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745" name="Google Shape;745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0" name="Google Shape;750;p22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751" name="Google Shape;751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6" name="Google Shape;756;p22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57" name="Google Shape;757;p22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58" name="Google Shape;758;p22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59" name="Google Shape;759;p22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60" name="Google Shape;760;p22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61" name="Google Shape;761;p22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62" name="Google Shape;762;p22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63" name="Google Shape;763;p22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64" name="Google Shape;764;p22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65" name="Google Shape;765;p22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66" name="Google Shape;766;p22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67" name="Google Shape;767;p22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68" name="Google Shape;768;p22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69" name="Google Shape;769;p22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0" name="Google Shape;770;p22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1" name="Google Shape;771;p22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2" name="Google Shape;772;p22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3" name="Google Shape;773;p22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4" name="Google Shape;774;p22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5" name="Google Shape;775;p22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6" name="Google Shape;776;p22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7" name="Google Shape;777;p22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8" name="Google Shape;778;p22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9" name="Google Shape;779;p22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0" name="Google Shape;780;p22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1" name="Google Shape;781;p22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2" name="Google Shape;782;p22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3" name="Google Shape;783;p22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4" name="Google Shape;784;p22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5" name="Google Shape;785;p22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6" name="Google Shape;786;p22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7" name="Google Shape;787;p22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8" name="Google Shape;788;p22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9" name="Google Shape;789;p22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0" name="Google Shape;790;p22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1" name="Google Shape;791;p22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2" name="Google Shape;792;p22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3" name="Google Shape;793;p22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4" name="Google Shape;794;p22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795" name="Google Shape;795;p22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 1 1">
  <p:cSld name="BLANK_1_1_1_1_1_1_1_1_1_1_1_1"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7" name="Google Shape;797;p23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798" name="Google Shape;798;p23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9" name="Google Shape;799;p23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F5DD3D"/>
          </a:solidFill>
          <a:ln cap="flat" cmpd="sng" w="9525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23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801" name="Google Shape;801;p23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802" name="Google Shape;802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7" name="Google Shape;807;p23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808" name="Google Shape;808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3" name="Google Shape;813;p23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814" name="Google Shape;814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9" name="Google Shape;819;p23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820" name="Google Shape;820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5" name="Google Shape;825;p23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826" name="Google Shape;826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1" name="Google Shape;831;p23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832" name="Google Shape;832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7" name="Google Shape;837;p23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838" name="Google Shape;838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3" name="Google Shape;843;p23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844" name="Google Shape;844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9" name="Google Shape;849;p23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50" name="Google Shape;850;p23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51" name="Google Shape;851;p23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52" name="Google Shape;852;p23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53" name="Google Shape;853;p23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54" name="Google Shape;854;p23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55" name="Google Shape;855;p23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56" name="Google Shape;856;p23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57" name="Google Shape;857;p23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58" name="Google Shape;858;p23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59" name="Google Shape;859;p23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0" name="Google Shape;860;p23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1" name="Google Shape;861;p23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2" name="Google Shape;862;p23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3" name="Google Shape;863;p23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4" name="Google Shape;864;p23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5" name="Google Shape;865;p23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6" name="Google Shape;866;p23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7" name="Google Shape;867;p23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8" name="Google Shape;868;p23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9" name="Google Shape;869;p23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0" name="Google Shape;870;p23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1" name="Google Shape;871;p23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2" name="Google Shape;872;p23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3" name="Google Shape;873;p23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4" name="Google Shape;874;p23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5" name="Google Shape;875;p23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6" name="Google Shape;876;p23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7" name="Google Shape;877;p23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8" name="Google Shape;878;p23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9" name="Google Shape;879;p23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0" name="Google Shape;880;p23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1" name="Google Shape;881;p23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2" name="Google Shape;882;p23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3" name="Google Shape;883;p23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4" name="Google Shape;884;p23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5" name="Google Shape;885;p23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6" name="Google Shape;886;p23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7" name="Google Shape;887;p23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 1 1 1">
  <p:cSld name="BLANK_1_1_1_1_1_1_1_1_1_1_1_1_1"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9" name="Google Shape;889;p24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890" name="Google Shape;890;p24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1" name="Google Shape;891;p24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31B87C"/>
          </a:solidFill>
          <a:ln cap="flat" cmpd="sng" w="9525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2" name="Google Shape;892;p24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893" name="Google Shape;893;p24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894" name="Google Shape;894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9" name="Google Shape;899;p24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900" name="Google Shape;900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5" name="Google Shape;905;p24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906" name="Google Shape;906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1" name="Google Shape;911;p24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912" name="Google Shape;912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7" name="Google Shape;917;p24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918" name="Google Shape;918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3" name="Google Shape;923;p24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924" name="Google Shape;924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9" name="Google Shape;929;p24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930" name="Google Shape;930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5" name="Google Shape;935;p24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936" name="Google Shape;936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41" name="Google Shape;941;p24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42" name="Google Shape;942;p24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43" name="Google Shape;943;p24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44" name="Google Shape;944;p24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45" name="Google Shape;945;p24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46" name="Google Shape;946;p24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47" name="Google Shape;947;p24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48" name="Google Shape;948;p24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49" name="Google Shape;949;p24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50" name="Google Shape;950;p24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51" name="Google Shape;951;p24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52" name="Google Shape;952;p24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53" name="Google Shape;953;p24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54" name="Google Shape;954;p24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55" name="Google Shape;955;p24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56" name="Google Shape;956;p24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57" name="Google Shape;957;p24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58" name="Google Shape;958;p24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59" name="Google Shape;959;p24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0" name="Google Shape;960;p24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1" name="Google Shape;961;p24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2" name="Google Shape;962;p24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3" name="Google Shape;963;p24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4" name="Google Shape;964;p24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5" name="Google Shape;965;p24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6" name="Google Shape;966;p24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7" name="Google Shape;967;p24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8" name="Google Shape;968;p24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9" name="Google Shape;969;p24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0" name="Google Shape;970;p24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1" name="Google Shape;971;p24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2" name="Google Shape;972;p24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3" name="Google Shape;973;p24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4" name="Google Shape;974;p24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5" name="Google Shape;975;p24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6" name="Google Shape;976;p24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7" name="Google Shape;977;p24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8" name="Google Shape;978;p24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9" name="Google Shape;979;p24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 1 1 1 1">
  <p:cSld name="BLANK_1_1_1_1_1_1_1_1_1_1_1_1_1_1"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1" name="Google Shape;981;p25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982" name="Google Shape;982;p25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3" name="Google Shape;983;p25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62C8C7"/>
          </a:solidFill>
          <a:ln cap="flat" cmpd="sng" w="9525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4" name="Google Shape;984;p25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985" name="Google Shape;985;p25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986" name="Google Shape;986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1" name="Google Shape;991;p25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992" name="Google Shape;992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7" name="Google Shape;997;p25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998" name="Google Shape;998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3" name="Google Shape;1003;p25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1004" name="Google Shape;1004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9" name="Google Shape;1009;p25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1010" name="Google Shape;1010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5" name="Google Shape;1015;p25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1016" name="Google Shape;1016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1" name="Google Shape;1021;p25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1022" name="Google Shape;1022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7" name="Google Shape;1027;p25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1028" name="Google Shape;1028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3" name="Google Shape;1033;p25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34" name="Google Shape;1034;p25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35" name="Google Shape;1035;p25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36" name="Google Shape;1036;p25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37" name="Google Shape;1037;p25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38" name="Google Shape;1038;p25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39" name="Google Shape;1039;p25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40" name="Google Shape;1040;p25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41" name="Google Shape;1041;p25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42" name="Google Shape;1042;p25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43" name="Google Shape;1043;p25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44" name="Google Shape;1044;p25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45" name="Google Shape;1045;p25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46" name="Google Shape;1046;p25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47" name="Google Shape;1047;p25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48" name="Google Shape;1048;p25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49" name="Google Shape;1049;p25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0" name="Google Shape;1050;p25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1" name="Google Shape;1051;p25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2" name="Google Shape;1052;p25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3" name="Google Shape;1053;p25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4" name="Google Shape;1054;p25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5" name="Google Shape;1055;p25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6" name="Google Shape;1056;p25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7" name="Google Shape;1057;p25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8" name="Google Shape;1058;p25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9" name="Google Shape;1059;p25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0" name="Google Shape;1060;p25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1" name="Google Shape;1061;p25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2" name="Google Shape;1062;p25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3" name="Google Shape;1063;p25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4" name="Google Shape;1064;p25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5" name="Google Shape;1065;p25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6" name="Google Shape;1066;p25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7" name="Google Shape;1067;p25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8" name="Google Shape;1068;p25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9" name="Google Shape;1069;p25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0" name="Google Shape;1070;p25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1" name="Google Shape;1071;p25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 1 1 1 1 1">
  <p:cSld name="BLANK_1_1_1_1_1_1_1_1_1_1_1_1_1_1_1"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3" name="Google Shape;1073;p26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074" name="Google Shape;1074;p26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5" name="Google Shape;1075;p26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E18EB9"/>
          </a:solidFill>
          <a:ln cap="flat" cmpd="sng" w="9525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6" name="Google Shape;1076;p26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1077" name="Google Shape;1077;p26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1078" name="Google Shape;1078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3" name="Google Shape;1083;p26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1084" name="Google Shape;1084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9" name="Google Shape;1089;p26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1090" name="Google Shape;1090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5" name="Google Shape;1095;p26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1096" name="Google Shape;1096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1" name="Google Shape;1101;p26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1102" name="Google Shape;1102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7" name="Google Shape;1107;p26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1108" name="Google Shape;1108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3" name="Google Shape;1113;p26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1114" name="Google Shape;1114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9" name="Google Shape;1119;p26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1120" name="Google Shape;1120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25" name="Google Shape;1125;p26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26" name="Google Shape;1126;p26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27" name="Google Shape;1127;p26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28" name="Google Shape;1128;p26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29" name="Google Shape;1129;p26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30" name="Google Shape;1130;p26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31" name="Google Shape;1131;p26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32" name="Google Shape;1132;p26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33" name="Google Shape;1133;p26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34" name="Google Shape;1134;p26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35" name="Google Shape;1135;p26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36" name="Google Shape;1136;p26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37" name="Google Shape;1137;p26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38" name="Google Shape;1138;p26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39" name="Google Shape;1139;p26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0" name="Google Shape;1140;p26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1" name="Google Shape;1141;p26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2" name="Google Shape;1142;p26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3" name="Google Shape;1143;p26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4" name="Google Shape;1144;p26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5" name="Google Shape;1145;p26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6" name="Google Shape;1146;p26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7" name="Google Shape;1147;p26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8" name="Google Shape;1148;p26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9" name="Google Shape;1149;p26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0" name="Google Shape;1150;p26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1" name="Google Shape;1151;p26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2" name="Google Shape;1152;p26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3" name="Google Shape;1153;p26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4" name="Google Shape;1154;p26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5" name="Google Shape;1155;p26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6" name="Google Shape;1156;p26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7" name="Google Shape;1157;p26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8" name="Google Shape;1158;p26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9" name="Google Shape;1159;p26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0" name="Google Shape;1160;p26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1" name="Google Shape;1161;p26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2" name="Google Shape;1162;p26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3" name="Google Shape;1163;p26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 1 1 1 1 1 1">
  <p:cSld name="BLANK_1_1_1_1_1_1_1_1_1_1_1_1_1_1_1_1"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5" name="Google Shape;1165;p27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166" name="Google Shape;1166;p27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7" name="Google Shape;1167;p27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7080BE"/>
          </a:solidFill>
          <a:ln cap="flat" cmpd="sng" w="9525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8" name="Google Shape;1168;p27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1169" name="Google Shape;1169;p27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1170" name="Google Shape;1170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75" name="Google Shape;1175;p27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1176" name="Google Shape;1176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1" name="Google Shape;1181;p27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1182" name="Google Shape;1182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7" name="Google Shape;1187;p27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1188" name="Google Shape;1188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93" name="Google Shape;1193;p27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1194" name="Google Shape;1194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99" name="Google Shape;1199;p27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1200" name="Google Shape;1200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2" name="Google Shape;1202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05" name="Google Shape;1205;p27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1206" name="Google Shape;1206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1" name="Google Shape;1211;p27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1212" name="Google Shape;1212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7" name="Google Shape;1217;p27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18" name="Google Shape;1218;p27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19" name="Google Shape;1219;p27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20" name="Google Shape;1220;p27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21" name="Google Shape;1221;p27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22" name="Google Shape;1222;p27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23" name="Google Shape;1223;p27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24" name="Google Shape;1224;p27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25" name="Google Shape;1225;p27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26" name="Google Shape;1226;p27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27" name="Google Shape;1227;p27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28" name="Google Shape;1228;p27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29" name="Google Shape;1229;p27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0" name="Google Shape;1230;p27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1" name="Google Shape;1231;p27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2" name="Google Shape;1232;p27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3" name="Google Shape;1233;p27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4" name="Google Shape;1234;p27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5" name="Google Shape;1235;p27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6" name="Google Shape;1236;p27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7" name="Google Shape;1237;p27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8" name="Google Shape;1238;p27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9" name="Google Shape;1239;p27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0" name="Google Shape;1240;p27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1" name="Google Shape;1241;p27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2" name="Google Shape;1242;p27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3" name="Google Shape;1243;p27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4" name="Google Shape;1244;p27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5" name="Google Shape;1245;p27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6" name="Google Shape;1246;p27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7" name="Google Shape;1247;p27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8" name="Google Shape;1248;p27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9" name="Google Shape;1249;p27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0" name="Google Shape;1250;p27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1" name="Google Shape;1251;p27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2" name="Google Shape;1252;p27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3" name="Google Shape;1253;p27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4" name="Google Shape;1254;p27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5" name="Google Shape;1255;p27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1256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7" name="Google Shape;1257;p28" title="Term 1.png"/>
          <p:cNvPicPr preferRelativeResize="0"/>
          <p:nvPr/>
        </p:nvPicPr>
        <p:blipFill rotWithShape="1">
          <a:blip r:embed="rId2">
            <a:alphaModFix/>
          </a:blip>
          <a:srcRect b="30" l="0" r="0" t="30"/>
          <a:stretch/>
        </p:blipFill>
        <p:spPr>
          <a:xfrm>
            <a:off x="0" y="3436"/>
            <a:ext cx="7560001" cy="1068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258" name="Google Shape;1258;p28"/>
          <p:cNvSpPr/>
          <p:nvPr/>
        </p:nvSpPr>
        <p:spPr>
          <a:xfrm>
            <a:off x="2179750" y="3846625"/>
            <a:ext cx="3535200" cy="30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59" name="Google Shape;1259;p28" title="Asset 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6700" y="3974850"/>
            <a:ext cx="2906600" cy="2742301"/>
          </a:xfrm>
          <a:prstGeom prst="rect">
            <a:avLst/>
          </a:prstGeom>
          <a:noFill/>
          <a:ln>
            <a:noFill/>
          </a:ln>
        </p:spPr>
      </p:pic>
      <p:sp>
        <p:nvSpPr>
          <p:cNvPr id="1260" name="Google Shape;1260;p28"/>
          <p:cNvSpPr/>
          <p:nvPr/>
        </p:nvSpPr>
        <p:spPr>
          <a:xfrm>
            <a:off x="6624200" y="10186800"/>
            <a:ext cx="760800" cy="412500"/>
          </a:xfrm>
          <a:prstGeom prst="rect">
            <a:avLst/>
          </a:prstGeom>
          <a:solidFill>
            <a:srgbClr val="0942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61" name="Google Shape;1261;p28" title="TES - White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92875" y="10224397"/>
            <a:ext cx="630176" cy="30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">
  <p:cSld name="CUSTOM_1">
    <p:spTree>
      <p:nvGrpSpPr>
        <p:cNvPr id="1262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3" name="Google Shape;1263;p29" title="Term 1.png"/>
          <p:cNvPicPr preferRelativeResize="0"/>
          <p:nvPr/>
        </p:nvPicPr>
        <p:blipFill rotWithShape="1">
          <a:blip r:embed="rId2">
            <a:alphaModFix/>
          </a:blip>
          <a:srcRect b="30" l="0" r="0" t="30"/>
          <a:stretch/>
        </p:blipFill>
        <p:spPr>
          <a:xfrm>
            <a:off x="0" y="3436"/>
            <a:ext cx="7560001" cy="1068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264" name="Google Shape;1264;p29"/>
          <p:cNvSpPr/>
          <p:nvPr/>
        </p:nvSpPr>
        <p:spPr>
          <a:xfrm>
            <a:off x="6624200" y="10186800"/>
            <a:ext cx="760800" cy="412500"/>
          </a:xfrm>
          <a:prstGeom prst="rect">
            <a:avLst/>
          </a:prstGeom>
          <a:solidFill>
            <a:srgbClr val="0942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65" name="Google Shape;1265;p29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2875" y="10224397"/>
            <a:ext cx="630176" cy="304467"/>
          </a:xfrm>
          <a:prstGeom prst="rect">
            <a:avLst/>
          </a:prstGeom>
          <a:noFill/>
          <a:ln>
            <a:noFill/>
          </a:ln>
        </p:spPr>
      </p:pic>
      <p:sp>
        <p:nvSpPr>
          <p:cNvPr id="1266" name="Google Shape;1266;p29"/>
          <p:cNvSpPr/>
          <p:nvPr/>
        </p:nvSpPr>
        <p:spPr>
          <a:xfrm>
            <a:off x="2033225" y="3846625"/>
            <a:ext cx="3626700" cy="30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67" name="Google Shape;1267;p29" title="Asset 7.png"/>
          <p:cNvPicPr preferRelativeResize="0"/>
          <p:nvPr/>
        </p:nvPicPr>
        <p:blipFill rotWithShape="1">
          <a:blip r:embed="rId4">
            <a:alphaModFix/>
          </a:blip>
          <a:srcRect b="0" l="50" r="60" t="0"/>
          <a:stretch/>
        </p:blipFill>
        <p:spPr>
          <a:xfrm>
            <a:off x="2326700" y="3974850"/>
            <a:ext cx="2906600" cy="2742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">
  <p:cSld name="CUSTOM_1_1">
    <p:spTree>
      <p:nvGrpSpPr>
        <p:cNvPr id="1268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" name="Google Shape;1269;p30" title="Term 1.png"/>
          <p:cNvPicPr preferRelativeResize="0"/>
          <p:nvPr/>
        </p:nvPicPr>
        <p:blipFill rotWithShape="1">
          <a:blip r:embed="rId2">
            <a:alphaModFix/>
          </a:blip>
          <a:srcRect b="30" l="0" r="0" t="30"/>
          <a:stretch/>
        </p:blipFill>
        <p:spPr>
          <a:xfrm>
            <a:off x="0" y="3436"/>
            <a:ext cx="7560001" cy="1068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270" name="Google Shape;1270;p30"/>
          <p:cNvSpPr/>
          <p:nvPr/>
        </p:nvSpPr>
        <p:spPr>
          <a:xfrm>
            <a:off x="6624200" y="10186800"/>
            <a:ext cx="760800" cy="412500"/>
          </a:xfrm>
          <a:prstGeom prst="rect">
            <a:avLst/>
          </a:prstGeom>
          <a:solidFill>
            <a:srgbClr val="0942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71" name="Google Shape;1271;p30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2875" y="10224397"/>
            <a:ext cx="630176" cy="304467"/>
          </a:xfrm>
          <a:prstGeom prst="rect">
            <a:avLst/>
          </a:prstGeom>
          <a:noFill/>
          <a:ln>
            <a:noFill/>
          </a:ln>
        </p:spPr>
      </p:pic>
      <p:sp>
        <p:nvSpPr>
          <p:cNvPr id="1272" name="Google Shape;1272;p30"/>
          <p:cNvSpPr/>
          <p:nvPr/>
        </p:nvSpPr>
        <p:spPr>
          <a:xfrm>
            <a:off x="2033225" y="3846625"/>
            <a:ext cx="3626700" cy="30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73" name="Google Shape;1273;p30" title="Asset 6.png"/>
          <p:cNvPicPr preferRelativeResize="0"/>
          <p:nvPr/>
        </p:nvPicPr>
        <p:blipFill rotWithShape="1">
          <a:blip r:embed="rId4">
            <a:alphaModFix/>
          </a:blip>
          <a:srcRect b="4512" l="0" r="0" t="4512"/>
          <a:stretch/>
        </p:blipFill>
        <p:spPr>
          <a:xfrm>
            <a:off x="2326700" y="3974850"/>
            <a:ext cx="2906600" cy="2742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">
  <p:cSld name="CUSTOM_1_1_1">
    <p:spTree>
      <p:nvGrpSpPr>
        <p:cNvPr id="1274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5" name="Google Shape;1275;p31" title="Term 1.png"/>
          <p:cNvPicPr preferRelativeResize="0"/>
          <p:nvPr/>
        </p:nvPicPr>
        <p:blipFill rotWithShape="1">
          <a:blip r:embed="rId2">
            <a:alphaModFix/>
          </a:blip>
          <a:srcRect b="30" l="0" r="0" t="30"/>
          <a:stretch/>
        </p:blipFill>
        <p:spPr>
          <a:xfrm>
            <a:off x="0" y="3436"/>
            <a:ext cx="7560001" cy="1068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276" name="Google Shape;1276;p31"/>
          <p:cNvSpPr/>
          <p:nvPr/>
        </p:nvSpPr>
        <p:spPr>
          <a:xfrm>
            <a:off x="6624200" y="10186800"/>
            <a:ext cx="760800" cy="412500"/>
          </a:xfrm>
          <a:prstGeom prst="rect">
            <a:avLst/>
          </a:prstGeom>
          <a:solidFill>
            <a:srgbClr val="0942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77" name="Google Shape;1277;p31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2875" y="10224397"/>
            <a:ext cx="630176" cy="304467"/>
          </a:xfrm>
          <a:prstGeom prst="rect">
            <a:avLst/>
          </a:prstGeom>
          <a:noFill/>
          <a:ln>
            <a:noFill/>
          </a:ln>
        </p:spPr>
      </p:pic>
      <p:sp>
        <p:nvSpPr>
          <p:cNvPr id="1278" name="Google Shape;1278;p31"/>
          <p:cNvSpPr/>
          <p:nvPr/>
        </p:nvSpPr>
        <p:spPr>
          <a:xfrm>
            <a:off x="2033225" y="3846625"/>
            <a:ext cx="3626700" cy="30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79" name="Google Shape;1279;p31" title="Asset 5.png"/>
          <p:cNvPicPr preferRelativeResize="0"/>
          <p:nvPr/>
        </p:nvPicPr>
        <p:blipFill rotWithShape="1">
          <a:blip r:embed="rId4">
            <a:alphaModFix/>
          </a:blip>
          <a:srcRect b="4512" l="0" r="0" t="4512"/>
          <a:stretch/>
        </p:blipFill>
        <p:spPr>
          <a:xfrm>
            <a:off x="2326700" y="3974850"/>
            <a:ext cx="2906600" cy="2742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">
  <p:cSld name="CUSTOM_1_1_1_1">
    <p:spTree>
      <p:nvGrpSpPr>
        <p:cNvPr id="1280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1" name="Google Shape;1281;p32" title="Term 1.png"/>
          <p:cNvPicPr preferRelativeResize="0"/>
          <p:nvPr/>
        </p:nvPicPr>
        <p:blipFill rotWithShape="1">
          <a:blip r:embed="rId2">
            <a:alphaModFix/>
          </a:blip>
          <a:srcRect b="30" l="0" r="0" t="30"/>
          <a:stretch/>
        </p:blipFill>
        <p:spPr>
          <a:xfrm>
            <a:off x="0" y="3436"/>
            <a:ext cx="7560001" cy="1068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282" name="Google Shape;1282;p32"/>
          <p:cNvSpPr/>
          <p:nvPr/>
        </p:nvSpPr>
        <p:spPr>
          <a:xfrm>
            <a:off x="6624200" y="10186800"/>
            <a:ext cx="760800" cy="412500"/>
          </a:xfrm>
          <a:prstGeom prst="rect">
            <a:avLst/>
          </a:prstGeom>
          <a:solidFill>
            <a:srgbClr val="0942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83" name="Google Shape;1283;p32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2875" y="10224397"/>
            <a:ext cx="630176" cy="304467"/>
          </a:xfrm>
          <a:prstGeom prst="rect">
            <a:avLst/>
          </a:prstGeom>
          <a:noFill/>
          <a:ln>
            <a:noFill/>
          </a:ln>
        </p:spPr>
      </p:pic>
      <p:sp>
        <p:nvSpPr>
          <p:cNvPr id="1284" name="Google Shape;1284;p32"/>
          <p:cNvSpPr/>
          <p:nvPr/>
        </p:nvSpPr>
        <p:spPr>
          <a:xfrm>
            <a:off x="2033225" y="3846625"/>
            <a:ext cx="3626700" cy="30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85" name="Google Shape;1285;p32" title="Asset 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6000" y="3747650"/>
            <a:ext cx="3947999" cy="3196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">
  <p:cSld name="CUSTOM_1_1_1_1_1">
    <p:spTree>
      <p:nvGrpSpPr>
        <p:cNvPr id="1286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7" name="Google Shape;1287;p33" title="Term 1.png"/>
          <p:cNvPicPr preferRelativeResize="0"/>
          <p:nvPr/>
        </p:nvPicPr>
        <p:blipFill rotWithShape="1">
          <a:blip r:embed="rId2">
            <a:alphaModFix/>
          </a:blip>
          <a:srcRect b="30" l="0" r="0" t="30"/>
          <a:stretch/>
        </p:blipFill>
        <p:spPr>
          <a:xfrm>
            <a:off x="0" y="3436"/>
            <a:ext cx="7560001" cy="1068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288" name="Google Shape;1288;p33"/>
          <p:cNvSpPr/>
          <p:nvPr/>
        </p:nvSpPr>
        <p:spPr>
          <a:xfrm>
            <a:off x="6624200" y="10186800"/>
            <a:ext cx="760800" cy="412500"/>
          </a:xfrm>
          <a:prstGeom prst="rect">
            <a:avLst/>
          </a:prstGeom>
          <a:solidFill>
            <a:srgbClr val="0942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89" name="Google Shape;1289;p33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2875" y="10224397"/>
            <a:ext cx="630176" cy="304467"/>
          </a:xfrm>
          <a:prstGeom prst="rect">
            <a:avLst/>
          </a:prstGeom>
          <a:noFill/>
          <a:ln>
            <a:noFill/>
          </a:ln>
        </p:spPr>
      </p:pic>
      <p:sp>
        <p:nvSpPr>
          <p:cNvPr id="1290" name="Google Shape;1290;p33"/>
          <p:cNvSpPr/>
          <p:nvPr/>
        </p:nvSpPr>
        <p:spPr>
          <a:xfrm>
            <a:off x="2033225" y="3846625"/>
            <a:ext cx="3626700" cy="30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1" name="Google Shape;1291;p33" title="Asset 3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06000" y="3747650"/>
            <a:ext cx="3947999" cy="3196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">
  <p:cSld name="CUSTOM_1_1_1_1_1_1">
    <p:spTree>
      <p:nvGrpSpPr>
        <p:cNvPr id="1292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93" name="Google Shape;1293;p34"/>
          <p:cNvGraphicFramePr/>
          <p:nvPr/>
        </p:nvGraphicFramePr>
        <p:xfrm>
          <a:off x="512925" y="9258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94" name="Google Shape;1294;p34"/>
          <p:cNvSpPr/>
          <p:nvPr/>
        </p:nvSpPr>
        <p:spPr>
          <a:xfrm>
            <a:off x="6498100" y="10195800"/>
            <a:ext cx="916200" cy="41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5" name="Google Shape;1295;p34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95325" y="10236372"/>
            <a:ext cx="630176" cy="304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6" name="Google Shape;1296;p34" title="Asset 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525" y="551449"/>
            <a:ext cx="1375825" cy="5234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97" name="Google Shape;1297;p34"/>
          <p:cNvGraphicFramePr/>
          <p:nvPr/>
        </p:nvGraphicFramePr>
        <p:xfrm>
          <a:off x="512925" y="1305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298" name="Google Shape;1298;p34"/>
          <p:cNvGraphicFramePr/>
          <p:nvPr/>
        </p:nvGraphicFramePr>
        <p:xfrm>
          <a:off x="2733000" y="1305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299" name="Google Shape;1299;p34"/>
          <p:cNvGraphicFramePr/>
          <p:nvPr/>
        </p:nvGraphicFramePr>
        <p:xfrm>
          <a:off x="4953075" y="1305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00" name="Google Shape;1300;p34"/>
          <p:cNvSpPr txBox="1"/>
          <p:nvPr>
            <p:ph idx="1" type="body"/>
          </p:nvPr>
        </p:nvSpPr>
        <p:spPr>
          <a:xfrm>
            <a:off x="1089350" y="1305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01" name="Google Shape;1301;p34"/>
          <p:cNvSpPr txBox="1"/>
          <p:nvPr>
            <p:ph idx="2" type="body"/>
          </p:nvPr>
        </p:nvSpPr>
        <p:spPr>
          <a:xfrm>
            <a:off x="1089350" y="1599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02" name="Google Shape;1302;p34"/>
          <p:cNvSpPr txBox="1"/>
          <p:nvPr>
            <p:ph idx="3" type="body"/>
          </p:nvPr>
        </p:nvSpPr>
        <p:spPr>
          <a:xfrm>
            <a:off x="1089350" y="1893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03" name="Google Shape;1303;p34"/>
          <p:cNvSpPr txBox="1"/>
          <p:nvPr>
            <p:ph idx="4" type="body"/>
          </p:nvPr>
        </p:nvSpPr>
        <p:spPr>
          <a:xfrm>
            <a:off x="3309650" y="1305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04" name="Google Shape;1304;p34"/>
          <p:cNvSpPr txBox="1"/>
          <p:nvPr>
            <p:ph idx="5" type="body"/>
          </p:nvPr>
        </p:nvSpPr>
        <p:spPr>
          <a:xfrm>
            <a:off x="3309650" y="1599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05" name="Google Shape;1305;p34"/>
          <p:cNvSpPr txBox="1"/>
          <p:nvPr>
            <p:ph idx="6" type="body"/>
          </p:nvPr>
        </p:nvSpPr>
        <p:spPr>
          <a:xfrm>
            <a:off x="3309650" y="1893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06" name="Google Shape;1306;p34"/>
          <p:cNvSpPr txBox="1"/>
          <p:nvPr>
            <p:ph idx="7" type="body"/>
          </p:nvPr>
        </p:nvSpPr>
        <p:spPr>
          <a:xfrm>
            <a:off x="5529950" y="1305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07" name="Google Shape;1307;p34"/>
          <p:cNvSpPr txBox="1"/>
          <p:nvPr>
            <p:ph idx="8" type="body"/>
          </p:nvPr>
        </p:nvSpPr>
        <p:spPr>
          <a:xfrm>
            <a:off x="5529950" y="1599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08" name="Google Shape;1308;p34"/>
          <p:cNvSpPr txBox="1"/>
          <p:nvPr>
            <p:ph idx="9" type="body"/>
          </p:nvPr>
        </p:nvSpPr>
        <p:spPr>
          <a:xfrm>
            <a:off x="5529950" y="1893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09" name="Google Shape;1309;p34"/>
          <p:cNvGraphicFramePr/>
          <p:nvPr/>
        </p:nvGraphicFramePr>
        <p:xfrm>
          <a:off x="512925" y="229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10" name="Google Shape;1310;p34"/>
          <p:cNvGraphicFramePr/>
          <p:nvPr/>
        </p:nvGraphicFramePr>
        <p:xfrm>
          <a:off x="2733000" y="229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11" name="Google Shape;1311;p34"/>
          <p:cNvGraphicFramePr/>
          <p:nvPr/>
        </p:nvGraphicFramePr>
        <p:xfrm>
          <a:off x="4953075" y="229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12" name="Google Shape;1312;p34"/>
          <p:cNvSpPr txBox="1"/>
          <p:nvPr>
            <p:ph idx="13" type="body"/>
          </p:nvPr>
        </p:nvSpPr>
        <p:spPr>
          <a:xfrm>
            <a:off x="1089350" y="2299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13" name="Google Shape;1313;p34"/>
          <p:cNvSpPr txBox="1"/>
          <p:nvPr>
            <p:ph idx="14" type="body"/>
          </p:nvPr>
        </p:nvSpPr>
        <p:spPr>
          <a:xfrm>
            <a:off x="1089350" y="2593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14" name="Google Shape;1314;p34"/>
          <p:cNvSpPr txBox="1"/>
          <p:nvPr>
            <p:ph idx="15" type="body"/>
          </p:nvPr>
        </p:nvSpPr>
        <p:spPr>
          <a:xfrm>
            <a:off x="1089350" y="2887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15" name="Google Shape;1315;p34"/>
          <p:cNvSpPr txBox="1"/>
          <p:nvPr>
            <p:ph idx="16" type="body"/>
          </p:nvPr>
        </p:nvSpPr>
        <p:spPr>
          <a:xfrm>
            <a:off x="3309650" y="2299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16" name="Google Shape;1316;p34"/>
          <p:cNvSpPr txBox="1"/>
          <p:nvPr>
            <p:ph idx="17" type="body"/>
          </p:nvPr>
        </p:nvSpPr>
        <p:spPr>
          <a:xfrm>
            <a:off x="3309650" y="2593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17" name="Google Shape;1317;p34"/>
          <p:cNvSpPr txBox="1"/>
          <p:nvPr>
            <p:ph idx="18" type="body"/>
          </p:nvPr>
        </p:nvSpPr>
        <p:spPr>
          <a:xfrm>
            <a:off x="3309650" y="2887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18" name="Google Shape;1318;p34"/>
          <p:cNvSpPr txBox="1"/>
          <p:nvPr>
            <p:ph idx="19" type="body"/>
          </p:nvPr>
        </p:nvSpPr>
        <p:spPr>
          <a:xfrm>
            <a:off x="5529950" y="2299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19" name="Google Shape;1319;p34"/>
          <p:cNvSpPr txBox="1"/>
          <p:nvPr>
            <p:ph idx="20" type="body"/>
          </p:nvPr>
        </p:nvSpPr>
        <p:spPr>
          <a:xfrm>
            <a:off x="5529950" y="2593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0" name="Google Shape;1320;p34"/>
          <p:cNvSpPr txBox="1"/>
          <p:nvPr>
            <p:ph idx="21" type="body"/>
          </p:nvPr>
        </p:nvSpPr>
        <p:spPr>
          <a:xfrm>
            <a:off x="5529950" y="2887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21" name="Google Shape;1321;p34"/>
          <p:cNvGraphicFramePr/>
          <p:nvPr/>
        </p:nvGraphicFramePr>
        <p:xfrm>
          <a:off x="512925" y="3293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22" name="Google Shape;1322;p34"/>
          <p:cNvGraphicFramePr/>
          <p:nvPr/>
        </p:nvGraphicFramePr>
        <p:xfrm>
          <a:off x="2733000" y="3293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23" name="Google Shape;1323;p34"/>
          <p:cNvGraphicFramePr/>
          <p:nvPr/>
        </p:nvGraphicFramePr>
        <p:xfrm>
          <a:off x="4953075" y="3293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24" name="Google Shape;1324;p34"/>
          <p:cNvSpPr txBox="1"/>
          <p:nvPr>
            <p:ph idx="22" type="body"/>
          </p:nvPr>
        </p:nvSpPr>
        <p:spPr>
          <a:xfrm>
            <a:off x="1089350" y="3293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5" name="Google Shape;1325;p34"/>
          <p:cNvSpPr txBox="1"/>
          <p:nvPr>
            <p:ph idx="23" type="body"/>
          </p:nvPr>
        </p:nvSpPr>
        <p:spPr>
          <a:xfrm>
            <a:off x="1089350" y="3587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6" name="Google Shape;1326;p34"/>
          <p:cNvSpPr txBox="1"/>
          <p:nvPr>
            <p:ph idx="24" type="body"/>
          </p:nvPr>
        </p:nvSpPr>
        <p:spPr>
          <a:xfrm>
            <a:off x="1089350" y="3881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7" name="Google Shape;1327;p34"/>
          <p:cNvSpPr txBox="1"/>
          <p:nvPr>
            <p:ph idx="25" type="body"/>
          </p:nvPr>
        </p:nvSpPr>
        <p:spPr>
          <a:xfrm>
            <a:off x="3309650" y="3293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8" name="Google Shape;1328;p34"/>
          <p:cNvSpPr txBox="1"/>
          <p:nvPr>
            <p:ph idx="26" type="body"/>
          </p:nvPr>
        </p:nvSpPr>
        <p:spPr>
          <a:xfrm>
            <a:off x="3309650" y="3587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9" name="Google Shape;1329;p34"/>
          <p:cNvSpPr txBox="1"/>
          <p:nvPr>
            <p:ph idx="27" type="body"/>
          </p:nvPr>
        </p:nvSpPr>
        <p:spPr>
          <a:xfrm>
            <a:off x="3309650" y="3881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0" name="Google Shape;1330;p34"/>
          <p:cNvSpPr txBox="1"/>
          <p:nvPr>
            <p:ph idx="28" type="body"/>
          </p:nvPr>
        </p:nvSpPr>
        <p:spPr>
          <a:xfrm>
            <a:off x="5529950" y="3293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1" name="Google Shape;1331;p34"/>
          <p:cNvSpPr txBox="1"/>
          <p:nvPr>
            <p:ph idx="29" type="body"/>
          </p:nvPr>
        </p:nvSpPr>
        <p:spPr>
          <a:xfrm>
            <a:off x="5529950" y="3587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2" name="Google Shape;1332;p34"/>
          <p:cNvSpPr txBox="1"/>
          <p:nvPr>
            <p:ph idx="30" type="body"/>
          </p:nvPr>
        </p:nvSpPr>
        <p:spPr>
          <a:xfrm>
            <a:off x="5529950" y="3881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33" name="Google Shape;1333;p34"/>
          <p:cNvGraphicFramePr/>
          <p:nvPr/>
        </p:nvGraphicFramePr>
        <p:xfrm>
          <a:off x="512925" y="4287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34" name="Google Shape;1334;p34"/>
          <p:cNvGraphicFramePr/>
          <p:nvPr/>
        </p:nvGraphicFramePr>
        <p:xfrm>
          <a:off x="2733000" y="4287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35" name="Google Shape;1335;p34"/>
          <p:cNvGraphicFramePr/>
          <p:nvPr/>
        </p:nvGraphicFramePr>
        <p:xfrm>
          <a:off x="4953075" y="4287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36" name="Google Shape;1336;p34"/>
          <p:cNvSpPr txBox="1"/>
          <p:nvPr>
            <p:ph idx="31" type="body"/>
          </p:nvPr>
        </p:nvSpPr>
        <p:spPr>
          <a:xfrm>
            <a:off x="1089350" y="4287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7" name="Google Shape;1337;p34"/>
          <p:cNvSpPr txBox="1"/>
          <p:nvPr>
            <p:ph idx="32" type="body"/>
          </p:nvPr>
        </p:nvSpPr>
        <p:spPr>
          <a:xfrm>
            <a:off x="1089350" y="4581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8" name="Google Shape;1338;p34"/>
          <p:cNvSpPr txBox="1"/>
          <p:nvPr>
            <p:ph idx="33" type="body"/>
          </p:nvPr>
        </p:nvSpPr>
        <p:spPr>
          <a:xfrm>
            <a:off x="1089350" y="4875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9" name="Google Shape;1339;p34"/>
          <p:cNvSpPr txBox="1"/>
          <p:nvPr>
            <p:ph idx="34" type="body"/>
          </p:nvPr>
        </p:nvSpPr>
        <p:spPr>
          <a:xfrm>
            <a:off x="3309650" y="4287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0" name="Google Shape;1340;p34"/>
          <p:cNvSpPr txBox="1"/>
          <p:nvPr>
            <p:ph idx="35" type="body"/>
          </p:nvPr>
        </p:nvSpPr>
        <p:spPr>
          <a:xfrm>
            <a:off x="3309650" y="4581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1" name="Google Shape;1341;p34"/>
          <p:cNvSpPr txBox="1"/>
          <p:nvPr>
            <p:ph idx="36" type="body"/>
          </p:nvPr>
        </p:nvSpPr>
        <p:spPr>
          <a:xfrm>
            <a:off x="3309650" y="4875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2" name="Google Shape;1342;p34"/>
          <p:cNvSpPr txBox="1"/>
          <p:nvPr>
            <p:ph idx="37" type="body"/>
          </p:nvPr>
        </p:nvSpPr>
        <p:spPr>
          <a:xfrm>
            <a:off x="5529950" y="4287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3" name="Google Shape;1343;p34"/>
          <p:cNvSpPr txBox="1"/>
          <p:nvPr>
            <p:ph idx="38" type="body"/>
          </p:nvPr>
        </p:nvSpPr>
        <p:spPr>
          <a:xfrm>
            <a:off x="5529950" y="4581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4" name="Google Shape;1344;p34"/>
          <p:cNvSpPr txBox="1"/>
          <p:nvPr>
            <p:ph idx="39" type="body"/>
          </p:nvPr>
        </p:nvSpPr>
        <p:spPr>
          <a:xfrm>
            <a:off x="5529950" y="4875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45" name="Google Shape;1345;p34"/>
          <p:cNvGraphicFramePr/>
          <p:nvPr/>
        </p:nvGraphicFramePr>
        <p:xfrm>
          <a:off x="512925" y="528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46" name="Google Shape;1346;p34"/>
          <p:cNvGraphicFramePr/>
          <p:nvPr/>
        </p:nvGraphicFramePr>
        <p:xfrm>
          <a:off x="2733000" y="528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47" name="Google Shape;1347;p34"/>
          <p:cNvGraphicFramePr/>
          <p:nvPr/>
        </p:nvGraphicFramePr>
        <p:xfrm>
          <a:off x="4953075" y="528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48" name="Google Shape;1348;p34"/>
          <p:cNvSpPr txBox="1"/>
          <p:nvPr>
            <p:ph idx="40" type="body"/>
          </p:nvPr>
        </p:nvSpPr>
        <p:spPr>
          <a:xfrm>
            <a:off x="1089350" y="5281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9" name="Google Shape;1349;p34"/>
          <p:cNvSpPr txBox="1"/>
          <p:nvPr>
            <p:ph idx="41" type="body"/>
          </p:nvPr>
        </p:nvSpPr>
        <p:spPr>
          <a:xfrm>
            <a:off x="1089350" y="5575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0" name="Google Shape;1350;p34"/>
          <p:cNvSpPr txBox="1"/>
          <p:nvPr>
            <p:ph idx="42" type="body"/>
          </p:nvPr>
        </p:nvSpPr>
        <p:spPr>
          <a:xfrm>
            <a:off x="1089350" y="5869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1" name="Google Shape;1351;p34"/>
          <p:cNvSpPr txBox="1"/>
          <p:nvPr>
            <p:ph idx="43" type="body"/>
          </p:nvPr>
        </p:nvSpPr>
        <p:spPr>
          <a:xfrm>
            <a:off x="3309650" y="5281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2" name="Google Shape;1352;p34"/>
          <p:cNvSpPr txBox="1"/>
          <p:nvPr>
            <p:ph idx="44" type="body"/>
          </p:nvPr>
        </p:nvSpPr>
        <p:spPr>
          <a:xfrm>
            <a:off x="3309650" y="5575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3" name="Google Shape;1353;p34"/>
          <p:cNvSpPr txBox="1"/>
          <p:nvPr>
            <p:ph idx="45" type="body"/>
          </p:nvPr>
        </p:nvSpPr>
        <p:spPr>
          <a:xfrm>
            <a:off x="3309650" y="5869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4" name="Google Shape;1354;p34"/>
          <p:cNvSpPr txBox="1"/>
          <p:nvPr>
            <p:ph idx="46" type="body"/>
          </p:nvPr>
        </p:nvSpPr>
        <p:spPr>
          <a:xfrm>
            <a:off x="5529950" y="5281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5" name="Google Shape;1355;p34"/>
          <p:cNvSpPr txBox="1"/>
          <p:nvPr>
            <p:ph idx="47" type="body"/>
          </p:nvPr>
        </p:nvSpPr>
        <p:spPr>
          <a:xfrm>
            <a:off x="5529950" y="5575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6" name="Google Shape;1356;p34"/>
          <p:cNvSpPr txBox="1"/>
          <p:nvPr>
            <p:ph idx="48" type="body"/>
          </p:nvPr>
        </p:nvSpPr>
        <p:spPr>
          <a:xfrm>
            <a:off x="5529950" y="5869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57" name="Google Shape;1357;p34"/>
          <p:cNvGraphicFramePr/>
          <p:nvPr/>
        </p:nvGraphicFramePr>
        <p:xfrm>
          <a:off x="512925" y="6276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58" name="Google Shape;1358;p34"/>
          <p:cNvGraphicFramePr/>
          <p:nvPr/>
        </p:nvGraphicFramePr>
        <p:xfrm>
          <a:off x="2733000" y="6276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59" name="Google Shape;1359;p34"/>
          <p:cNvGraphicFramePr/>
          <p:nvPr/>
        </p:nvGraphicFramePr>
        <p:xfrm>
          <a:off x="4953075" y="6276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60" name="Google Shape;1360;p34"/>
          <p:cNvSpPr txBox="1"/>
          <p:nvPr>
            <p:ph idx="49" type="body"/>
          </p:nvPr>
        </p:nvSpPr>
        <p:spPr>
          <a:xfrm>
            <a:off x="1089350" y="6276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1" name="Google Shape;1361;p34"/>
          <p:cNvSpPr txBox="1"/>
          <p:nvPr>
            <p:ph idx="50" type="body"/>
          </p:nvPr>
        </p:nvSpPr>
        <p:spPr>
          <a:xfrm>
            <a:off x="1089350" y="6570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2" name="Google Shape;1362;p34"/>
          <p:cNvSpPr txBox="1"/>
          <p:nvPr>
            <p:ph idx="51" type="body"/>
          </p:nvPr>
        </p:nvSpPr>
        <p:spPr>
          <a:xfrm>
            <a:off x="1089350" y="6864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3" name="Google Shape;1363;p34"/>
          <p:cNvSpPr txBox="1"/>
          <p:nvPr>
            <p:ph idx="52" type="body"/>
          </p:nvPr>
        </p:nvSpPr>
        <p:spPr>
          <a:xfrm>
            <a:off x="3309650" y="6276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4" name="Google Shape;1364;p34"/>
          <p:cNvSpPr txBox="1"/>
          <p:nvPr>
            <p:ph idx="53" type="body"/>
          </p:nvPr>
        </p:nvSpPr>
        <p:spPr>
          <a:xfrm>
            <a:off x="3309650" y="6570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5" name="Google Shape;1365;p34"/>
          <p:cNvSpPr txBox="1"/>
          <p:nvPr>
            <p:ph idx="54" type="body"/>
          </p:nvPr>
        </p:nvSpPr>
        <p:spPr>
          <a:xfrm>
            <a:off x="3309650" y="6864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6" name="Google Shape;1366;p34"/>
          <p:cNvSpPr txBox="1"/>
          <p:nvPr>
            <p:ph idx="55" type="body"/>
          </p:nvPr>
        </p:nvSpPr>
        <p:spPr>
          <a:xfrm>
            <a:off x="5529950" y="6276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7" name="Google Shape;1367;p34"/>
          <p:cNvSpPr txBox="1"/>
          <p:nvPr>
            <p:ph idx="56" type="body"/>
          </p:nvPr>
        </p:nvSpPr>
        <p:spPr>
          <a:xfrm>
            <a:off x="5529950" y="6570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8" name="Google Shape;1368;p34"/>
          <p:cNvSpPr txBox="1"/>
          <p:nvPr>
            <p:ph idx="57" type="body"/>
          </p:nvPr>
        </p:nvSpPr>
        <p:spPr>
          <a:xfrm>
            <a:off x="5529950" y="6864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69" name="Google Shape;1369;p34"/>
          <p:cNvGraphicFramePr/>
          <p:nvPr/>
        </p:nvGraphicFramePr>
        <p:xfrm>
          <a:off x="512925" y="7270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70" name="Google Shape;1370;p34"/>
          <p:cNvGraphicFramePr/>
          <p:nvPr/>
        </p:nvGraphicFramePr>
        <p:xfrm>
          <a:off x="2733000" y="7270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71" name="Google Shape;1371;p34"/>
          <p:cNvGraphicFramePr/>
          <p:nvPr/>
        </p:nvGraphicFramePr>
        <p:xfrm>
          <a:off x="4953075" y="7270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72" name="Google Shape;1372;p34"/>
          <p:cNvSpPr txBox="1"/>
          <p:nvPr>
            <p:ph idx="58" type="body"/>
          </p:nvPr>
        </p:nvSpPr>
        <p:spPr>
          <a:xfrm>
            <a:off x="1089350" y="7270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3" name="Google Shape;1373;p34"/>
          <p:cNvSpPr txBox="1"/>
          <p:nvPr>
            <p:ph idx="59" type="body"/>
          </p:nvPr>
        </p:nvSpPr>
        <p:spPr>
          <a:xfrm>
            <a:off x="1089350" y="7564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4" name="Google Shape;1374;p34"/>
          <p:cNvSpPr txBox="1"/>
          <p:nvPr>
            <p:ph idx="60" type="body"/>
          </p:nvPr>
        </p:nvSpPr>
        <p:spPr>
          <a:xfrm>
            <a:off x="1089350" y="7858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5" name="Google Shape;1375;p34"/>
          <p:cNvSpPr txBox="1"/>
          <p:nvPr>
            <p:ph idx="61" type="body"/>
          </p:nvPr>
        </p:nvSpPr>
        <p:spPr>
          <a:xfrm>
            <a:off x="3309650" y="7270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6" name="Google Shape;1376;p34"/>
          <p:cNvSpPr txBox="1"/>
          <p:nvPr>
            <p:ph idx="62" type="body"/>
          </p:nvPr>
        </p:nvSpPr>
        <p:spPr>
          <a:xfrm>
            <a:off x="3309650" y="7564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7" name="Google Shape;1377;p34"/>
          <p:cNvSpPr txBox="1"/>
          <p:nvPr>
            <p:ph idx="63" type="body"/>
          </p:nvPr>
        </p:nvSpPr>
        <p:spPr>
          <a:xfrm>
            <a:off x="3309650" y="7858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8" name="Google Shape;1378;p34"/>
          <p:cNvSpPr txBox="1"/>
          <p:nvPr>
            <p:ph idx="64" type="body"/>
          </p:nvPr>
        </p:nvSpPr>
        <p:spPr>
          <a:xfrm>
            <a:off x="5529950" y="7270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9" name="Google Shape;1379;p34"/>
          <p:cNvSpPr txBox="1"/>
          <p:nvPr>
            <p:ph idx="65" type="body"/>
          </p:nvPr>
        </p:nvSpPr>
        <p:spPr>
          <a:xfrm>
            <a:off x="5529950" y="7564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0" name="Google Shape;1380;p34"/>
          <p:cNvSpPr txBox="1"/>
          <p:nvPr>
            <p:ph idx="66" type="body"/>
          </p:nvPr>
        </p:nvSpPr>
        <p:spPr>
          <a:xfrm>
            <a:off x="5529950" y="7858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81" name="Google Shape;1381;p34"/>
          <p:cNvGraphicFramePr/>
          <p:nvPr/>
        </p:nvGraphicFramePr>
        <p:xfrm>
          <a:off x="512925" y="8264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82" name="Google Shape;1382;p34"/>
          <p:cNvGraphicFramePr/>
          <p:nvPr/>
        </p:nvGraphicFramePr>
        <p:xfrm>
          <a:off x="2733000" y="8264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83" name="Google Shape;1383;p34"/>
          <p:cNvGraphicFramePr/>
          <p:nvPr/>
        </p:nvGraphicFramePr>
        <p:xfrm>
          <a:off x="4953075" y="8264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84" name="Google Shape;1384;p34"/>
          <p:cNvSpPr txBox="1"/>
          <p:nvPr>
            <p:ph idx="67" type="body"/>
          </p:nvPr>
        </p:nvSpPr>
        <p:spPr>
          <a:xfrm>
            <a:off x="1089350" y="8264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5" name="Google Shape;1385;p34"/>
          <p:cNvSpPr txBox="1"/>
          <p:nvPr>
            <p:ph idx="68" type="body"/>
          </p:nvPr>
        </p:nvSpPr>
        <p:spPr>
          <a:xfrm>
            <a:off x="1089350" y="8558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6" name="Google Shape;1386;p34"/>
          <p:cNvSpPr txBox="1"/>
          <p:nvPr>
            <p:ph idx="69" type="body"/>
          </p:nvPr>
        </p:nvSpPr>
        <p:spPr>
          <a:xfrm>
            <a:off x="1089350" y="8852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7" name="Google Shape;1387;p34"/>
          <p:cNvSpPr txBox="1"/>
          <p:nvPr>
            <p:ph idx="70" type="body"/>
          </p:nvPr>
        </p:nvSpPr>
        <p:spPr>
          <a:xfrm>
            <a:off x="3309650" y="8264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8" name="Google Shape;1388;p34"/>
          <p:cNvSpPr txBox="1"/>
          <p:nvPr>
            <p:ph idx="71" type="body"/>
          </p:nvPr>
        </p:nvSpPr>
        <p:spPr>
          <a:xfrm>
            <a:off x="3309650" y="8558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9" name="Google Shape;1389;p34"/>
          <p:cNvSpPr txBox="1"/>
          <p:nvPr>
            <p:ph idx="72" type="body"/>
          </p:nvPr>
        </p:nvSpPr>
        <p:spPr>
          <a:xfrm>
            <a:off x="3309650" y="8852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0" name="Google Shape;1390;p34"/>
          <p:cNvSpPr txBox="1"/>
          <p:nvPr>
            <p:ph idx="73" type="body"/>
          </p:nvPr>
        </p:nvSpPr>
        <p:spPr>
          <a:xfrm>
            <a:off x="5529950" y="8264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1" name="Google Shape;1391;p34"/>
          <p:cNvSpPr txBox="1"/>
          <p:nvPr>
            <p:ph idx="74" type="body"/>
          </p:nvPr>
        </p:nvSpPr>
        <p:spPr>
          <a:xfrm>
            <a:off x="5529950" y="8558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2" name="Google Shape;1392;p34"/>
          <p:cNvSpPr txBox="1"/>
          <p:nvPr>
            <p:ph idx="75" type="body"/>
          </p:nvPr>
        </p:nvSpPr>
        <p:spPr>
          <a:xfrm>
            <a:off x="5529950" y="8852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93" name="Google Shape;1393;p34"/>
          <p:cNvGraphicFramePr/>
          <p:nvPr/>
        </p:nvGraphicFramePr>
        <p:xfrm>
          <a:off x="2733000" y="9258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94" name="Google Shape;1394;p34"/>
          <p:cNvGraphicFramePr/>
          <p:nvPr/>
        </p:nvGraphicFramePr>
        <p:xfrm>
          <a:off x="4953075" y="9258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95" name="Google Shape;1395;p34"/>
          <p:cNvSpPr txBox="1"/>
          <p:nvPr>
            <p:ph idx="76" type="body"/>
          </p:nvPr>
        </p:nvSpPr>
        <p:spPr>
          <a:xfrm>
            <a:off x="1089350" y="9258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6" name="Google Shape;1396;p34"/>
          <p:cNvSpPr txBox="1"/>
          <p:nvPr>
            <p:ph idx="77" type="body"/>
          </p:nvPr>
        </p:nvSpPr>
        <p:spPr>
          <a:xfrm>
            <a:off x="1089350" y="9552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7" name="Google Shape;1397;p34"/>
          <p:cNvSpPr txBox="1"/>
          <p:nvPr>
            <p:ph idx="78" type="body"/>
          </p:nvPr>
        </p:nvSpPr>
        <p:spPr>
          <a:xfrm>
            <a:off x="1089350" y="9846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8" name="Google Shape;1398;p34"/>
          <p:cNvSpPr txBox="1"/>
          <p:nvPr>
            <p:ph idx="79" type="body"/>
          </p:nvPr>
        </p:nvSpPr>
        <p:spPr>
          <a:xfrm>
            <a:off x="3309650" y="9258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9" name="Google Shape;1399;p34"/>
          <p:cNvSpPr txBox="1"/>
          <p:nvPr>
            <p:ph idx="80" type="body"/>
          </p:nvPr>
        </p:nvSpPr>
        <p:spPr>
          <a:xfrm>
            <a:off x="3309650" y="9552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0" name="Google Shape;1400;p34"/>
          <p:cNvSpPr txBox="1"/>
          <p:nvPr>
            <p:ph idx="81" type="body"/>
          </p:nvPr>
        </p:nvSpPr>
        <p:spPr>
          <a:xfrm>
            <a:off x="3309650" y="9846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1" name="Google Shape;1401;p34"/>
          <p:cNvSpPr txBox="1"/>
          <p:nvPr>
            <p:ph idx="82" type="body"/>
          </p:nvPr>
        </p:nvSpPr>
        <p:spPr>
          <a:xfrm>
            <a:off x="5529950" y="9258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2" name="Google Shape;1402;p34"/>
          <p:cNvSpPr txBox="1"/>
          <p:nvPr>
            <p:ph idx="83" type="body"/>
          </p:nvPr>
        </p:nvSpPr>
        <p:spPr>
          <a:xfrm>
            <a:off x="5529950" y="9552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3" name="Google Shape;1403;p34"/>
          <p:cNvSpPr txBox="1"/>
          <p:nvPr>
            <p:ph idx="84" type="body"/>
          </p:nvPr>
        </p:nvSpPr>
        <p:spPr>
          <a:xfrm>
            <a:off x="5529950" y="9846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">
  <p:cSld name="CUSTOM_1_1_1_1_1_1_1">
    <p:spTree>
      <p:nvGrpSpPr>
        <p:cNvPr id="1404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05" name="Google Shape;1405;p35"/>
          <p:cNvGraphicFramePr/>
          <p:nvPr/>
        </p:nvGraphicFramePr>
        <p:xfrm>
          <a:off x="300125" y="1298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{A1B3D3DB-97DD-48DF-A49D-C7494689D75E}</a:tableStyleId>
              </a:tblPr>
              <a:tblGrid>
                <a:gridCol w="749325"/>
                <a:gridCol w="1182025"/>
                <a:gridCol w="1051400"/>
                <a:gridCol w="994250"/>
                <a:gridCol w="813275"/>
                <a:gridCol w="851375"/>
                <a:gridCol w="1318100"/>
              </a:tblGrid>
              <a:tr h="654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DATE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DESCRIPTION /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TOPIC OF ACTIVITY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ACTIVITY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TYPE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PROVIDER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VERIFIED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EVIDENCE HELD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HOURS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PROFESSIONAL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STANDARDS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406" name="Google Shape;1406;p35"/>
          <p:cNvSpPr/>
          <p:nvPr/>
        </p:nvSpPr>
        <p:spPr>
          <a:xfrm>
            <a:off x="6498100" y="10195800"/>
            <a:ext cx="916200" cy="41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07" name="Google Shape;1407;p35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95325" y="10236372"/>
            <a:ext cx="630176" cy="304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8" name="Google Shape;1408;p35" title="Asset 1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591" y="687725"/>
            <a:ext cx="6554819" cy="419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09" name="Google Shape;1409;p35"/>
          <p:cNvSpPr txBox="1"/>
          <p:nvPr>
            <p:ph idx="1" type="body"/>
          </p:nvPr>
        </p:nvSpPr>
        <p:spPr>
          <a:xfrm>
            <a:off x="295350" y="1955450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0" name="Google Shape;1410;p35"/>
          <p:cNvSpPr txBox="1"/>
          <p:nvPr>
            <p:ph idx="2" type="body"/>
          </p:nvPr>
        </p:nvSpPr>
        <p:spPr>
          <a:xfrm>
            <a:off x="1048825" y="1955450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1" name="Google Shape;1411;p35"/>
          <p:cNvSpPr txBox="1"/>
          <p:nvPr>
            <p:ph idx="3" type="body"/>
          </p:nvPr>
        </p:nvSpPr>
        <p:spPr>
          <a:xfrm>
            <a:off x="2233525" y="1955450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2" name="Google Shape;1412;p35"/>
          <p:cNvSpPr txBox="1"/>
          <p:nvPr>
            <p:ph idx="4" type="body"/>
          </p:nvPr>
        </p:nvSpPr>
        <p:spPr>
          <a:xfrm>
            <a:off x="3285525" y="1955450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3" name="Google Shape;1413;p35"/>
          <p:cNvSpPr txBox="1"/>
          <p:nvPr>
            <p:ph idx="5" type="body"/>
          </p:nvPr>
        </p:nvSpPr>
        <p:spPr>
          <a:xfrm>
            <a:off x="4271200" y="1955450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4" name="Google Shape;1414;p35"/>
          <p:cNvSpPr txBox="1"/>
          <p:nvPr>
            <p:ph idx="6" type="body"/>
          </p:nvPr>
        </p:nvSpPr>
        <p:spPr>
          <a:xfrm>
            <a:off x="5091025" y="1955450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5" name="Google Shape;1415;p35"/>
          <p:cNvSpPr txBox="1"/>
          <p:nvPr>
            <p:ph idx="7" type="body"/>
          </p:nvPr>
        </p:nvSpPr>
        <p:spPr>
          <a:xfrm>
            <a:off x="5948750" y="1955450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6" name="Google Shape;1416;p35"/>
          <p:cNvSpPr txBox="1"/>
          <p:nvPr>
            <p:ph idx="8" type="body"/>
          </p:nvPr>
        </p:nvSpPr>
        <p:spPr>
          <a:xfrm>
            <a:off x="295350" y="2860575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7" name="Google Shape;1417;p35"/>
          <p:cNvSpPr txBox="1"/>
          <p:nvPr>
            <p:ph idx="9" type="body"/>
          </p:nvPr>
        </p:nvSpPr>
        <p:spPr>
          <a:xfrm>
            <a:off x="1048825" y="2860575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8" name="Google Shape;1418;p35"/>
          <p:cNvSpPr txBox="1"/>
          <p:nvPr>
            <p:ph idx="13" type="body"/>
          </p:nvPr>
        </p:nvSpPr>
        <p:spPr>
          <a:xfrm>
            <a:off x="2233525" y="2860575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9" name="Google Shape;1419;p35"/>
          <p:cNvSpPr txBox="1"/>
          <p:nvPr>
            <p:ph idx="14" type="body"/>
          </p:nvPr>
        </p:nvSpPr>
        <p:spPr>
          <a:xfrm>
            <a:off x="3285525" y="2860575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0" name="Google Shape;1420;p35"/>
          <p:cNvSpPr txBox="1"/>
          <p:nvPr>
            <p:ph idx="15" type="body"/>
          </p:nvPr>
        </p:nvSpPr>
        <p:spPr>
          <a:xfrm>
            <a:off x="4271200" y="2860575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1" name="Google Shape;1421;p35"/>
          <p:cNvSpPr txBox="1"/>
          <p:nvPr>
            <p:ph idx="16" type="body"/>
          </p:nvPr>
        </p:nvSpPr>
        <p:spPr>
          <a:xfrm>
            <a:off x="5091025" y="2860575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2" name="Google Shape;1422;p35"/>
          <p:cNvSpPr txBox="1"/>
          <p:nvPr>
            <p:ph idx="17" type="body"/>
          </p:nvPr>
        </p:nvSpPr>
        <p:spPr>
          <a:xfrm>
            <a:off x="5948750" y="2860575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3" name="Google Shape;1423;p35"/>
          <p:cNvSpPr txBox="1"/>
          <p:nvPr>
            <p:ph idx="18" type="body"/>
          </p:nvPr>
        </p:nvSpPr>
        <p:spPr>
          <a:xfrm>
            <a:off x="295350" y="3760950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4" name="Google Shape;1424;p35"/>
          <p:cNvSpPr txBox="1"/>
          <p:nvPr>
            <p:ph idx="19" type="body"/>
          </p:nvPr>
        </p:nvSpPr>
        <p:spPr>
          <a:xfrm>
            <a:off x="1048825" y="3760950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5" name="Google Shape;1425;p35"/>
          <p:cNvSpPr txBox="1"/>
          <p:nvPr>
            <p:ph idx="20" type="body"/>
          </p:nvPr>
        </p:nvSpPr>
        <p:spPr>
          <a:xfrm>
            <a:off x="2233525" y="3760950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6" name="Google Shape;1426;p35"/>
          <p:cNvSpPr txBox="1"/>
          <p:nvPr>
            <p:ph idx="21" type="body"/>
          </p:nvPr>
        </p:nvSpPr>
        <p:spPr>
          <a:xfrm>
            <a:off x="3285525" y="3760950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7" name="Google Shape;1427;p35"/>
          <p:cNvSpPr txBox="1"/>
          <p:nvPr>
            <p:ph idx="22" type="body"/>
          </p:nvPr>
        </p:nvSpPr>
        <p:spPr>
          <a:xfrm>
            <a:off x="4271200" y="3760950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8" name="Google Shape;1428;p35"/>
          <p:cNvSpPr txBox="1"/>
          <p:nvPr>
            <p:ph idx="23" type="body"/>
          </p:nvPr>
        </p:nvSpPr>
        <p:spPr>
          <a:xfrm>
            <a:off x="5091025" y="3760950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9" name="Google Shape;1429;p35"/>
          <p:cNvSpPr txBox="1"/>
          <p:nvPr>
            <p:ph idx="24" type="body"/>
          </p:nvPr>
        </p:nvSpPr>
        <p:spPr>
          <a:xfrm>
            <a:off x="5948750" y="3760950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0" name="Google Shape;1430;p35"/>
          <p:cNvSpPr txBox="1"/>
          <p:nvPr>
            <p:ph idx="25" type="body"/>
          </p:nvPr>
        </p:nvSpPr>
        <p:spPr>
          <a:xfrm>
            <a:off x="295350" y="4666075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1" name="Google Shape;1431;p35"/>
          <p:cNvSpPr txBox="1"/>
          <p:nvPr>
            <p:ph idx="26" type="body"/>
          </p:nvPr>
        </p:nvSpPr>
        <p:spPr>
          <a:xfrm>
            <a:off x="1048825" y="4666075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2" name="Google Shape;1432;p35"/>
          <p:cNvSpPr txBox="1"/>
          <p:nvPr>
            <p:ph idx="27" type="body"/>
          </p:nvPr>
        </p:nvSpPr>
        <p:spPr>
          <a:xfrm>
            <a:off x="2233525" y="4666075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3" name="Google Shape;1433;p35"/>
          <p:cNvSpPr txBox="1"/>
          <p:nvPr>
            <p:ph idx="28" type="body"/>
          </p:nvPr>
        </p:nvSpPr>
        <p:spPr>
          <a:xfrm>
            <a:off x="3285525" y="4666075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4" name="Google Shape;1434;p35"/>
          <p:cNvSpPr txBox="1"/>
          <p:nvPr>
            <p:ph idx="29" type="body"/>
          </p:nvPr>
        </p:nvSpPr>
        <p:spPr>
          <a:xfrm>
            <a:off x="4271200" y="4666075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5" name="Google Shape;1435;p35"/>
          <p:cNvSpPr txBox="1"/>
          <p:nvPr>
            <p:ph idx="30" type="body"/>
          </p:nvPr>
        </p:nvSpPr>
        <p:spPr>
          <a:xfrm>
            <a:off x="5091025" y="4666075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6" name="Google Shape;1436;p35"/>
          <p:cNvSpPr txBox="1"/>
          <p:nvPr>
            <p:ph idx="31" type="body"/>
          </p:nvPr>
        </p:nvSpPr>
        <p:spPr>
          <a:xfrm>
            <a:off x="5948750" y="4666075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7" name="Google Shape;1437;p35"/>
          <p:cNvSpPr txBox="1"/>
          <p:nvPr>
            <p:ph idx="32" type="body"/>
          </p:nvPr>
        </p:nvSpPr>
        <p:spPr>
          <a:xfrm>
            <a:off x="295350" y="5571200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8" name="Google Shape;1438;p35"/>
          <p:cNvSpPr txBox="1"/>
          <p:nvPr>
            <p:ph idx="33" type="body"/>
          </p:nvPr>
        </p:nvSpPr>
        <p:spPr>
          <a:xfrm>
            <a:off x="1048825" y="5571200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9" name="Google Shape;1439;p35"/>
          <p:cNvSpPr txBox="1"/>
          <p:nvPr>
            <p:ph idx="34" type="body"/>
          </p:nvPr>
        </p:nvSpPr>
        <p:spPr>
          <a:xfrm>
            <a:off x="2233525" y="5571200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0" name="Google Shape;1440;p35"/>
          <p:cNvSpPr txBox="1"/>
          <p:nvPr>
            <p:ph idx="35" type="body"/>
          </p:nvPr>
        </p:nvSpPr>
        <p:spPr>
          <a:xfrm>
            <a:off x="3285525" y="5571200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1" name="Google Shape;1441;p35"/>
          <p:cNvSpPr txBox="1"/>
          <p:nvPr>
            <p:ph idx="36" type="body"/>
          </p:nvPr>
        </p:nvSpPr>
        <p:spPr>
          <a:xfrm>
            <a:off x="4271200" y="5571200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2" name="Google Shape;1442;p35"/>
          <p:cNvSpPr txBox="1"/>
          <p:nvPr>
            <p:ph idx="37" type="body"/>
          </p:nvPr>
        </p:nvSpPr>
        <p:spPr>
          <a:xfrm>
            <a:off x="5091025" y="5571200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3" name="Google Shape;1443;p35"/>
          <p:cNvSpPr txBox="1"/>
          <p:nvPr>
            <p:ph idx="38" type="body"/>
          </p:nvPr>
        </p:nvSpPr>
        <p:spPr>
          <a:xfrm>
            <a:off x="5948750" y="5571200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4" name="Google Shape;1444;p35"/>
          <p:cNvSpPr txBox="1"/>
          <p:nvPr>
            <p:ph idx="39" type="body"/>
          </p:nvPr>
        </p:nvSpPr>
        <p:spPr>
          <a:xfrm>
            <a:off x="295350" y="6481050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5" name="Google Shape;1445;p35"/>
          <p:cNvSpPr txBox="1"/>
          <p:nvPr>
            <p:ph idx="40" type="body"/>
          </p:nvPr>
        </p:nvSpPr>
        <p:spPr>
          <a:xfrm>
            <a:off x="1048825" y="6481050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6" name="Google Shape;1446;p35"/>
          <p:cNvSpPr txBox="1"/>
          <p:nvPr>
            <p:ph idx="41" type="body"/>
          </p:nvPr>
        </p:nvSpPr>
        <p:spPr>
          <a:xfrm>
            <a:off x="2233525" y="6481050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7" name="Google Shape;1447;p35"/>
          <p:cNvSpPr txBox="1"/>
          <p:nvPr>
            <p:ph idx="42" type="body"/>
          </p:nvPr>
        </p:nvSpPr>
        <p:spPr>
          <a:xfrm>
            <a:off x="3285525" y="6481050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8" name="Google Shape;1448;p35"/>
          <p:cNvSpPr txBox="1"/>
          <p:nvPr>
            <p:ph idx="43" type="body"/>
          </p:nvPr>
        </p:nvSpPr>
        <p:spPr>
          <a:xfrm>
            <a:off x="4271200" y="6481050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9" name="Google Shape;1449;p35"/>
          <p:cNvSpPr txBox="1"/>
          <p:nvPr>
            <p:ph idx="44" type="body"/>
          </p:nvPr>
        </p:nvSpPr>
        <p:spPr>
          <a:xfrm>
            <a:off x="5091025" y="6481050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0" name="Google Shape;1450;p35"/>
          <p:cNvSpPr txBox="1"/>
          <p:nvPr>
            <p:ph idx="45" type="body"/>
          </p:nvPr>
        </p:nvSpPr>
        <p:spPr>
          <a:xfrm>
            <a:off x="5948750" y="6481050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1" name="Google Shape;1451;p35"/>
          <p:cNvSpPr txBox="1"/>
          <p:nvPr>
            <p:ph idx="46" type="body"/>
          </p:nvPr>
        </p:nvSpPr>
        <p:spPr>
          <a:xfrm>
            <a:off x="295350" y="7386150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2" name="Google Shape;1452;p35"/>
          <p:cNvSpPr txBox="1"/>
          <p:nvPr>
            <p:ph idx="47" type="body"/>
          </p:nvPr>
        </p:nvSpPr>
        <p:spPr>
          <a:xfrm>
            <a:off x="1048825" y="7386150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3" name="Google Shape;1453;p35"/>
          <p:cNvSpPr txBox="1"/>
          <p:nvPr>
            <p:ph idx="48" type="body"/>
          </p:nvPr>
        </p:nvSpPr>
        <p:spPr>
          <a:xfrm>
            <a:off x="2233525" y="7386150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4" name="Google Shape;1454;p35"/>
          <p:cNvSpPr txBox="1"/>
          <p:nvPr>
            <p:ph idx="49" type="body"/>
          </p:nvPr>
        </p:nvSpPr>
        <p:spPr>
          <a:xfrm>
            <a:off x="3285525" y="7386150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5" name="Google Shape;1455;p35"/>
          <p:cNvSpPr txBox="1"/>
          <p:nvPr>
            <p:ph idx="50" type="body"/>
          </p:nvPr>
        </p:nvSpPr>
        <p:spPr>
          <a:xfrm>
            <a:off x="4271200" y="7386150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6" name="Google Shape;1456;p35"/>
          <p:cNvSpPr txBox="1"/>
          <p:nvPr>
            <p:ph idx="51" type="body"/>
          </p:nvPr>
        </p:nvSpPr>
        <p:spPr>
          <a:xfrm>
            <a:off x="5091025" y="7386150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7" name="Google Shape;1457;p35"/>
          <p:cNvSpPr txBox="1"/>
          <p:nvPr>
            <p:ph idx="52" type="body"/>
          </p:nvPr>
        </p:nvSpPr>
        <p:spPr>
          <a:xfrm>
            <a:off x="5948750" y="7386150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8" name="Google Shape;1458;p35"/>
          <p:cNvSpPr txBox="1"/>
          <p:nvPr>
            <p:ph idx="53" type="body"/>
          </p:nvPr>
        </p:nvSpPr>
        <p:spPr>
          <a:xfrm>
            <a:off x="295350" y="8291275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9" name="Google Shape;1459;p35"/>
          <p:cNvSpPr txBox="1"/>
          <p:nvPr>
            <p:ph idx="54" type="body"/>
          </p:nvPr>
        </p:nvSpPr>
        <p:spPr>
          <a:xfrm>
            <a:off x="1048825" y="8291275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0" name="Google Shape;1460;p35"/>
          <p:cNvSpPr txBox="1"/>
          <p:nvPr>
            <p:ph idx="55" type="body"/>
          </p:nvPr>
        </p:nvSpPr>
        <p:spPr>
          <a:xfrm>
            <a:off x="2233525" y="8291275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1" name="Google Shape;1461;p35"/>
          <p:cNvSpPr txBox="1"/>
          <p:nvPr>
            <p:ph idx="56" type="body"/>
          </p:nvPr>
        </p:nvSpPr>
        <p:spPr>
          <a:xfrm>
            <a:off x="3285525" y="8291275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2" name="Google Shape;1462;p35"/>
          <p:cNvSpPr txBox="1"/>
          <p:nvPr>
            <p:ph idx="57" type="body"/>
          </p:nvPr>
        </p:nvSpPr>
        <p:spPr>
          <a:xfrm>
            <a:off x="4271200" y="8291275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3" name="Google Shape;1463;p35"/>
          <p:cNvSpPr txBox="1"/>
          <p:nvPr>
            <p:ph idx="58" type="body"/>
          </p:nvPr>
        </p:nvSpPr>
        <p:spPr>
          <a:xfrm>
            <a:off x="5091025" y="8291275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4" name="Google Shape;1464;p35"/>
          <p:cNvSpPr txBox="1"/>
          <p:nvPr>
            <p:ph idx="59" type="body"/>
          </p:nvPr>
        </p:nvSpPr>
        <p:spPr>
          <a:xfrm>
            <a:off x="5948750" y="8291275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5" name="Google Shape;1465;p35"/>
          <p:cNvSpPr txBox="1"/>
          <p:nvPr>
            <p:ph idx="60" type="body"/>
          </p:nvPr>
        </p:nvSpPr>
        <p:spPr>
          <a:xfrm>
            <a:off x="295350" y="9201125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6" name="Google Shape;1466;p35"/>
          <p:cNvSpPr txBox="1"/>
          <p:nvPr>
            <p:ph idx="61" type="body"/>
          </p:nvPr>
        </p:nvSpPr>
        <p:spPr>
          <a:xfrm>
            <a:off x="1048825" y="9201125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7" name="Google Shape;1467;p35"/>
          <p:cNvSpPr txBox="1"/>
          <p:nvPr>
            <p:ph idx="62" type="body"/>
          </p:nvPr>
        </p:nvSpPr>
        <p:spPr>
          <a:xfrm>
            <a:off x="2233525" y="9201125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8" name="Google Shape;1468;p35"/>
          <p:cNvSpPr txBox="1"/>
          <p:nvPr>
            <p:ph idx="63" type="body"/>
          </p:nvPr>
        </p:nvSpPr>
        <p:spPr>
          <a:xfrm>
            <a:off x="3285525" y="9201125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9" name="Google Shape;1469;p35"/>
          <p:cNvSpPr txBox="1"/>
          <p:nvPr>
            <p:ph idx="64" type="body"/>
          </p:nvPr>
        </p:nvSpPr>
        <p:spPr>
          <a:xfrm>
            <a:off x="4271200" y="9201125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0" name="Google Shape;1470;p35"/>
          <p:cNvSpPr txBox="1"/>
          <p:nvPr>
            <p:ph idx="65" type="body"/>
          </p:nvPr>
        </p:nvSpPr>
        <p:spPr>
          <a:xfrm>
            <a:off x="5091025" y="9201125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1" name="Google Shape;1471;p35"/>
          <p:cNvSpPr txBox="1"/>
          <p:nvPr>
            <p:ph idx="66" type="body"/>
          </p:nvPr>
        </p:nvSpPr>
        <p:spPr>
          <a:xfrm>
            <a:off x="5948750" y="9201125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">
  <p:cSld name="CUSTOM_1_1_1_1_1_1_1_1">
    <p:spTree>
      <p:nvGrpSpPr>
        <p:cNvPr id="1472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3" name="Google Shape;1473;p36" title="Throw Kindness Quote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4" name="Google Shape;1474;p36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5325" y="10236372"/>
            <a:ext cx="630176" cy="30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">
  <p:cSld name="CUSTOM_1_1_1_1_1_1_1_1_1">
    <p:spTree>
      <p:nvGrpSpPr>
        <p:cNvPr id="1475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6" name="Google Shape;1476;p37" title="Shine like Stars Quote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7" name="Google Shape;1477;p37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5325" y="10236372"/>
            <a:ext cx="630176" cy="30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">
  <p:cSld name="CUSTOM_1_1_1_1_1_1_1_1_1_1">
    <p:spTree>
      <p:nvGrpSpPr>
        <p:cNvPr id="1478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9" name="Google Shape;1479;p38" title="Positive Enegery Quote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0" name="Google Shape;1480;p38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5325" y="10236372"/>
            <a:ext cx="630176" cy="30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 1">
  <p:cSld name="CUSTOM_1_1_1_1_1_1_1_1_1_1_1">
    <p:spTree>
      <p:nvGrpSpPr>
        <p:cNvPr id="148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2" name="Google Shape;1482;p39" title="The Future is Bright Quote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3" name="Google Shape;1483;p39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7775" y="10236372"/>
            <a:ext cx="630176" cy="30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 1 1">
  <p:cSld name="CUSTOM_1_1_1_1_1_1_1_1_1_1_1_1">
    <p:spTree>
      <p:nvGrpSpPr>
        <p:cNvPr id="1484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5" name="Google Shape;1485;p40" title="Quote Post Cards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6" name="Google Shape;1486;p40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89719" y="5136175"/>
            <a:ext cx="285657" cy="138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7" name="Google Shape;1487;p40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89719" y="10374925"/>
            <a:ext cx="285657" cy="138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8" name="Google Shape;1488;p40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05069" y="10374925"/>
            <a:ext cx="285657" cy="138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9" name="Google Shape;1489;p40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219" y="5136175"/>
            <a:ext cx="285657" cy="138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 1 1 1">
  <p:cSld name="CUSTOM_1_1_1_1_1_1_1_1_1_1_1_1_1">
    <p:spTree>
      <p:nvGrpSpPr>
        <p:cNvPr id="1490" name="Shape 1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1" name="Google Shape;1491;p41" title="Mindfulness Colour Sheet 1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 1 1 1 1">
  <p:cSld name="CUSTOM_1_1_1_1_1_1_1_1_1_1_1_1_1_1">
    <p:spTree>
      <p:nvGrpSpPr>
        <p:cNvPr id="1492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3" name="Google Shape;1493;p42" title="Mindfulness Colour Sheet 2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 1 1 1 1 1">
  <p:cSld name="CUSTOM_1_1_1_1_1_1_1_1_1_1_1_1_1_1_1">
    <p:spTree>
      <p:nvGrpSpPr>
        <p:cNvPr id="1494" name="Shape 1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" name="Google Shape;1495;p43" title="Mindfulness Colour Sheet 3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 1 1 1 1 1 1">
  <p:cSld name="CUSTOM_1_1_1_1_1_1_1_1_1_1_1_1_1_1_1_1">
    <p:spTree>
      <p:nvGrpSpPr>
        <p:cNvPr id="1496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7" name="Google Shape;1497;p44" title="Mindfulness Colour Sheet 3 copy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8" name="Google Shape;1498;p44" title="TES TS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5350" y="9916475"/>
            <a:ext cx="769300" cy="37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44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43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2" name="Shape 1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" name="Google Shape;1503;p45"/>
          <p:cNvSpPr txBox="1"/>
          <p:nvPr>
            <p:ph idx="1" type="body"/>
          </p:nvPr>
        </p:nvSpPr>
        <p:spPr>
          <a:xfrm>
            <a:off x="1461100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04" name="Google Shape;1504;p45"/>
          <p:cNvSpPr txBox="1"/>
          <p:nvPr>
            <p:ph idx="2" type="body"/>
          </p:nvPr>
        </p:nvSpPr>
        <p:spPr>
          <a:xfrm>
            <a:off x="2624100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05" name="Google Shape;1505;p45"/>
          <p:cNvSpPr txBox="1"/>
          <p:nvPr>
            <p:ph idx="3" type="body"/>
          </p:nvPr>
        </p:nvSpPr>
        <p:spPr>
          <a:xfrm>
            <a:off x="3771325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06" name="Google Shape;1506;p45"/>
          <p:cNvSpPr txBox="1"/>
          <p:nvPr>
            <p:ph idx="4" type="body"/>
          </p:nvPr>
        </p:nvSpPr>
        <p:spPr>
          <a:xfrm>
            <a:off x="4934325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07" name="Google Shape;1507;p45"/>
          <p:cNvSpPr txBox="1"/>
          <p:nvPr>
            <p:ph idx="5" type="body"/>
          </p:nvPr>
        </p:nvSpPr>
        <p:spPr>
          <a:xfrm>
            <a:off x="6102575" y="15526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08" name="Google Shape;1508;p45"/>
          <p:cNvSpPr txBox="1"/>
          <p:nvPr>
            <p:ph idx="6" type="body"/>
          </p:nvPr>
        </p:nvSpPr>
        <p:spPr>
          <a:xfrm>
            <a:off x="1461100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09" name="Google Shape;1509;p45"/>
          <p:cNvSpPr txBox="1"/>
          <p:nvPr>
            <p:ph idx="7" type="body"/>
          </p:nvPr>
        </p:nvSpPr>
        <p:spPr>
          <a:xfrm>
            <a:off x="2624100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10" name="Google Shape;1510;p45"/>
          <p:cNvSpPr txBox="1"/>
          <p:nvPr>
            <p:ph idx="8" type="body"/>
          </p:nvPr>
        </p:nvSpPr>
        <p:spPr>
          <a:xfrm>
            <a:off x="3771325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11" name="Google Shape;1511;p45"/>
          <p:cNvSpPr txBox="1"/>
          <p:nvPr>
            <p:ph idx="9" type="body"/>
          </p:nvPr>
        </p:nvSpPr>
        <p:spPr>
          <a:xfrm>
            <a:off x="4934325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12" name="Google Shape;1512;p45"/>
          <p:cNvSpPr txBox="1"/>
          <p:nvPr>
            <p:ph idx="13" type="body"/>
          </p:nvPr>
        </p:nvSpPr>
        <p:spPr>
          <a:xfrm>
            <a:off x="6102575" y="251567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13" name="Google Shape;1513;p45"/>
          <p:cNvSpPr txBox="1"/>
          <p:nvPr>
            <p:ph idx="14" type="body"/>
          </p:nvPr>
        </p:nvSpPr>
        <p:spPr>
          <a:xfrm>
            <a:off x="1461100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14" name="Google Shape;1514;p45"/>
          <p:cNvSpPr txBox="1"/>
          <p:nvPr>
            <p:ph idx="15" type="body"/>
          </p:nvPr>
        </p:nvSpPr>
        <p:spPr>
          <a:xfrm>
            <a:off x="2624100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15" name="Google Shape;1515;p45"/>
          <p:cNvSpPr txBox="1"/>
          <p:nvPr>
            <p:ph idx="16" type="body"/>
          </p:nvPr>
        </p:nvSpPr>
        <p:spPr>
          <a:xfrm>
            <a:off x="3771325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16" name="Google Shape;1516;p45"/>
          <p:cNvSpPr txBox="1"/>
          <p:nvPr>
            <p:ph idx="17" type="body"/>
          </p:nvPr>
        </p:nvSpPr>
        <p:spPr>
          <a:xfrm>
            <a:off x="4934325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17" name="Google Shape;1517;p45"/>
          <p:cNvSpPr txBox="1"/>
          <p:nvPr>
            <p:ph idx="18" type="body"/>
          </p:nvPr>
        </p:nvSpPr>
        <p:spPr>
          <a:xfrm>
            <a:off x="6102575" y="34629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18" name="Google Shape;1518;p45"/>
          <p:cNvSpPr txBox="1"/>
          <p:nvPr>
            <p:ph idx="19" type="body"/>
          </p:nvPr>
        </p:nvSpPr>
        <p:spPr>
          <a:xfrm>
            <a:off x="1461100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19" name="Google Shape;1519;p45"/>
          <p:cNvSpPr txBox="1"/>
          <p:nvPr>
            <p:ph idx="20" type="body"/>
          </p:nvPr>
        </p:nvSpPr>
        <p:spPr>
          <a:xfrm>
            <a:off x="2624100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20" name="Google Shape;1520;p45"/>
          <p:cNvSpPr txBox="1"/>
          <p:nvPr>
            <p:ph idx="21" type="body"/>
          </p:nvPr>
        </p:nvSpPr>
        <p:spPr>
          <a:xfrm>
            <a:off x="3771325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21" name="Google Shape;1521;p45"/>
          <p:cNvSpPr txBox="1"/>
          <p:nvPr>
            <p:ph idx="22" type="body"/>
          </p:nvPr>
        </p:nvSpPr>
        <p:spPr>
          <a:xfrm>
            <a:off x="4934325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22" name="Google Shape;1522;p45"/>
          <p:cNvSpPr txBox="1"/>
          <p:nvPr>
            <p:ph idx="23" type="body"/>
          </p:nvPr>
        </p:nvSpPr>
        <p:spPr>
          <a:xfrm>
            <a:off x="6102575" y="442595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23" name="Google Shape;1523;p45"/>
          <p:cNvSpPr txBox="1"/>
          <p:nvPr>
            <p:ph idx="24" type="body"/>
          </p:nvPr>
        </p:nvSpPr>
        <p:spPr>
          <a:xfrm>
            <a:off x="1461100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24" name="Google Shape;1524;p45"/>
          <p:cNvSpPr txBox="1"/>
          <p:nvPr>
            <p:ph idx="25" type="body"/>
          </p:nvPr>
        </p:nvSpPr>
        <p:spPr>
          <a:xfrm>
            <a:off x="2624100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25" name="Google Shape;1525;p45"/>
          <p:cNvSpPr txBox="1"/>
          <p:nvPr>
            <p:ph idx="26" type="body"/>
          </p:nvPr>
        </p:nvSpPr>
        <p:spPr>
          <a:xfrm>
            <a:off x="3771325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26" name="Google Shape;1526;p45"/>
          <p:cNvSpPr txBox="1"/>
          <p:nvPr>
            <p:ph idx="27" type="body"/>
          </p:nvPr>
        </p:nvSpPr>
        <p:spPr>
          <a:xfrm>
            <a:off x="4934325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27" name="Google Shape;1527;p45"/>
          <p:cNvSpPr txBox="1"/>
          <p:nvPr>
            <p:ph idx="28" type="body"/>
          </p:nvPr>
        </p:nvSpPr>
        <p:spPr>
          <a:xfrm>
            <a:off x="6102575" y="53837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28" name="Google Shape;1528;p45"/>
          <p:cNvSpPr txBox="1"/>
          <p:nvPr>
            <p:ph idx="29" type="body"/>
          </p:nvPr>
        </p:nvSpPr>
        <p:spPr>
          <a:xfrm>
            <a:off x="1461100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29" name="Google Shape;1529;p45"/>
          <p:cNvSpPr txBox="1"/>
          <p:nvPr>
            <p:ph idx="30" type="body"/>
          </p:nvPr>
        </p:nvSpPr>
        <p:spPr>
          <a:xfrm>
            <a:off x="2624100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30" name="Google Shape;1530;p45"/>
          <p:cNvSpPr txBox="1"/>
          <p:nvPr>
            <p:ph idx="31" type="body"/>
          </p:nvPr>
        </p:nvSpPr>
        <p:spPr>
          <a:xfrm>
            <a:off x="3771325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31" name="Google Shape;1531;p45"/>
          <p:cNvSpPr txBox="1"/>
          <p:nvPr>
            <p:ph idx="32" type="body"/>
          </p:nvPr>
        </p:nvSpPr>
        <p:spPr>
          <a:xfrm>
            <a:off x="4934325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32" name="Google Shape;1532;p45"/>
          <p:cNvSpPr txBox="1"/>
          <p:nvPr>
            <p:ph idx="33" type="body"/>
          </p:nvPr>
        </p:nvSpPr>
        <p:spPr>
          <a:xfrm>
            <a:off x="6102575" y="63467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33" name="Google Shape;1533;p45"/>
          <p:cNvSpPr txBox="1"/>
          <p:nvPr>
            <p:ph idx="34" type="body"/>
          </p:nvPr>
        </p:nvSpPr>
        <p:spPr>
          <a:xfrm>
            <a:off x="1461100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34" name="Google Shape;1534;p45"/>
          <p:cNvSpPr txBox="1"/>
          <p:nvPr>
            <p:ph idx="35" type="body"/>
          </p:nvPr>
        </p:nvSpPr>
        <p:spPr>
          <a:xfrm>
            <a:off x="2624100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35" name="Google Shape;1535;p45"/>
          <p:cNvSpPr txBox="1"/>
          <p:nvPr>
            <p:ph idx="36" type="body"/>
          </p:nvPr>
        </p:nvSpPr>
        <p:spPr>
          <a:xfrm>
            <a:off x="3771325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36" name="Google Shape;1536;p45"/>
          <p:cNvSpPr txBox="1"/>
          <p:nvPr>
            <p:ph idx="37" type="body"/>
          </p:nvPr>
        </p:nvSpPr>
        <p:spPr>
          <a:xfrm>
            <a:off x="4934325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37" name="Google Shape;1537;p45"/>
          <p:cNvSpPr txBox="1"/>
          <p:nvPr>
            <p:ph idx="38" type="body"/>
          </p:nvPr>
        </p:nvSpPr>
        <p:spPr>
          <a:xfrm>
            <a:off x="6102575" y="7315000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38" name="Google Shape;1538;p45"/>
          <p:cNvSpPr txBox="1"/>
          <p:nvPr>
            <p:ph idx="39" type="body"/>
          </p:nvPr>
        </p:nvSpPr>
        <p:spPr>
          <a:xfrm>
            <a:off x="1461100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39" name="Google Shape;1539;p45"/>
          <p:cNvSpPr txBox="1"/>
          <p:nvPr>
            <p:ph idx="40" type="body"/>
          </p:nvPr>
        </p:nvSpPr>
        <p:spPr>
          <a:xfrm>
            <a:off x="2624100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0" name="Google Shape;1540;p45"/>
          <p:cNvSpPr txBox="1"/>
          <p:nvPr>
            <p:ph idx="41" type="body"/>
          </p:nvPr>
        </p:nvSpPr>
        <p:spPr>
          <a:xfrm>
            <a:off x="3771325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1" name="Google Shape;1541;p45"/>
          <p:cNvSpPr txBox="1"/>
          <p:nvPr>
            <p:ph idx="42" type="body"/>
          </p:nvPr>
        </p:nvSpPr>
        <p:spPr>
          <a:xfrm>
            <a:off x="4934325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2" name="Google Shape;1542;p45"/>
          <p:cNvSpPr txBox="1"/>
          <p:nvPr>
            <p:ph idx="43" type="body"/>
          </p:nvPr>
        </p:nvSpPr>
        <p:spPr>
          <a:xfrm>
            <a:off x="6102575" y="82780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3" name="Google Shape;1543;p45"/>
          <p:cNvSpPr txBox="1"/>
          <p:nvPr>
            <p:ph idx="44" type="body"/>
          </p:nvPr>
        </p:nvSpPr>
        <p:spPr>
          <a:xfrm>
            <a:off x="1461100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4" name="Google Shape;1544;p45"/>
          <p:cNvSpPr txBox="1"/>
          <p:nvPr>
            <p:ph idx="45" type="body"/>
          </p:nvPr>
        </p:nvSpPr>
        <p:spPr>
          <a:xfrm>
            <a:off x="2624100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5" name="Google Shape;1545;p45"/>
          <p:cNvSpPr txBox="1"/>
          <p:nvPr>
            <p:ph idx="46" type="body"/>
          </p:nvPr>
        </p:nvSpPr>
        <p:spPr>
          <a:xfrm>
            <a:off x="3771325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6" name="Google Shape;1546;p45"/>
          <p:cNvSpPr txBox="1"/>
          <p:nvPr>
            <p:ph idx="47" type="body"/>
          </p:nvPr>
        </p:nvSpPr>
        <p:spPr>
          <a:xfrm>
            <a:off x="4934325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7" name="Google Shape;1547;p45"/>
          <p:cNvSpPr txBox="1"/>
          <p:nvPr>
            <p:ph idx="48" type="body"/>
          </p:nvPr>
        </p:nvSpPr>
        <p:spPr>
          <a:xfrm>
            <a:off x="6102575" y="9230525"/>
            <a:ext cx="1159500" cy="968100"/>
          </a:xfrm>
          <a:prstGeom prst="rect">
            <a:avLst/>
          </a:prstGeom>
        </p:spPr>
        <p:txBody>
          <a:bodyPr anchorCtr="0" anchor="t" bIns="72000" lIns="72000" spcFirstLastPara="1" rIns="7200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p46"/>
          <p:cNvSpPr txBox="1"/>
          <p:nvPr>
            <p:ph idx="1" type="body"/>
          </p:nvPr>
        </p:nvSpPr>
        <p:spPr>
          <a:xfrm>
            <a:off x="3500150" y="369800"/>
            <a:ext cx="757200" cy="19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3" name="Google Shape;1553;p46"/>
          <p:cNvSpPr txBox="1"/>
          <p:nvPr>
            <p:ph idx="2" type="body"/>
          </p:nvPr>
        </p:nvSpPr>
        <p:spPr>
          <a:xfrm rot="5400000">
            <a:off x="22089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4" name="Google Shape;1554;p46"/>
          <p:cNvSpPr txBox="1"/>
          <p:nvPr>
            <p:ph idx="3" type="body"/>
          </p:nvPr>
        </p:nvSpPr>
        <p:spPr>
          <a:xfrm rot="5400000">
            <a:off x="26331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5" name="Google Shape;1555;p46"/>
          <p:cNvSpPr txBox="1"/>
          <p:nvPr>
            <p:ph idx="4" type="body"/>
          </p:nvPr>
        </p:nvSpPr>
        <p:spPr>
          <a:xfrm rot="5400000">
            <a:off x="30518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6" name="Google Shape;1556;p46"/>
          <p:cNvSpPr txBox="1"/>
          <p:nvPr>
            <p:ph idx="5" type="body"/>
          </p:nvPr>
        </p:nvSpPr>
        <p:spPr>
          <a:xfrm rot="5400000">
            <a:off x="34705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7" name="Google Shape;1557;p46"/>
          <p:cNvSpPr txBox="1"/>
          <p:nvPr>
            <p:ph idx="6" type="body"/>
          </p:nvPr>
        </p:nvSpPr>
        <p:spPr>
          <a:xfrm rot="5400000">
            <a:off x="38892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8" name="Google Shape;1558;p46"/>
          <p:cNvSpPr txBox="1"/>
          <p:nvPr>
            <p:ph idx="7" type="body"/>
          </p:nvPr>
        </p:nvSpPr>
        <p:spPr>
          <a:xfrm rot="5400000">
            <a:off x="43079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9" name="Google Shape;1559;p46"/>
          <p:cNvSpPr txBox="1"/>
          <p:nvPr>
            <p:ph idx="8" type="body"/>
          </p:nvPr>
        </p:nvSpPr>
        <p:spPr>
          <a:xfrm rot="5400000">
            <a:off x="47266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0" name="Google Shape;1560;p46"/>
          <p:cNvSpPr txBox="1"/>
          <p:nvPr>
            <p:ph idx="9" type="body"/>
          </p:nvPr>
        </p:nvSpPr>
        <p:spPr>
          <a:xfrm rot="5400000">
            <a:off x="51453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1" name="Google Shape;1561;p46"/>
          <p:cNvSpPr txBox="1"/>
          <p:nvPr>
            <p:ph idx="13" type="body"/>
          </p:nvPr>
        </p:nvSpPr>
        <p:spPr>
          <a:xfrm rot="5400000">
            <a:off x="55585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2" name="Google Shape;1562;p46"/>
          <p:cNvSpPr txBox="1"/>
          <p:nvPr>
            <p:ph idx="14" type="body"/>
          </p:nvPr>
        </p:nvSpPr>
        <p:spPr>
          <a:xfrm rot="5400000">
            <a:off x="59827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3" name="Google Shape;1563;p46"/>
          <p:cNvSpPr txBox="1"/>
          <p:nvPr>
            <p:ph idx="15" type="body"/>
          </p:nvPr>
        </p:nvSpPr>
        <p:spPr>
          <a:xfrm rot="5400000">
            <a:off x="6401400" y="1160725"/>
            <a:ext cx="830700" cy="42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4" name="Google Shape;1564;p46"/>
          <p:cNvSpPr txBox="1"/>
          <p:nvPr>
            <p:ph idx="16" type="body"/>
          </p:nvPr>
        </p:nvSpPr>
        <p:spPr>
          <a:xfrm>
            <a:off x="4867450" y="369800"/>
            <a:ext cx="757200" cy="19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5" name="Google Shape;1565;p46"/>
          <p:cNvSpPr txBox="1"/>
          <p:nvPr>
            <p:ph idx="17" type="body"/>
          </p:nvPr>
        </p:nvSpPr>
        <p:spPr>
          <a:xfrm>
            <a:off x="6234750" y="369800"/>
            <a:ext cx="757200" cy="19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9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p47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1" name="Google Shape;1571;p47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2" name="Google Shape;1572;p47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3" name="Google Shape;1573;p47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4" name="Google Shape;1574;p47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5" name="Google Shape;1575;p47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6" name="Google Shape;1576;p47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7" name="Google Shape;1577;p47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8" name="Google Shape;1578;p47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9" name="Google Shape;1579;p47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80" name="Google Shape;1580;p47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81" name="Google Shape;1581;p47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82" name="Google Shape;1582;p47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83" name="Google Shape;1583;p47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84" name="Google Shape;1584;p47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85" name="Google Shape;1585;p47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86" name="Google Shape;1586;p47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87" name="Google Shape;1587;p47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88" name="Google Shape;1588;p47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89" name="Google Shape;1589;p47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0" name="Google Shape;1590;p47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1" name="Google Shape;1591;p47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2" name="Google Shape;1592;p47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3" name="Google Shape;1593;p47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4" name="Google Shape;1594;p47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5" name="Google Shape;1595;p47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6" name="Google Shape;1596;p47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7" name="Google Shape;1597;p47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8" name="Google Shape;1598;p47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9" name="Google Shape;1599;p47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0" name="Google Shape;1600;p47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1" name="Google Shape;1601;p47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2" name="Google Shape;1602;p47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3" name="Google Shape;1603;p47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4" name="Google Shape;1604;p47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5" name="Google Shape;1605;p47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6" name="Google Shape;1606;p47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7" name="Google Shape;1607;p47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8" name="Google Shape;1608;p47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9" name="Google Shape;1609;p47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</p:spPr>
        <p:txBody>
          <a:bodyPr anchorCtr="0" anchor="t" bIns="72000" lIns="72000" spcFirstLastPara="1" rIns="72000" wrap="square" tIns="25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3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p48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5" name="Google Shape;1615;p48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6" name="Google Shape;1616;p48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7" name="Google Shape;1617;p48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8" name="Google Shape;1618;p48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9" name="Google Shape;1619;p48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0" name="Google Shape;1620;p48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1" name="Google Shape;1621;p48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2" name="Google Shape;1622;p48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3" name="Google Shape;1623;p48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4" name="Google Shape;1624;p48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5" name="Google Shape;1625;p48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6" name="Google Shape;1626;p48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7" name="Google Shape;1627;p48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8" name="Google Shape;1628;p48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9" name="Google Shape;1629;p48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0" name="Google Shape;1630;p48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1" name="Google Shape;1631;p48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2" name="Google Shape;1632;p48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3" name="Google Shape;1633;p48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4" name="Google Shape;1634;p48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5" name="Google Shape;1635;p48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6" name="Google Shape;1636;p48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7" name="Google Shape;1637;p48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8" name="Google Shape;1638;p48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9" name="Google Shape;1639;p48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0" name="Google Shape;1640;p48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1" name="Google Shape;1641;p48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2" name="Google Shape;1642;p48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3" name="Google Shape;1643;p48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4" name="Google Shape;1644;p48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5" name="Google Shape;1645;p48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6" name="Google Shape;1646;p48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7" name="Google Shape;1647;p48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8" name="Google Shape;1648;p48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9" name="Google Shape;1649;p48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0" name="Google Shape;1650;p48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1" name="Google Shape;1651;p48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2" name="Google Shape;1652;p48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3" name="Google Shape;1653;p48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4" name="Google Shape;1654;p48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5" name="Google Shape;1655;p48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6" name="Google Shape;1656;p48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7" name="Google Shape;1657;p48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8" name="Google Shape;1658;p48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9" name="Google Shape;1659;p48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0" name="Google Shape;1660;p48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1" name="Google Shape;1661;p48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2" name="Google Shape;1662;p48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3" name="Google Shape;1663;p48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4" name="Google Shape;1664;p48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5" name="Google Shape;1665;p48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6" name="Google Shape;1666;p48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7" name="Google Shape;1667;p48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8" name="Google Shape;1668;p48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9" name="Google Shape;1669;p48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70" name="Google Shape;1670;p48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71" name="Google Shape;1671;p48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72" name="Google Shape;1672;p48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73" name="Google Shape;1673;p48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7" name="Shape 1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8" name="Google Shape;1678;p49"/>
          <p:cNvSpPr txBox="1"/>
          <p:nvPr>
            <p:ph idx="1" type="body"/>
          </p:nvPr>
        </p:nvSpPr>
        <p:spPr>
          <a:xfrm>
            <a:off x="495200" y="2029625"/>
            <a:ext cx="3185100" cy="2221800"/>
          </a:xfrm>
          <a:prstGeom prst="rect">
            <a:avLst/>
          </a:prstGeom>
        </p:spPr>
        <p:txBody>
          <a:bodyPr anchorCtr="0" anchor="t" bIns="36000" lIns="108000" spcFirstLastPara="1" rIns="3600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79" name="Google Shape;1679;p49"/>
          <p:cNvSpPr txBox="1"/>
          <p:nvPr>
            <p:ph idx="2" type="body"/>
          </p:nvPr>
        </p:nvSpPr>
        <p:spPr>
          <a:xfrm>
            <a:off x="3911150" y="2029625"/>
            <a:ext cx="3185100" cy="2221800"/>
          </a:xfrm>
          <a:prstGeom prst="rect">
            <a:avLst/>
          </a:prstGeom>
        </p:spPr>
        <p:txBody>
          <a:bodyPr anchorCtr="0" anchor="t" bIns="36000" lIns="108000" spcFirstLastPara="1" rIns="3600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0" name="Google Shape;1680;p49"/>
          <p:cNvSpPr txBox="1"/>
          <p:nvPr>
            <p:ph idx="3" type="body"/>
          </p:nvPr>
        </p:nvSpPr>
        <p:spPr>
          <a:xfrm>
            <a:off x="495200" y="4969675"/>
            <a:ext cx="3185100" cy="2221800"/>
          </a:xfrm>
          <a:prstGeom prst="rect">
            <a:avLst/>
          </a:prstGeom>
        </p:spPr>
        <p:txBody>
          <a:bodyPr anchorCtr="0" anchor="t" bIns="36000" lIns="108000" spcFirstLastPara="1" rIns="3600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1" name="Google Shape;1681;p49"/>
          <p:cNvSpPr txBox="1"/>
          <p:nvPr>
            <p:ph idx="4" type="body"/>
          </p:nvPr>
        </p:nvSpPr>
        <p:spPr>
          <a:xfrm>
            <a:off x="3911150" y="4969675"/>
            <a:ext cx="3185100" cy="2221800"/>
          </a:xfrm>
          <a:prstGeom prst="rect">
            <a:avLst/>
          </a:prstGeom>
        </p:spPr>
        <p:txBody>
          <a:bodyPr anchorCtr="0" anchor="t" bIns="36000" lIns="108000" spcFirstLastPara="1" rIns="3600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2" name="Google Shape;1682;p49"/>
          <p:cNvSpPr txBox="1"/>
          <p:nvPr>
            <p:ph idx="5" type="body"/>
          </p:nvPr>
        </p:nvSpPr>
        <p:spPr>
          <a:xfrm>
            <a:off x="495200" y="7887475"/>
            <a:ext cx="3185100" cy="2221800"/>
          </a:xfrm>
          <a:prstGeom prst="rect">
            <a:avLst/>
          </a:prstGeom>
        </p:spPr>
        <p:txBody>
          <a:bodyPr anchorCtr="0" anchor="t" bIns="36000" lIns="108000" spcFirstLastPara="1" rIns="3600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3" name="Google Shape;1683;p49"/>
          <p:cNvSpPr txBox="1"/>
          <p:nvPr>
            <p:ph idx="6" type="body"/>
          </p:nvPr>
        </p:nvSpPr>
        <p:spPr>
          <a:xfrm>
            <a:off x="3911150" y="7887475"/>
            <a:ext cx="3185100" cy="2221800"/>
          </a:xfrm>
          <a:prstGeom prst="rect">
            <a:avLst/>
          </a:prstGeom>
        </p:spPr>
        <p:txBody>
          <a:bodyPr anchorCtr="0" anchor="t" bIns="36000" lIns="108000" spcFirstLastPara="1" rIns="3600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84" name="Google Shape;1684;p49"/>
          <p:cNvSpPr txBox="1"/>
          <p:nvPr>
            <p:ph idx="7" type="body"/>
          </p:nvPr>
        </p:nvSpPr>
        <p:spPr>
          <a:xfrm>
            <a:off x="2540000" y="539650"/>
            <a:ext cx="4544400" cy="710400"/>
          </a:xfrm>
          <a:prstGeom prst="rect">
            <a:avLst/>
          </a:prstGeom>
        </p:spPr>
        <p:txBody>
          <a:bodyPr anchorCtr="0" anchor="t" bIns="0" lIns="0" spcFirstLastPara="1" rIns="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8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Google Shape;1689;p50"/>
          <p:cNvSpPr txBox="1"/>
          <p:nvPr>
            <p:ph idx="1" type="body"/>
          </p:nvPr>
        </p:nvSpPr>
        <p:spPr>
          <a:xfrm>
            <a:off x="495200" y="2029625"/>
            <a:ext cx="3185100" cy="2221800"/>
          </a:xfrm>
          <a:prstGeom prst="rect">
            <a:avLst/>
          </a:prstGeom>
        </p:spPr>
        <p:txBody>
          <a:bodyPr anchorCtr="0" anchor="t" bIns="36000" lIns="108000" spcFirstLastPara="1" rIns="3600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0" name="Google Shape;1690;p50"/>
          <p:cNvSpPr txBox="1"/>
          <p:nvPr>
            <p:ph idx="2" type="body"/>
          </p:nvPr>
        </p:nvSpPr>
        <p:spPr>
          <a:xfrm>
            <a:off x="3911150" y="2029625"/>
            <a:ext cx="3185100" cy="2221800"/>
          </a:xfrm>
          <a:prstGeom prst="rect">
            <a:avLst/>
          </a:prstGeom>
        </p:spPr>
        <p:txBody>
          <a:bodyPr anchorCtr="0" anchor="t" bIns="36000" lIns="108000" spcFirstLastPara="1" rIns="3600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1" name="Google Shape;1691;p50"/>
          <p:cNvSpPr txBox="1"/>
          <p:nvPr>
            <p:ph idx="3" type="body"/>
          </p:nvPr>
        </p:nvSpPr>
        <p:spPr>
          <a:xfrm>
            <a:off x="495200" y="4969675"/>
            <a:ext cx="3185100" cy="2221800"/>
          </a:xfrm>
          <a:prstGeom prst="rect">
            <a:avLst/>
          </a:prstGeom>
        </p:spPr>
        <p:txBody>
          <a:bodyPr anchorCtr="0" anchor="t" bIns="36000" lIns="108000" spcFirstLastPara="1" rIns="3600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2" name="Google Shape;1692;p50"/>
          <p:cNvSpPr txBox="1"/>
          <p:nvPr>
            <p:ph idx="4" type="body"/>
          </p:nvPr>
        </p:nvSpPr>
        <p:spPr>
          <a:xfrm>
            <a:off x="3911150" y="4969675"/>
            <a:ext cx="3185100" cy="2221800"/>
          </a:xfrm>
          <a:prstGeom prst="rect">
            <a:avLst/>
          </a:prstGeom>
        </p:spPr>
        <p:txBody>
          <a:bodyPr anchorCtr="0" anchor="t" bIns="36000" lIns="108000" spcFirstLastPara="1" rIns="3600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3" name="Google Shape;1693;p50"/>
          <p:cNvSpPr txBox="1"/>
          <p:nvPr>
            <p:ph idx="5" type="body"/>
          </p:nvPr>
        </p:nvSpPr>
        <p:spPr>
          <a:xfrm>
            <a:off x="495200" y="7887475"/>
            <a:ext cx="3185100" cy="2221800"/>
          </a:xfrm>
          <a:prstGeom prst="rect">
            <a:avLst/>
          </a:prstGeom>
        </p:spPr>
        <p:txBody>
          <a:bodyPr anchorCtr="0" anchor="t" bIns="36000" lIns="108000" spcFirstLastPara="1" rIns="3600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4" name="Google Shape;1694;p50"/>
          <p:cNvSpPr txBox="1"/>
          <p:nvPr>
            <p:ph idx="6" type="body"/>
          </p:nvPr>
        </p:nvSpPr>
        <p:spPr>
          <a:xfrm>
            <a:off x="3911150" y="7887475"/>
            <a:ext cx="3185100" cy="2221800"/>
          </a:xfrm>
          <a:prstGeom prst="rect">
            <a:avLst/>
          </a:prstGeom>
        </p:spPr>
        <p:txBody>
          <a:bodyPr anchorCtr="0" anchor="t" bIns="36000" lIns="108000" spcFirstLastPara="1" rIns="3600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95" name="Google Shape;1695;p50"/>
          <p:cNvSpPr txBox="1"/>
          <p:nvPr>
            <p:ph idx="7" type="body"/>
          </p:nvPr>
        </p:nvSpPr>
        <p:spPr>
          <a:xfrm>
            <a:off x="491500" y="539650"/>
            <a:ext cx="6592800" cy="710400"/>
          </a:xfrm>
          <a:prstGeom prst="rect">
            <a:avLst/>
          </a:prstGeom>
        </p:spPr>
        <p:txBody>
          <a:bodyPr anchorCtr="0" anchor="t" bIns="0" lIns="0" spcFirstLastPara="1" rIns="0" wrap="square" tIns="7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9" name="Shape 1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Google Shape;1700;p51"/>
          <p:cNvSpPr txBox="1"/>
          <p:nvPr>
            <p:ph idx="1" type="body"/>
          </p:nvPr>
        </p:nvSpPr>
        <p:spPr>
          <a:xfrm>
            <a:off x="2483975" y="943875"/>
            <a:ext cx="1166100" cy="25059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/>
          </a:p>
        </p:txBody>
      </p:sp>
      <p:sp>
        <p:nvSpPr>
          <p:cNvPr id="1701" name="Google Shape;1701;p51"/>
          <p:cNvSpPr txBox="1"/>
          <p:nvPr>
            <p:ph idx="2" type="body"/>
          </p:nvPr>
        </p:nvSpPr>
        <p:spPr>
          <a:xfrm>
            <a:off x="767075" y="943875"/>
            <a:ext cx="1166100" cy="25059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/>
          </a:p>
        </p:txBody>
      </p:sp>
      <p:sp>
        <p:nvSpPr>
          <p:cNvPr id="1702" name="Google Shape;1702;p51"/>
          <p:cNvSpPr txBox="1"/>
          <p:nvPr>
            <p:ph idx="3" type="body"/>
          </p:nvPr>
        </p:nvSpPr>
        <p:spPr>
          <a:xfrm>
            <a:off x="5915075" y="943875"/>
            <a:ext cx="1166100" cy="25059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/>
          </a:p>
        </p:txBody>
      </p:sp>
      <p:sp>
        <p:nvSpPr>
          <p:cNvPr id="1703" name="Google Shape;1703;p51"/>
          <p:cNvSpPr txBox="1"/>
          <p:nvPr>
            <p:ph idx="4" type="body"/>
          </p:nvPr>
        </p:nvSpPr>
        <p:spPr>
          <a:xfrm>
            <a:off x="4198175" y="943875"/>
            <a:ext cx="1166100" cy="25059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/>
          </a:p>
        </p:txBody>
      </p:sp>
      <p:sp>
        <p:nvSpPr>
          <p:cNvPr id="1704" name="Google Shape;1704;p51"/>
          <p:cNvSpPr txBox="1"/>
          <p:nvPr>
            <p:ph idx="5" type="body"/>
          </p:nvPr>
        </p:nvSpPr>
        <p:spPr>
          <a:xfrm>
            <a:off x="2483975" y="4332875"/>
            <a:ext cx="1166100" cy="25059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/>
          </a:p>
        </p:txBody>
      </p:sp>
      <p:sp>
        <p:nvSpPr>
          <p:cNvPr id="1705" name="Google Shape;1705;p51"/>
          <p:cNvSpPr txBox="1"/>
          <p:nvPr>
            <p:ph idx="6" type="body"/>
          </p:nvPr>
        </p:nvSpPr>
        <p:spPr>
          <a:xfrm>
            <a:off x="767075" y="4332875"/>
            <a:ext cx="1166100" cy="25059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/>
          </a:p>
        </p:txBody>
      </p:sp>
      <p:sp>
        <p:nvSpPr>
          <p:cNvPr id="1706" name="Google Shape;1706;p51"/>
          <p:cNvSpPr txBox="1"/>
          <p:nvPr>
            <p:ph idx="7" type="body"/>
          </p:nvPr>
        </p:nvSpPr>
        <p:spPr>
          <a:xfrm>
            <a:off x="5915075" y="4332875"/>
            <a:ext cx="1166100" cy="25059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/>
          </a:p>
        </p:txBody>
      </p:sp>
      <p:sp>
        <p:nvSpPr>
          <p:cNvPr id="1707" name="Google Shape;1707;p51"/>
          <p:cNvSpPr txBox="1"/>
          <p:nvPr>
            <p:ph idx="8" type="body"/>
          </p:nvPr>
        </p:nvSpPr>
        <p:spPr>
          <a:xfrm>
            <a:off x="4198175" y="4332875"/>
            <a:ext cx="1166100" cy="25059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/>
          </a:p>
        </p:txBody>
      </p:sp>
      <p:sp>
        <p:nvSpPr>
          <p:cNvPr id="1708" name="Google Shape;1708;p51"/>
          <p:cNvSpPr txBox="1"/>
          <p:nvPr>
            <p:ph idx="9" type="body"/>
          </p:nvPr>
        </p:nvSpPr>
        <p:spPr>
          <a:xfrm>
            <a:off x="2483975" y="7700825"/>
            <a:ext cx="1166100" cy="25059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/>
          </a:p>
        </p:txBody>
      </p:sp>
      <p:sp>
        <p:nvSpPr>
          <p:cNvPr id="1709" name="Google Shape;1709;p51"/>
          <p:cNvSpPr txBox="1"/>
          <p:nvPr>
            <p:ph idx="13" type="body"/>
          </p:nvPr>
        </p:nvSpPr>
        <p:spPr>
          <a:xfrm>
            <a:off x="767075" y="7700825"/>
            <a:ext cx="1166100" cy="25059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/>
          </a:p>
        </p:txBody>
      </p:sp>
      <p:sp>
        <p:nvSpPr>
          <p:cNvPr id="1710" name="Google Shape;1710;p51"/>
          <p:cNvSpPr txBox="1"/>
          <p:nvPr>
            <p:ph idx="14" type="body"/>
          </p:nvPr>
        </p:nvSpPr>
        <p:spPr>
          <a:xfrm>
            <a:off x="5915075" y="7700825"/>
            <a:ext cx="1166100" cy="25059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/>
          </a:p>
        </p:txBody>
      </p:sp>
      <p:sp>
        <p:nvSpPr>
          <p:cNvPr id="1711" name="Google Shape;1711;p51"/>
          <p:cNvSpPr txBox="1"/>
          <p:nvPr>
            <p:ph idx="15" type="body"/>
          </p:nvPr>
        </p:nvSpPr>
        <p:spPr>
          <a:xfrm>
            <a:off x="4198175" y="7700825"/>
            <a:ext cx="1166100" cy="25059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5" name="Shape 1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6" name="Google Shape;1716;p52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