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692000" cx="7560000"/>
  <p:notesSz cx="6858000" cy="9144000"/>
  <p:embeddedFontLst>
    <p:embeddedFont>
      <p:font typeface="Poppins"/>
      <p:regular r:id="rId14"/>
      <p:bold r:id="rId15"/>
      <p:italic r:id="rId16"/>
      <p:boldItalic r:id="rId17"/>
    </p:embeddedFont>
    <p:embeddedFont>
      <p:font typeface="Poppins Light"/>
      <p:regular r:id="rId18"/>
      <p:bold r:id="rId19"/>
      <p:italic r:id="rId20"/>
      <p:boldItalic r:id="rId21"/>
    </p:embeddedFont>
    <p:embeddedFont>
      <p:font typeface="Poppins Medium"/>
      <p:regular r:id="rId22"/>
      <p:bold r:id="rId23"/>
      <p:italic r:id="rId24"/>
      <p:boldItalic r:id="rId25"/>
    </p:embeddedFont>
    <p:embeddedFont>
      <p:font typeface="Poppins SemiBold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3BE646D-FB38-4B1F-AEFC-6DBB1A8BF1E4}">
  <a:tblStyle styleId="{C3BE646D-FB38-4B1F-AEFC-6DBB1A8BF1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Light-italic.fntdata"/><Relationship Id="rId22" Type="http://schemas.openxmlformats.org/officeDocument/2006/relationships/font" Target="fonts/PoppinsMedium-regular.fntdata"/><Relationship Id="rId21" Type="http://schemas.openxmlformats.org/officeDocument/2006/relationships/font" Target="fonts/PoppinsLight-boldItalic.fntdata"/><Relationship Id="rId24" Type="http://schemas.openxmlformats.org/officeDocument/2006/relationships/font" Target="fonts/PoppinsMedium-italic.fntdata"/><Relationship Id="rId23" Type="http://schemas.openxmlformats.org/officeDocument/2006/relationships/font" Target="fonts/PoppinsMedium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SemiBold-regular.fntdata"/><Relationship Id="rId25" Type="http://schemas.openxmlformats.org/officeDocument/2006/relationships/font" Target="fonts/PoppinsMedium-boldItalic.fntdata"/><Relationship Id="rId28" Type="http://schemas.openxmlformats.org/officeDocument/2006/relationships/font" Target="fonts/PoppinsSemiBold-italic.fntdata"/><Relationship Id="rId27" Type="http://schemas.openxmlformats.org/officeDocument/2006/relationships/font" Target="fonts/Poppins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SemiBold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Poppins-bold.fntdata"/><Relationship Id="rId14" Type="http://schemas.openxmlformats.org/officeDocument/2006/relationships/font" Target="fonts/Poppins-regular.fntdata"/><Relationship Id="rId17" Type="http://schemas.openxmlformats.org/officeDocument/2006/relationships/font" Target="fonts/Poppins-boldItalic.fntdata"/><Relationship Id="rId16" Type="http://schemas.openxmlformats.org/officeDocument/2006/relationships/font" Target="fonts/Poppins-italic.fntdata"/><Relationship Id="rId19" Type="http://schemas.openxmlformats.org/officeDocument/2006/relationships/font" Target="fonts/PoppinsLight-bold.fntdata"/><Relationship Id="rId18" Type="http://schemas.openxmlformats.org/officeDocument/2006/relationships/font" Target="fonts/Poppi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36d8e3e7e01_0_5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36d8e3e7e0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36e4c7cf537_0_14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3" name="Google Shape;1573;g36e4c7cf53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36e4c7cf537_0_106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36e4c7cf537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g36e70f21fa8_3_597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1" name="Google Shape;1601;g36e70f21fa8_3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36e70f21fa8_3_60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36e70f21fa8_3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g36e70f21fa8_3_61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9" name="Google Shape;1629;g36e70f21fa8_3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36e70f21fa8_3_630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36e70f21fa8_3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36e70f21fa8_3_648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36e70f21fa8_3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4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4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 title="Back Cover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3436"/>
            <a:ext cx="7560001" cy="10685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4" title="Teacher Planner - 25-26 - TES Resources - Primary Version copy_Page_03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4"/>
          <p:cNvSpPr txBox="1"/>
          <p:nvPr>
            <p:ph idx="1" type="body"/>
          </p:nvPr>
        </p:nvSpPr>
        <p:spPr>
          <a:xfrm>
            <a:off x="2314200" y="6058950"/>
            <a:ext cx="3727200" cy="255300"/>
          </a:xfrm>
          <a:prstGeom prst="rect">
            <a:avLst/>
          </a:prstGeom>
          <a:ln>
            <a:noFill/>
          </a:ln>
        </p:spPr>
        <p:txBody>
          <a:bodyPr anchorCtr="0" anchor="b" bIns="36000" lIns="10800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2" type="body"/>
          </p:nvPr>
        </p:nvSpPr>
        <p:spPr>
          <a:xfrm>
            <a:off x="2314200" y="6658675"/>
            <a:ext cx="3727200" cy="255300"/>
          </a:xfrm>
          <a:prstGeom prst="rect">
            <a:avLst/>
          </a:prstGeom>
          <a:ln>
            <a:noFill/>
          </a:ln>
        </p:spPr>
        <p:txBody>
          <a:bodyPr anchorCtr="0" anchor="b" bIns="36000" lIns="108000" spcFirstLastPara="1" rIns="0" wrap="square" tIns="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" name="Google Shape;16;p4"/>
          <p:cNvSpPr/>
          <p:nvPr/>
        </p:nvSpPr>
        <p:spPr>
          <a:xfrm>
            <a:off x="3171825" y="9309775"/>
            <a:ext cx="1257300" cy="71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" name="Google Shape;17;p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5225" y="9446046"/>
            <a:ext cx="789550" cy="381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oogle Shape;19;p5"/>
          <p:cNvGraphicFramePr/>
          <p:nvPr/>
        </p:nvGraphicFramePr>
        <p:xfrm>
          <a:off x="483425" y="155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INFORMATION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TEACHER: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CLASS: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sp>
        <p:nvSpPr>
          <p:cNvPr id="20" name="Google Shape;20;p5"/>
          <p:cNvSpPr txBox="1"/>
          <p:nvPr>
            <p:ph idx="1" type="body"/>
          </p:nvPr>
        </p:nvSpPr>
        <p:spPr>
          <a:xfrm>
            <a:off x="1204500" y="18560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1" name="Google Shape;21;p5"/>
          <p:cNvSpPr/>
          <p:nvPr/>
        </p:nvSpPr>
        <p:spPr>
          <a:xfrm>
            <a:off x="481420" y="758600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0B425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IMPORTANT INFORMATION</a:t>
            </a:r>
            <a:endParaRPr sz="2100">
              <a:solidFill>
                <a:srgbClr val="0B425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aphicFrame>
        <p:nvGraphicFramePr>
          <p:cNvPr id="22" name="Google Shape;22;p5"/>
          <p:cNvGraphicFramePr/>
          <p:nvPr/>
        </p:nvGraphicFramePr>
        <p:xfrm>
          <a:off x="483425" y="300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6592400"/>
              </a:tblGrid>
              <a:tr h="301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BELL TIMES</a:t>
                      </a:r>
                      <a:endParaRPr b="1"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solidFill>
                      <a:srgbClr val="EFEFEF"/>
                    </a:solidFill>
                  </a:tcPr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STARTS: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MORNING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LUNCH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AFTERNOON BREAK: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  <a:tr h="290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99999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SCHOOL FINISHES:</a:t>
                      </a:r>
                      <a:endParaRPr sz="1000">
                        <a:solidFill>
                          <a:srgbClr val="99999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/>
                </a:tc>
              </a:tr>
            </a:tbl>
          </a:graphicData>
        </a:graphic>
      </p:graphicFrame>
      <p:cxnSp>
        <p:nvCxnSpPr>
          <p:cNvPr id="23" name="Google Shape;23;p5"/>
          <p:cNvCxnSpPr/>
          <p:nvPr/>
        </p:nvCxnSpPr>
        <p:spPr>
          <a:xfrm>
            <a:off x="3941025" y="1194400"/>
            <a:ext cx="3134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1204500" y="2146150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3" type="body"/>
          </p:nvPr>
        </p:nvSpPr>
        <p:spPr>
          <a:xfrm>
            <a:off x="1204500" y="2430925"/>
            <a:ext cx="58713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4" type="body"/>
          </p:nvPr>
        </p:nvSpPr>
        <p:spPr>
          <a:xfrm>
            <a:off x="1896600" y="33074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5" type="body"/>
          </p:nvPr>
        </p:nvSpPr>
        <p:spPr>
          <a:xfrm>
            <a:off x="1896600" y="359757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6" type="body"/>
          </p:nvPr>
        </p:nvSpPr>
        <p:spPr>
          <a:xfrm>
            <a:off x="1896600" y="388235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7" type="body"/>
          </p:nvPr>
        </p:nvSpPr>
        <p:spPr>
          <a:xfrm>
            <a:off x="1896600" y="4178700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8" type="body"/>
          </p:nvPr>
        </p:nvSpPr>
        <p:spPr>
          <a:xfrm>
            <a:off x="1896600" y="4457225"/>
            <a:ext cx="5179200" cy="290100"/>
          </a:xfrm>
          <a:prstGeom prst="rect">
            <a:avLst/>
          </a:prstGeom>
          <a:ln>
            <a:noFill/>
          </a:ln>
        </p:spPr>
        <p:txBody>
          <a:bodyPr anchorCtr="0" anchor="ctr" bIns="0" lIns="108000" spcFirstLastPara="1" rIns="0" wrap="square" tIns="0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●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○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Poppins"/>
              <a:buChar char="■"/>
              <a:defRPr sz="10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6" title="Teacher Planner - 25-26 - TES Resources - Primary Version copy_Page_05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6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" name="Google Shape;34;p6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7" type="body"/>
          </p:nvPr>
        </p:nvSpPr>
        <p:spPr>
          <a:xfrm>
            <a:off x="2540000" y="539650"/>
            <a:ext cx="45444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2" name="Google Shape;42;p6"/>
          <p:cNvSpPr/>
          <p:nvPr/>
        </p:nvSpPr>
        <p:spPr>
          <a:xfrm>
            <a:off x="463825" y="1170600"/>
            <a:ext cx="2106600" cy="14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7" title="Teacher Planner - 25-26 - TES Resources - Primary Version copy_Page_06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7"/>
          <p:cNvSpPr/>
          <p:nvPr/>
        </p:nvSpPr>
        <p:spPr>
          <a:xfrm>
            <a:off x="6598425" y="10190300"/>
            <a:ext cx="916200" cy="483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" name="Google Shape;46;p7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>
            <p:ph idx="1" type="body"/>
          </p:nvPr>
        </p:nvSpPr>
        <p:spPr>
          <a:xfrm>
            <a:off x="49520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3911150" y="202962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49520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3911150" y="49696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5" type="body"/>
          </p:nvPr>
        </p:nvSpPr>
        <p:spPr>
          <a:xfrm>
            <a:off x="49520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6" type="body"/>
          </p:nvPr>
        </p:nvSpPr>
        <p:spPr>
          <a:xfrm>
            <a:off x="3911150" y="7887475"/>
            <a:ext cx="3185100" cy="2221800"/>
          </a:xfrm>
          <a:prstGeom prst="rect">
            <a:avLst/>
          </a:prstGeom>
          <a:ln>
            <a:noFill/>
          </a:ln>
        </p:spPr>
        <p:txBody>
          <a:bodyPr anchorCtr="0" anchor="t" bIns="36000" lIns="108000" spcFirstLastPara="1" rIns="36000" wrap="square" tIns="1080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7" type="body"/>
          </p:nvPr>
        </p:nvSpPr>
        <p:spPr>
          <a:xfrm>
            <a:off x="491500" y="539650"/>
            <a:ext cx="6592800" cy="7104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72000">
            <a:noAutofit/>
          </a:bodyPr>
          <a:lstStyle>
            <a:lvl1pPr indent="-31115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1pPr>
            <a:lvl2pPr indent="-311150" lvl="1" marL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2pPr>
            <a:lvl3pPr indent="-311150" lvl="2" marL="1371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3pPr>
            <a:lvl4pPr indent="-311150" lvl="3" marL="18288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4pPr>
            <a:lvl5pPr indent="-311150" lvl="4" marL="22860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5pPr>
            <a:lvl6pPr indent="-311150" lvl="5" marL="27432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6pPr>
            <a:lvl7pPr indent="-311150" lvl="6" marL="3200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●"/>
              <a:defRPr sz="1300">
                <a:latin typeface="Poppins"/>
                <a:ea typeface="Poppins"/>
                <a:cs typeface="Poppins"/>
                <a:sym typeface="Poppins"/>
              </a:defRPr>
            </a:lvl7pPr>
            <a:lvl8pPr indent="-311150" lvl="7" marL="36576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Poppins"/>
              <a:buChar char="○"/>
              <a:defRPr sz="1300">
                <a:latin typeface="Poppins"/>
                <a:ea typeface="Poppins"/>
                <a:cs typeface="Poppins"/>
                <a:sym typeface="Poppins"/>
              </a:defRPr>
            </a:lvl8pPr>
            <a:lvl9pPr indent="-311150" lvl="8" marL="411480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1300"/>
              <a:buFont typeface="Poppins"/>
              <a:buChar char="■"/>
              <a:defRPr sz="13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 title="Teacher Planner - 25-26 - TES Resources - Primary Version copy_Page_07.jpg"/>
          <p:cNvPicPr preferRelativeResize="0"/>
          <p:nvPr/>
        </p:nvPicPr>
        <p:blipFill rotWithShape="1">
          <a:blip r:embed="rId2">
            <a:alphaModFix/>
          </a:blip>
          <a:srcRect b="40" l="0" r="0" t="30"/>
          <a:stretch/>
        </p:blipFill>
        <p:spPr>
          <a:xfrm>
            <a:off x="0" y="3436"/>
            <a:ext cx="7560001" cy="1068512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 txBox="1"/>
          <p:nvPr>
            <p:ph idx="1" type="body"/>
          </p:nvPr>
        </p:nvSpPr>
        <p:spPr>
          <a:xfrm>
            <a:off x="24839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2" type="body"/>
          </p:nvPr>
        </p:nvSpPr>
        <p:spPr>
          <a:xfrm>
            <a:off x="767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3" type="body"/>
          </p:nvPr>
        </p:nvSpPr>
        <p:spPr>
          <a:xfrm>
            <a:off x="59150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4" type="body"/>
          </p:nvPr>
        </p:nvSpPr>
        <p:spPr>
          <a:xfrm>
            <a:off x="4198175" y="943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5" type="body"/>
          </p:nvPr>
        </p:nvSpPr>
        <p:spPr>
          <a:xfrm>
            <a:off x="24839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6" type="body"/>
          </p:nvPr>
        </p:nvSpPr>
        <p:spPr>
          <a:xfrm>
            <a:off x="767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7" type="body"/>
          </p:nvPr>
        </p:nvSpPr>
        <p:spPr>
          <a:xfrm>
            <a:off x="59150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8" type="body"/>
          </p:nvPr>
        </p:nvSpPr>
        <p:spPr>
          <a:xfrm>
            <a:off x="4198175" y="433287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9" type="body"/>
          </p:nvPr>
        </p:nvSpPr>
        <p:spPr>
          <a:xfrm>
            <a:off x="24839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13" type="body"/>
          </p:nvPr>
        </p:nvSpPr>
        <p:spPr>
          <a:xfrm>
            <a:off x="767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6" name="Google Shape;66;p8"/>
          <p:cNvSpPr txBox="1"/>
          <p:nvPr>
            <p:ph idx="14" type="body"/>
          </p:nvPr>
        </p:nvSpPr>
        <p:spPr>
          <a:xfrm>
            <a:off x="59150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" name="Google Shape;67;p8"/>
          <p:cNvSpPr txBox="1"/>
          <p:nvPr>
            <p:ph idx="15" type="body"/>
          </p:nvPr>
        </p:nvSpPr>
        <p:spPr>
          <a:xfrm>
            <a:off x="4198175" y="7700825"/>
            <a:ext cx="1166100" cy="25059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285750" lvl="0" marL="457200" rtl="0">
              <a:lnSpc>
                <a:spcPct val="195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95000"/>
              </a:lnSpc>
              <a:spcBef>
                <a:spcPts val="10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95000"/>
              </a:lnSpc>
              <a:spcBef>
                <a:spcPts val="100"/>
              </a:spcBef>
              <a:spcAft>
                <a:spcPts val="10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" name="Google Shape;68;p8"/>
          <p:cNvSpPr/>
          <p:nvPr/>
        </p:nvSpPr>
        <p:spPr>
          <a:xfrm>
            <a:off x="6598425" y="102630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9"/>
          <p:cNvGrpSpPr/>
          <p:nvPr/>
        </p:nvGrpSpPr>
        <p:grpSpPr>
          <a:xfrm>
            <a:off x="490317" y="932250"/>
            <a:ext cx="6579366" cy="8324325"/>
            <a:chOff x="-6672575" y="932250"/>
            <a:chExt cx="1474500" cy="8324325"/>
          </a:xfrm>
        </p:grpSpPr>
        <p:cxnSp>
          <p:nvCxnSpPr>
            <p:cNvPr id="72" name="Google Shape;72;p9"/>
            <p:cNvCxnSpPr/>
            <p:nvPr/>
          </p:nvCxnSpPr>
          <p:spPr>
            <a:xfrm>
              <a:off x="-6672575" y="93225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9"/>
            <p:cNvCxnSpPr/>
            <p:nvPr/>
          </p:nvCxnSpPr>
          <p:spPr>
            <a:xfrm>
              <a:off x="-6672575" y="127909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9"/>
            <p:cNvCxnSpPr/>
            <p:nvPr/>
          </p:nvCxnSpPr>
          <p:spPr>
            <a:xfrm>
              <a:off x="-6672575" y="162594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" name="Google Shape;75;p9"/>
            <p:cNvCxnSpPr/>
            <p:nvPr/>
          </p:nvCxnSpPr>
          <p:spPr>
            <a:xfrm>
              <a:off x="-6672575" y="197279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9"/>
            <p:cNvCxnSpPr/>
            <p:nvPr/>
          </p:nvCxnSpPr>
          <p:spPr>
            <a:xfrm>
              <a:off x="-6672575" y="231963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7" name="Google Shape;77;p9"/>
            <p:cNvCxnSpPr/>
            <p:nvPr/>
          </p:nvCxnSpPr>
          <p:spPr>
            <a:xfrm>
              <a:off x="-6672575" y="266648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9"/>
            <p:cNvCxnSpPr/>
            <p:nvPr/>
          </p:nvCxnSpPr>
          <p:spPr>
            <a:xfrm>
              <a:off x="-6672575" y="301333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9"/>
            <p:cNvCxnSpPr/>
            <p:nvPr/>
          </p:nvCxnSpPr>
          <p:spPr>
            <a:xfrm>
              <a:off x="-6672575" y="336017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" name="Google Shape;80;p9"/>
            <p:cNvCxnSpPr/>
            <p:nvPr/>
          </p:nvCxnSpPr>
          <p:spPr>
            <a:xfrm>
              <a:off x="-6672575" y="370702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" name="Google Shape;81;p9"/>
            <p:cNvCxnSpPr/>
            <p:nvPr/>
          </p:nvCxnSpPr>
          <p:spPr>
            <a:xfrm>
              <a:off x="-6672575" y="4053872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9"/>
            <p:cNvCxnSpPr/>
            <p:nvPr/>
          </p:nvCxnSpPr>
          <p:spPr>
            <a:xfrm>
              <a:off x="-6672575" y="440071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9"/>
            <p:cNvCxnSpPr/>
            <p:nvPr/>
          </p:nvCxnSpPr>
          <p:spPr>
            <a:xfrm>
              <a:off x="-6672575" y="474756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9"/>
            <p:cNvCxnSpPr/>
            <p:nvPr/>
          </p:nvCxnSpPr>
          <p:spPr>
            <a:xfrm>
              <a:off x="-6672575" y="509441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9"/>
            <p:cNvCxnSpPr/>
            <p:nvPr/>
          </p:nvCxnSpPr>
          <p:spPr>
            <a:xfrm>
              <a:off x="-6672575" y="5441259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9"/>
            <p:cNvCxnSpPr/>
            <p:nvPr/>
          </p:nvCxnSpPr>
          <p:spPr>
            <a:xfrm>
              <a:off x="-6672575" y="5788106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9"/>
            <p:cNvCxnSpPr/>
            <p:nvPr/>
          </p:nvCxnSpPr>
          <p:spPr>
            <a:xfrm>
              <a:off x="-6672575" y="6134953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9"/>
            <p:cNvCxnSpPr/>
            <p:nvPr/>
          </p:nvCxnSpPr>
          <p:spPr>
            <a:xfrm>
              <a:off x="-6672575" y="6481800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9"/>
            <p:cNvCxnSpPr/>
            <p:nvPr/>
          </p:nvCxnSpPr>
          <p:spPr>
            <a:xfrm>
              <a:off x="-6672575" y="6828647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" name="Google Shape;90;p9"/>
            <p:cNvCxnSpPr/>
            <p:nvPr/>
          </p:nvCxnSpPr>
          <p:spPr>
            <a:xfrm>
              <a:off x="-6672575" y="717549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9"/>
            <p:cNvCxnSpPr/>
            <p:nvPr/>
          </p:nvCxnSpPr>
          <p:spPr>
            <a:xfrm>
              <a:off x="-6672575" y="752234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9"/>
            <p:cNvCxnSpPr/>
            <p:nvPr/>
          </p:nvCxnSpPr>
          <p:spPr>
            <a:xfrm>
              <a:off x="-6672575" y="786918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9"/>
            <p:cNvCxnSpPr/>
            <p:nvPr/>
          </p:nvCxnSpPr>
          <p:spPr>
            <a:xfrm>
              <a:off x="-6672575" y="8216034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9"/>
            <p:cNvCxnSpPr/>
            <p:nvPr/>
          </p:nvCxnSpPr>
          <p:spPr>
            <a:xfrm>
              <a:off x="-6672575" y="8562881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" name="Google Shape;95;p9"/>
            <p:cNvCxnSpPr/>
            <p:nvPr/>
          </p:nvCxnSpPr>
          <p:spPr>
            <a:xfrm>
              <a:off x="-6672575" y="8909728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9"/>
            <p:cNvCxnSpPr/>
            <p:nvPr/>
          </p:nvCxnSpPr>
          <p:spPr>
            <a:xfrm>
              <a:off x="-6672575" y="9256575"/>
              <a:ext cx="1474500" cy="0"/>
            </a:xfrm>
            <a:prstGeom prst="straightConnector1">
              <a:avLst/>
            </a:pr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97" name="Google Shape;97;p9" title="Footer.png"/>
          <p:cNvPicPr preferRelativeResize="0"/>
          <p:nvPr/>
        </p:nvPicPr>
        <p:blipFill rotWithShape="1">
          <a:blip r:embed="rId2">
            <a:alphaModFix/>
          </a:blip>
          <a:srcRect b="3025" l="0" r="0" t="3025"/>
          <a:stretch/>
        </p:blipFill>
        <p:spPr>
          <a:xfrm>
            <a:off x="0" y="9606501"/>
            <a:ext cx="7560003" cy="10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9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  <a:ln>
            <a:noFill/>
          </a:ln>
        </p:spPr>
        <p:txBody>
          <a:bodyPr anchorCtr="0" anchor="t" bIns="0" lIns="36000" spcFirstLastPara="1" rIns="0" wrap="square" tIns="108000">
            <a:noAutofit/>
          </a:bodyPr>
          <a:lstStyle>
            <a:lvl1pPr indent="-304800" lvl="0" marL="457200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indent="-304800" lvl="1" marL="914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indent="-304800" lvl="2" marL="1371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indent="-304800" lvl="3" marL="18288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indent="-304800" lvl="4" marL="22860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indent="-304800" lvl="5" marL="27432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indent="-304800" lvl="6" marL="32004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●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indent="-304800" lvl="7" marL="3657600">
              <a:lnSpc>
                <a:spcPct val="180000"/>
              </a:lnSpc>
              <a:spcBef>
                <a:spcPts val="130"/>
              </a:spcBef>
              <a:spcAft>
                <a:spcPts val="0"/>
              </a:spcAft>
              <a:buSzPts val="1200"/>
              <a:buFont typeface="Poppins"/>
              <a:buChar char="○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indent="-304800" lvl="8" marL="4114800">
              <a:lnSpc>
                <a:spcPct val="180000"/>
              </a:lnSpc>
              <a:spcBef>
                <a:spcPts val="130"/>
              </a:spcBef>
              <a:spcAft>
                <a:spcPts val="130"/>
              </a:spcAft>
              <a:buSzPts val="1200"/>
              <a:buFont typeface="Poppins"/>
              <a:buChar char="■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99" name="Google Shape;99;p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9725" y="100532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0" title="Planner Header.png"/>
          <p:cNvPicPr preferRelativeResize="0"/>
          <p:nvPr/>
        </p:nvPicPr>
        <p:blipFill rotWithShape="1">
          <a:blip r:embed="rId2">
            <a:alphaModFix/>
          </a:blip>
          <a:srcRect b="0" l="9560" r="9560" t="0"/>
          <a:stretch/>
        </p:blipFill>
        <p:spPr>
          <a:xfrm>
            <a:off x="300126" y="292050"/>
            <a:ext cx="6959698" cy="844550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</p:pic>
      <p:graphicFrame>
        <p:nvGraphicFramePr>
          <p:cNvPr id="102" name="Google Shape;102;p10"/>
          <p:cNvGraphicFramePr/>
          <p:nvPr/>
        </p:nvGraphicFramePr>
        <p:xfrm>
          <a:off x="300125" y="1136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159950"/>
                <a:gridCol w="1159950"/>
                <a:gridCol w="1159950"/>
                <a:gridCol w="1159950"/>
                <a:gridCol w="1159950"/>
                <a:gridCol w="1159950"/>
              </a:tblGrid>
              <a:tr h="4249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MONDAY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TUESDAY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WEDNESDAY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THURSDAY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FRIDAY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2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3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4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5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6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7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8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59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9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1461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" name="Google Shape;104;p10"/>
          <p:cNvSpPr txBox="1"/>
          <p:nvPr>
            <p:ph idx="2" type="body"/>
          </p:nvPr>
        </p:nvSpPr>
        <p:spPr>
          <a:xfrm>
            <a:off x="2624100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" name="Google Shape;105;p10"/>
          <p:cNvSpPr txBox="1"/>
          <p:nvPr>
            <p:ph idx="3" type="body"/>
          </p:nvPr>
        </p:nvSpPr>
        <p:spPr>
          <a:xfrm>
            <a:off x="3771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" name="Google Shape;106;p10"/>
          <p:cNvSpPr txBox="1"/>
          <p:nvPr>
            <p:ph idx="4" type="body"/>
          </p:nvPr>
        </p:nvSpPr>
        <p:spPr>
          <a:xfrm>
            <a:off x="493432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" name="Google Shape;107;p10"/>
          <p:cNvSpPr txBox="1"/>
          <p:nvPr>
            <p:ph idx="5" type="body"/>
          </p:nvPr>
        </p:nvSpPr>
        <p:spPr>
          <a:xfrm>
            <a:off x="6102575" y="15526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" name="Google Shape;108;p10"/>
          <p:cNvSpPr txBox="1"/>
          <p:nvPr>
            <p:ph idx="6" type="body"/>
          </p:nvPr>
        </p:nvSpPr>
        <p:spPr>
          <a:xfrm>
            <a:off x="1461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9" name="Google Shape;109;p10"/>
          <p:cNvSpPr txBox="1"/>
          <p:nvPr>
            <p:ph idx="7" type="body"/>
          </p:nvPr>
        </p:nvSpPr>
        <p:spPr>
          <a:xfrm>
            <a:off x="2624100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0" name="Google Shape;110;p10"/>
          <p:cNvSpPr txBox="1"/>
          <p:nvPr>
            <p:ph idx="8" type="body"/>
          </p:nvPr>
        </p:nvSpPr>
        <p:spPr>
          <a:xfrm>
            <a:off x="3771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1" name="Google Shape;111;p10"/>
          <p:cNvSpPr txBox="1"/>
          <p:nvPr>
            <p:ph idx="9" type="body"/>
          </p:nvPr>
        </p:nvSpPr>
        <p:spPr>
          <a:xfrm>
            <a:off x="493432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2" name="Google Shape;112;p10"/>
          <p:cNvSpPr txBox="1"/>
          <p:nvPr>
            <p:ph idx="13" type="body"/>
          </p:nvPr>
        </p:nvSpPr>
        <p:spPr>
          <a:xfrm>
            <a:off x="6102575" y="251567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" name="Google Shape;113;p10"/>
          <p:cNvSpPr txBox="1"/>
          <p:nvPr>
            <p:ph idx="14" type="body"/>
          </p:nvPr>
        </p:nvSpPr>
        <p:spPr>
          <a:xfrm>
            <a:off x="1461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" name="Google Shape;114;p10"/>
          <p:cNvSpPr txBox="1"/>
          <p:nvPr>
            <p:ph idx="15" type="body"/>
          </p:nvPr>
        </p:nvSpPr>
        <p:spPr>
          <a:xfrm>
            <a:off x="2624100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" name="Google Shape;115;p10"/>
          <p:cNvSpPr txBox="1"/>
          <p:nvPr>
            <p:ph idx="16" type="body"/>
          </p:nvPr>
        </p:nvSpPr>
        <p:spPr>
          <a:xfrm>
            <a:off x="3771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" name="Google Shape;116;p10"/>
          <p:cNvSpPr txBox="1"/>
          <p:nvPr>
            <p:ph idx="17" type="body"/>
          </p:nvPr>
        </p:nvSpPr>
        <p:spPr>
          <a:xfrm>
            <a:off x="493432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" name="Google Shape;117;p10"/>
          <p:cNvSpPr txBox="1"/>
          <p:nvPr>
            <p:ph idx="18" type="body"/>
          </p:nvPr>
        </p:nvSpPr>
        <p:spPr>
          <a:xfrm>
            <a:off x="6102575" y="34629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8" name="Google Shape;118;p10"/>
          <p:cNvSpPr txBox="1"/>
          <p:nvPr>
            <p:ph idx="19" type="body"/>
          </p:nvPr>
        </p:nvSpPr>
        <p:spPr>
          <a:xfrm>
            <a:off x="1461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9" name="Google Shape;119;p10"/>
          <p:cNvSpPr txBox="1"/>
          <p:nvPr>
            <p:ph idx="20" type="body"/>
          </p:nvPr>
        </p:nvSpPr>
        <p:spPr>
          <a:xfrm>
            <a:off x="2624100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0" name="Google Shape;120;p10"/>
          <p:cNvSpPr txBox="1"/>
          <p:nvPr>
            <p:ph idx="21" type="body"/>
          </p:nvPr>
        </p:nvSpPr>
        <p:spPr>
          <a:xfrm>
            <a:off x="3771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1" name="Google Shape;121;p10"/>
          <p:cNvSpPr txBox="1"/>
          <p:nvPr>
            <p:ph idx="22" type="body"/>
          </p:nvPr>
        </p:nvSpPr>
        <p:spPr>
          <a:xfrm>
            <a:off x="493432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" name="Google Shape;122;p10"/>
          <p:cNvSpPr txBox="1"/>
          <p:nvPr>
            <p:ph idx="23" type="body"/>
          </p:nvPr>
        </p:nvSpPr>
        <p:spPr>
          <a:xfrm>
            <a:off x="6102575" y="442595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" name="Google Shape;123;p10"/>
          <p:cNvSpPr txBox="1"/>
          <p:nvPr>
            <p:ph idx="24" type="body"/>
          </p:nvPr>
        </p:nvSpPr>
        <p:spPr>
          <a:xfrm>
            <a:off x="1461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" name="Google Shape;124;p10"/>
          <p:cNvSpPr txBox="1"/>
          <p:nvPr>
            <p:ph idx="25" type="body"/>
          </p:nvPr>
        </p:nvSpPr>
        <p:spPr>
          <a:xfrm>
            <a:off x="2624100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" name="Google Shape;125;p10"/>
          <p:cNvSpPr txBox="1"/>
          <p:nvPr>
            <p:ph idx="26" type="body"/>
          </p:nvPr>
        </p:nvSpPr>
        <p:spPr>
          <a:xfrm>
            <a:off x="3771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" name="Google Shape;126;p10"/>
          <p:cNvSpPr txBox="1"/>
          <p:nvPr>
            <p:ph idx="27" type="body"/>
          </p:nvPr>
        </p:nvSpPr>
        <p:spPr>
          <a:xfrm>
            <a:off x="493432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" name="Google Shape;127;p10"/>
          <p:cNvSpPr txBox="1"/>
          <p:nvPr>
            <p:ph idx="28" type="body"/>
          </p:nvPr>
        </p:nvSpPr>
        <p:spPr>
          <a:xfrm>
            <a:off x="6102575" y="53837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" name="Google Shape;128;p10"/>
          <p:cNvSpPr txBox="1"/>
          <p:nvPr>
            <p:ph idx="29" type="body"/>
          </p:nvPr>
        </p:nvSpPr>
        <p:spPr>
          <a:xfrm>
            <a:off x="1461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9" name="Google Shape;129;p10"/>
          <p:cNvSpPr txBox="1"/>
          <p:nvPr>
            <p:ph idx="30" type="body"/>
          </p:nvPr>
        </p:nvSpPr>
        <p:spPr>
          <a:xfrm>
            <a:off x="2624100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" name="Google Shape;130;p10"/>
          <p:cNvSpPr txBox="1"/>
          <p:nvPr>
            <p:ph idx="31" type="body"/>
          </p:nvPr>
        </p:nvSpPr>
        <p:spPr>
          <a:xfrm>
            <a:off x="3771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" name="Google Shape;131;p10"/>
          <p:cNvSpPr txBox="1"/>
          <p:nvPr>
            <p:ph idx="32" type="body"/>
          </p:nvPr>
        </p:nvSpPr>
        <p:spPr>
          <a:xfrm>
            <a:off x="493432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" name="Google Shape;132;p10"/>
          <p:cNvSpPr txBox="1"/>
          <p:nvPr>
            <p:ph idx="33" type="body"/>
          </p:nvPr>
        </p:nvSpPr>
        <p:spPr>
          <a:xfrm>
            <a:off x="6102575" y="63467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" name="Google Shape;133;p10"/>
          <p:cNvSpPr txBox="1"/>
          <p:nvPr>
            <p:ph idx="34" type="body"/>
          </p:nvPr>
        </p:nvSpPr>
        <p:spPr>
          <a:xfrm>
            <a:off x="1461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" name="Google Shape;134;p10"/>
          <p:cNvSpPr txBox="1"/>
          <p:nvPr>
            <p:ph idx="35" type="body"/>
          </p:nvPr>
        </p:nvSpPr>
        <p:spPr>
          <a:xfrm>
            <a:off x="2624100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" name="Google Shape;135;p10"/>
          <p:cNvSpPr txBox="1"/>
          <p:nvPr>
            <p:ph idx="36" type="body"/>
          </p:nvPr>
        </p:nvSpPr>
        <p:spPr>
          <a:xfrm>
            <a:off x="3771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" name="Google Shape;136;p10"/>
          <p:cNvSpPr txBox="1"/>
          <p:nvPr>
            <p:ph idx="37" type="body"/>
          </p:nvPr>
        </p:nvSpPr>
        <p:spPr>
          <a:xfrm>
            <a:off x="493432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" name="Google Shape;137;p10"/>
          <p:cNvSpPr txBox="1"/>
          <p:nvPr>
            <p:ph idx="38" type="body"/>
          </p:nvPr>
        </p:nvSpPr>
        <p:spPr>
          <a:xfrm>
            <a:off x="6102575" y="7315000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" name="Google Shape;138;p10"/>
          <p:cNvSpPr txBox="1"/>
          <p:nvPr>
            <p:ph idx="39" type="body"/>
          </p:nvPr>
        </p:nvSpPr>
        <p:spPr>
          <a:xfrm>
            <a:off x="1461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" name="Google Shape;139;p10"/>
          <p:cNvSpPr txBox="1"/>
          <p:nvPr>
            <p:ph idx="40" type="body"/>
          </p:nvPr>
        </p:nvSpPr>
        <p:spPr>
          <a:xfrm>
            <a:off x="2624100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" name="Google Shape;140;p10"/>
          <p:cNvSpPr txBox="1"/>
          <p:nvPr>
            <p:ph idx="41" type="body"/>
          </p:nvPr>
        </p:nvSpPr>
        <p:spPr>
          <a:xfrm>
            <a:off x="3771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" name="Google Shape;141;p10"/>
          <p:cNvSpPr txBox="1"/>
          <p:nvPr>
            <p:ph idx="42" type="body"/>
          </p:nvPr>
        </p:nvSpPr>
        <p:spPr>
          <a:xfrm>
            <a:off x="493432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" name="Google Shape;142;p10"/>
          <p:cNvSpPr txBox="1"/>
          <p:nvPr>
            <p:ph idx="43" type="body"/>
          </p:nvPr>
        </p:nvSpPr>
        <p:spPr>
          <a:xfrm>
            <a:off x="6102575" y="82780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" name="Google Shape;143;p10"/>
          <p:cNvSpPr txBox="1"/>
          <p:nvPr>
            <p:ph idx="44" type="body"/>
          </p:nvPr>
        </p:nvSpPr>
        <p:spPr>
          <a:xfrm>
            <a:off x="1461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" name="Google Shape;144;p10"/>
          <p:cNvSpPr txBox="1"/>
          <p:nvPr>
            <p:ph idx="45" type="body"/>
          </p:nvPr>
        </p:nvSpPr>
        <p:spPr>
          <a:xfrm>
            <a:off x="2624100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" name="Google Shape;145;p10"/>
          <p:cNvSpPr txBox="1"/>
          <p:nvPr>
            <p:ph idx="46" type="body"/>
          </p:nvPr>
        </p:nvSpPr>
        <p:spPr>
          <a:xfrm>
            <a:off x="3771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" name="Google Shape;146;p10"/>
          <p:cNvSpPr txBox="1"/>
          <p:nvPr>
            <p:ph idx="47" type="body"/>
          </p:nvPr>
        </p:nvSpPr>
        <p:spPr>
          <a:xfrm>
            <a:off x="493432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" name="Google Shape;147;p10"/>
          <p:cNvSpPr txBox="1"/>
          <p:nvPr>
            <p:ph idx="48" type="body"/>
          </p:nvPr>
        </p:nvSpPr>
        <p:spPr>
          <a:xfrm>
            <a:off x="6102575" y="9230525"/>
            <a:ext cx="1159500" cy="968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7200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/>
          <p:nvPr>
            <p:ph idx="1" type="body"/>
          </p:nvPr>
        </p:nvSpPr>
        <p:spPr>
          <a:xfrm>
            <a:off x="35001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0" name="Google Shape;150;p11"/>
          <p:cNvSpPr/>
          <p:nvPr/>
        </p:nvSpPr>
        <p:spPr>
          <a:xfrm>
            <a:off x="4165250" y="294175"/>
            <a:ext cx="2937300" cy="3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51" name="Google Shape;151;p11"/>
          <p:cNvGraphicFramePr/>
          <p:nvPr/>
        </p:nvGraphicFramePr>
        <p:xfrm>
          <a:off x="536663" y="957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880975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  <a:gridCol w="418700"/>
              </a:tblGrid>
              <a:tr h="830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  <a:tr h="35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/>
                </a:tc>
              </a:tr>
            </a:tbl>
          </a:graphicData>
        </a:graphic>
      </p:graphicFrame>
      <p:sp>
        <p:nvSpPr>
          <p:cNvPr id="152" name="Google Shape;152;p11"/>
          <p:cNvSpPr txBox="1"/>
          <p:nvPr>
            <p:ph idx="2" type="body"/>
          </p:nvPr>
        </p:nvSpPr>
        <p:spPr>
          <a:xfrm rot="5400000">
            <a:off x="2208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3" name="Google Shape;153;p11"/>
          <p:cNvSpPr txBox="1"/>
          <p:nvPr>
            <p:ph idx="3" type="body"/>
          </p:nvPr>
        </p:nvSpPr>
        <p:spPr>
          <a:xfrm rot="5400000">
            <a:off x="26331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4" name="Google Shape;154;p11"/>
          <p:cNvSpPr txBox="1"/>
          <p:nvPr>
            <p:ph idx="4" type="body"/>
          </p:nvPr>
        </p:nvSpPr>
        <p:spPr>
          <a:xfrm rot="5400000">
            <a:off x="30518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5" name="Google Shape;155;p11"/>
          <p:cNvSpPr txBox="1"/>
          <p:nvPr>
            <p:ph idx="5" type="body"/>
          </p:nvPr>
        </p:nvSpPr>
        <p:spPr>
          <a:xfrm rot="5400000">
            <a:off x="3470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6" name="Google Shape;156;p11"/>
          <p:cNvSpPr txBox="1"/>
          <p:nvPr>
            <p:ph idx="6" type="body"/>
          </p:nvPr>
        </p:nvSpPr>
        <p:spPr>
          <a:xfrm rot="5400000">
            <a:off x="38892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7" name="Google Shape;157;p11"/>
          <p:cNvSpPr txBox="1"/>
          <p:nvPr>
            <p:ph idx="7" type="body"/>
          </p:nvPr>
        </p:nvSpPr>
        <p:spPr>
          <a:xfrm rot="5400000">
            <a:off x="43079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8" name="Google Shape;158;p11"/>
          <p:cNvSpPr txBox="1"/>
          <p:nvPr>
            <p:ph idx="8" type="body"/>
          </p:nvPr>
        </p:nvSpPr>
        <p:spPr>
          <a:xfrm rot="5400000">
            <a:off x="47266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59" name="Google Shape;159;p11"/>
          <p:cNvSpPr txBox="1"/>
          <p:nvPr>
            <p:ph idx="9" type="body"/>
          </p:nvPr>
        </p:nvSpPr>
        <p:spPr>
          <a:xfrm rot="5400000">
            <a:off x="51453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0" name="Google Shape;160;p11"/>
          <p:cNvSpPr txBox="1"/>
          <p:nvPr>
            <p:ph idx="13" type="body"/>
          </p:nvPr>
        </p:nvSpPr>
        <p:spPr>
          <a:xfrm rot="5400000">
            <a:off x="55585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1" name="Google Shape;161;p11"/>
          <p:cNvSpPr txBox="1"/>
          <p:nvPr>
            <p:ph idx="14" type="body"/>
          </p:nvPr>
        </p:nvSpPr>
        <p:spPr>
          <a:xfrm rot="5400000">
            <a:off x="59827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2" name="Google Shape;162;p11"/>
          <p:cNvSpPr txBox="1"/>
          <p:nvPr>
            <p:ph idx="15" type="body"/>
          </p:nvPr>
        </p:nvSpPr>
        <p:spPr>
          <a:xfrm rot="5400000">
            <a:off x="6401400" y="1160725"/>
            <a:ext cx="830700" cy="4242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73050" lvl="0" marL="457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1pPr>
            <a:lvl2pPr indent="-273050" lvl="1" marL="914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2pPr>
            <a:lvl3pPr indent="-273050" lvl="2" marL="1371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3pPr>
            <a:lvl4pPr indent="-273050" lvl="3" marL="1828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4pPr>
            <a:lvl5pPr indent="-273050" lvl="4" marL="22860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5pPr>
            <a:lvl6pPr indent="-273050" lvl="5" marL="27432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6pPr>
            <a:lvl7pPr indent="-273050" lvl="6" marL="32004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●"/>
              <a:defRPr sz="700">
                <a:latin typeface="Poppins"/>
                <a:ea typeface="Poppins"/>
                <a:cs typeface="Poppins"/>
                <a:sym typeface="Poppins"/>
              </a:defRPr>
            </a:lvl7pPr>
            <a:lvl8pPr indent="-273050" lvl="7" marL="36576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○"/>
              <a:defRPr sz="700">
                <a:latin typeface="Poppins"/>
                <a:ea typeface="Poppins"/>
                <a:cs typeface="Poppins"/>
                <a:sym typeface="Poppins"/>
              </a:defRPr>
            </a:lvl8pPr>
            <a:lvl9pPr indent="-273050" lvl="8" marL="4114800" rtl="0" algn="ctr">
              <a:spcBef>
                <a:spcPts val="0"/>
              </a:spcBef>
              <a:spcAft>
                <a:spcPts val="0"/>
              </a:spcAft>
              <a:buSzPts val="700"/>
              <a:buFont typeface="Poppins"/>
              <a:buChar char="■"/>
              <a:defRPr sz="7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63" name="Google Shape;163;p11"/>
          <p:cNvSpPr txBox="1"/>
          <p:nvPr>
            <p:ph idx="16" type="body"/>
          </p:nvPr>
        </p:nvSpPr>
        <p:spPr>
          <a:xfrm>
            <a:off x="48674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cxnSp>
        <p:nvCxnSpPr>
          <p:cNvPr id="164" name="Google Shape;164;p11"/>
          <p:cNvCxnSpPr/>
          <p:nvPr/>
        </p:nvCxnSpPr>
        <p:spPr>
          <a:xfrm>
            <a:off x="525150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grpSp>
        <p:nvGrpSpPr>
          <p:cNvPr id="165" name="Google Shape;165;p11"/>
          <p:cNvGrpSpPr/>
          <p:nvPr/>
        </p:nvGrpSpPr>
        <p:grpSpPr>
          <a:xfrm>
            <a:off x="514700" y="323925"/>
            <a:ext cx="187800" cy="287650"/>
            <a:chOff x="514700" y="323925"/>
            <a:chExt cx="187800" cy="287650"/>
          </a:xfrm>
        </p:grpSpPr>
        <p:sp>
          <p:nvSpPr>
            <p:cNvPr id="166" name="Google Shape;166;p11"/>
            <p:cNvSpPr/>
            <p:nvPr/>
          </p:nvSpPr>
          <p:spPr>
            <a:xfrm rot="-5400000">
              <a:off x="474800" y="383875"/>
              <a:ext cx="267600" cy="187800"/>
            </a:xfrm>
            <a:prstGeom prst="chevron">
              <a:avLst>
                <a:gd fmla="val 42093" name="adj"/>
              </a:avLst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1"/>
            <p:cNvSpPr/>
            <p:nvPr/>
          </p:nvSpPr>
          <p:spPr>
            <a:xfrm>
              <a:off x="515850" y="323925"/>
              <a:ext cx="186300" cy="138300"/>
            </a:xfrm>
            <a:prstGeom prst="rect">
              <a:avLst/>
            </a:prstGeom>
            <a:solidFill>
              <a:srgbClr val="0B425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68" name="Google Shape;168;p11"/>
          <p:cNvCxnSpPr/>
          <p:nvPr/>
        </p:nvCxnSpPr>
        <p:spPr>
          <a:xfrm>
            <a:off x="562038" y="715650"/>
            <a:ext cx="6466800" cy="0"/>
          </a:xfrm>
          <a:prstGeom prst="straightConnector1">
            <a:avLst/>
          </a:prstGeom>
          <a:noFill/>
          <a:ln cap="flat" cmpd="sng" w="19050">
            <a:solidFill>
              <a:srgbClr val="9E9E9E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69" name="Google Shape;169;p11"/>
          <p:cNvSpPr txBox="1"/>
          <p:nvPr/>
        </p:nvSpPr>
        <p:spPr>
          <a:xfrm>
            <a:off x="43456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0" name="Google Shape;170;p11"/>
          <p:cNvSpPr txBox="1"/>
          <p:nvPr/>
        </p:nvSpPr>
        <p:spPr>
          <a:xfrm>
            <a:off x="2978300" y="370550"/>
            <a:ext cx="5217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1" name="Google Shape;171;p11"/>
          <p:cNvSpPr txBox="1"/>
          <p:nvPr>
            <p:ph idx="17" type="body"/>
          </p:nvPr>
        </p:nvSpPr>
        <p:spPr>
          <a:xfrm>
            <a:off x="6234750" y="369800"/>
            <a:ext cx="757200" cy="194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2" name="Google Shape;172;p11"/>
          <p:cNvSpPr txBox="1"/>
          <p:nvPr/>
        </p:nvSpPr>
        <p:spPr>
          <a:xfrm>
            <a:off x="5672450" y="370550"/>
            <a:ext cx="5622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B425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rgbClr val="0B425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1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75" name="Google Shape;175;p1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76" name="Google Shape;176;p1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</a:t>
            </a: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78" name="Google Shape;178;p1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79" name="Google Shape;179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" name="Google Shape;184;p1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85" name="Google Shape;185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0" name="Google Shape;190;p1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91" name="Google Shape;191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" name="Google Shape;196;p1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97" name="Google Shape;197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" name="Google Shape;202;p1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203" name="Google Shape;203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8" name="Google Shape;208;p1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209" name="Google Shape;209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" name="Google Shape;214;p1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215" name="Google Shape;215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" name="Google Shape;220;p1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221" name="Google Shape;221;p1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6" name="Google Shape;226;p1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7" name="Google Shape;227;p1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8" name="Google Shape;228;p1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9" name="Google Shape;229;p1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0" name="Google Shape;230;p1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1" name="Google Shape;231;p1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2" name="Google Shape;232;p1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3" name="Google Shape;233;p1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4" name="Google Shape;234;p1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5" name="Google Shape;235;p1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6" name="Google Shape;236;p1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7" name="Google Shape;237;p1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8" name="Google Shape;238;p1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9" name="Google Shape;239;p1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0" name="Google Shape;240;p1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1" name="Google Shape;241;p1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2" name="Google Shape;242;p1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3" name="Google Shape;243;p1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4" name="Google Shape;244;p1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5" name="Google Shape;245;p1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6" name="Google Shape;246;p1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7" name="Google Shape;247;p1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8" name="Google Shape;248;p1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9" name="Google Shape;249;p1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0" name="Google Shape;250;p1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1" name="Google Shape;251;p1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2" name="Google Shape;252;p1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3" name="Google Shape;253;p1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4" name="Google Shape;254;p1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5" name="Google Shape;255;p1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6" name="Google Shape;256;p1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7" name="Google Shape;257;p1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8" name="Google Shape;258;p1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9" name="Google Shape;259;p1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0" name="Google Shape;260;p1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1" name="Google Shape;261;p1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2" name="Google Shape;262;p1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3" name="Google Shape;263;p1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64" name="Google Shape;264;p1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1_1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"/>
          <p:cNvSpPr/>
          <p:nvPr/>
        </p:nvSpPr>
        <p:spPr>
          <a:xfrm>
            <a:off x="680753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1784934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2889116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6201661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5097479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3993298" y="2743086"/>
            <a:ext cx="1046134" cy="301672"/>
          </a:xfrm>
          <a:prstGeom prst="rect">
            <a:avLst/>
          </a:prstGeom>
          <a:solidFill>
            <a:srgbClr val="F7E6F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678747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1782929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2887111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6199656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5095474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3991292" y="2738507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680753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1784934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2889116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6201661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5097479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3993298" y="4617724"/>
            <a:ext cx="1046134" cy="301672"/>
          </a:xfrm>
          <a:prstGeom prst="rect">
            <a:avLst/>
          </a:prstGeom>
          <a:solidFill>
            <a:srgbClr val="FEF9DB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678747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1782929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2887111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6199656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5095474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3991292" y="4613145"/>
            <a:ext cx="1046134" cy="1796693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680753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1784934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2889116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6201661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5097479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3993298" y="6492361"/>
            <a:ext cx="1046134" cy="301672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678747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1782929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8" name="Google Shape;298;p13"/>
          <p:cNvSpPr/>
          <p:nvPr/>
        </p:nvSpPr>
        <p:spPr>
          <a:xfrm>
            <a:off x="2887111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6199656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5095474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3991292" y="6492452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2" name="Google Shape;302;p13"/>
          <p:cNvSpPr/>
          <p:nvPr/>
        </p:nvSpPr>
        <p:spPr>
          <a:xfrm>
            <a:off x="680753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1784934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4" name="Google Shape;304;p13"/>
          <p:cNvSpPr/>
          <p:nvPr/>
        </p:nvSpPr>
        <p:spPr>
          <a:xfrm>
            <a:off x="2889116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5" name="Google Shape;305;p13"/>
          <p:cNvSpPr/>
          <p:nvPr/>
        </p:nvSpPr>
        <p:spPr>
          <a:xfrm>
            <a:off x="6201661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p13"/>
          <p:cNvSpPr/>
          <p:nvPr/>
        </p:nvSpPr>
        <p:spPr>
          <a:xfrm>
            <a:off x="5097479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13"/>
          <p:cNvSpPr/>
          <p:nvPr/>
        </p:nvSpPr>
        <p:spPr>
          <a:xfrm>
            <a:off x="3993298" y="8366999"/>
            <a:ext cx="1046134" cy="301672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8" name="Google Shape;308;p13"/>
          <p:cNvSpPr/>
          <p:nvPr/>
        </p:nvSpPr>
        <p:spPr>
          <a:xfrm>
            <a:off x="31322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309" name="Google Shape;309;p13"/>
          <p:cNvGrpSpPr/>
          <p:nvPr/>
        </p:nvGrpSpPr>
        <p:grpSpPr>
          <a:xfrm>
            <a:off x="306770" y="863870"/>
            <a:ext cx="6941024" cy="1796693"/>
            <a:chOff x="306770" y="863870"/>
            <a:chExt cx="6941024" cy="1796693"/>
          </a:xfrm>
        </p:grpSpPr>
        <p:sp>
          <p:nvSpPr>
            <p:cNvPr id="310" name="Google Shape;310;p13"/>
            <p:cNvSpPr/>
            <p:nvPr/>
          </p:nvSpPr>
          <p:spPr>
            <a:xfrm rot="-5400000">
              <a:off x="-431830" y="1606633"/>
              <a:ext cx="1792200" cy="3150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11" name="Google Shape;311;p13"/>
            <p:cNvSpPr/>
            <p:nvPr/>
          </p:nvSpPr>
          <p:spPr>
            <a:xfrm rot="-5400000">
              <a:off x="365881" y="951336"/>
              <a:ext cx="201600" cy="201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2" name="Google Shape;312;p13"/>
            <p:cNvGrpSpPr/>
            <p:nvPr/>
          </p:nvGrpSpPr>
          <p:grpSpPr>
            <a:xfrm>
              <a:off x="678747" y="863870"/>
              <a:ext cx="1048139" cy="1796693"/>
              <a:chOff x="494025" y="1515625"/>
              <a:chExt cx="2704875" cy="2020800"/>
            </a:xfrm>
          </p:grpSpPr>
          <p:sp>
            <p:nvSpPr>
              <p:cNvPr id="313" name="Google Shape;313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14" name="Google Shape;314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15" name="Google Shape;315;p13"/>
            <p:cNvGrpSpPr/>
            <p:nvPr/>
          </p:nvGrpSpPr>
          <p:grpSpPr>
            <a:xfrm>
              <a:off x="1782929" y="863870"/>
              <a:ext cx="1048139" cy="1796693"/>
              <a:chOff x="494025" y="1515625"/>
              <a:chExt cx="2704875" cy="2020800"/>
            </a:xfrm>
          </p:grpSpPr>
          <p:sp>
            <p:nvSpPr>
              <p:cNvPr id="316" name="Google Shape;316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17" name="Google Shape;317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18" name="Google Shape;318;p13"/>
            <p:cNvGrpSpPr/>
            <p:nvPr/>
          </p:nvGrpSpPr>
          <p:grpSpPr>
            <a:xfrm>
              <a:off x="2887111" y="863870"/>
              <a:ext cx="1048139" cy="1796693"/>
              <a:chOff x="494025" y="1515625"/>
              <a:chExt cx="2704875" cy="2020800"/>
            </a:xfrm>
          </p:grpSpPr>
          <p:sp>
            <p:nvSpPr>
              <p:cNvPr id="319" name="Google Shape;319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0" name="Google Shape;320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1" name="Google Shape;321;p13"/>
            <p:cNvGrpSpPr/>
            <p:nvPr/>
          </p:nvGrpSpPr>
          <p:grpSpPr>
            <a:xfrm>
              <a:off x="6199656" y="863870"/>
              <a:ext cx="1048139" cy="1796693"/>
              <a:chOff x="494025" y="1515625"/>
              <a:chExt cx="2704875" cy="2020800"/>
            </a:xfrm>
          </p:grpSpPr>
          <p:sp>
            <p:nvSpPr>
              <p:cNvPr id="322" name="Google Shape;322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3" name="Google Shape;323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4" name="Google Shape;324;p13"/>
            <p:cNvGrpSpPr/>
            <p:nvPr/>
          </p:nvGrpSpPr>
          <p:grpSpPr>
            <a:xfrm>
              <a:off x="5095474" y="863870"/>
              <a:ext cx="1048139" cy="1796693"/>
              <a:chOff x="494025" y="1515625"/>
              <a:chExt cx="2704875" cy="2020800"/>
            </a:xfrm>
          </p:grpSpPr>
          <p:sp>
            <p:nvSpPr>
              <p:cNvPr id="325" name="Google Shape;325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6" name="Google Shape;326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  <p:grpSp>
          <p:nvGrpSpPr>
            <p:cNvPr id="327" name="Google Shape;327;p13"/>
            <p:cNvGrpSpPr/>
            <p:nvPr/>
          </p:nvGrpSpPr>
          <p:grpSpPr>
            <a:xfrm>
              <a:off x="3991292" y="863870"/>
              <a:ext cx="1048139" cy="1796693"/>
              <a:chOff x="494025" y="1515625"/>
              <a:chExt cx="2704875" cy="2020800"/>
            </a:xfrm>
          </p:grpSpPr>
          <p:sp>
            <p:nvSpPr>
              <p:cNvPr id="328" name="Google Shape;328;p13"/>
              <p:cNvSpPr/>
              <p:nvPr/>
            </p:nvSpPr>
            <p:spPr>
              <a:xfrm>
                <a:off x="499200" y="1520775"/>
                <a:ext cx="2699700" cy="339300"/>
              </a:xfrm>
              <a:prstGeom prst="rect">
                <a:avLst/>
              </a:prstGeom>
              <a:solidFill>
                <a:srgbClr val="FDDDD4"/>
              </a:solidFill>
              <a:ln>
                <a:noFill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  <p:sp>
            <p:nvSpPr>
              <p:cNvPr id="329" name="Google Shape;329;p13"/>
              <p:cNvSpPr/>
              <p:nvPr/>
            </p:nvSpPr>
            <p:spPr>
              <a:xfrm>
                <a:off x="494025" y="1515625"/>
                <a:ext cx="2699700" cy="2020800"/>
              </a:xfrm>
              <a:prstGeom prst="rect">
                <a:avLst/>
              </a:prstGeom>
              <a:noFill/>
              <a:ln cap="flat" cmpd="sng" w="19050">
                <a:solidFill>
                  <a:srgbClr val="F25E5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162000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330" name="Google Shape;330;p13"/>
          <p:cNvSpPr/>
          <p:nvPr/>
        </p:nvSpPr>
        <p:spPr>
          <a:xfrm rot="-5400000">
            <a:off x="-431830" y="3481271"/>
            <a:ext cx="1792200" cy="315000"/>
          </a:xfrm>
          <a:prstGeom prst="rect">
            <a:avLst/>
          </a:prstGeom>
          <a:solidFill>
            <a:srgbClr val="E18EB9"/>
          </a:solidFill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TUESDAY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13"/>
          <p:cNvSpPr/>
          <p:nvPr/>
        </p:nvSpPr>
        <p:spPr>
          <a:xfrm rot="-5400000">
            <a:off x="365881" y="2825974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3"/>
          <p:cNvSpPr/>
          <p:nvPr/>
        </p:nvSpPr>
        <p:spPr>
          <a:xfrm rot="-5400000">
            <a:off x="-431830" y="5355908"/>
            <a:ext cx="1792200" cy="315000"/>
          </a:xfrm>
          <a:prstGeom prst="rect">
            <a:avLst/>
          </a:prstGeom>
          <a:solidFill>
            <a:srgbClr val="F5DD3D"/>
          </a:solidFill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WEDNESDAY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3" name="Google Shape;333;p13"/>
          <p:cNvSpPr/>
          <p:nvPr/>
        </p:nvSpPr>
        <p:spPr>
          <a:xfrm rot="-5400000">
            <a:off x="365881" y="4700611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3"/>
          <p:cNvSpPr/>
          <p:nvPr/>
        </p:nvSpPr>
        <p:spPr>
          <a:xfrm rot="-5400000">
            <a:off x="-431830" y="7230546"/>
            <a:ext cx="1792200" cy="315000"/>
          </a:xfrm>
          <a:prstGeom prst="rect">
            <a:avLst/>
          </a:prstGeom>
          <a:solidFill>
            <a:srgbClr val="31B87C"/>
          </a:solidFill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13"/>
          <p:cNvSpPr/>
          <p:nvPr/>
        </p:nvSpPr>
        <p:spPr>
          <a:xfrm rot="-5400000">
            <a:off x="365881" y="6575249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3"/>
          <p:cNvSpPr/>
          <p:nvPr/>
        </p:nvSpPr>
        <p:spPr>
          <a:xfrm rot="-5400000">
            <a:off x="-431830" y="9105183"/>
            <a:ext cx="1792200" cy="315000"/>
          </a:xfrm>
          <a:prstGeom prst="rect">
            <a:avLst/>
          </a:prstGeom>
          <a:solidFill>
            <a:srgbClr val="62C8C7"/>
          </a:solidFill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13"/>
          <p:cNvSpPr/>
          <p:nvPr/>
        </p:nvSpPr>
        <p:spPr>
          <a:xfrm rot="-5400000">
            <a:off x="365881" y="8449886"/>
            <a:ext cx="201600" cy="201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3"/>
          <p:cNvSpPr/>
          <p:nvPr/>
        </p:nvSpPr>
        <p:spPr>
          <a:xfrm>
            <a:off x="678747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9" name="Google Shape;339;p13"/>
          <p:cNvSpPr/>
          <p:nvPr/>
        </p:nvSpPr>
        <p:spPr>
          <a:xfrm>
            <a:off x="1782929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0" name="Google Shape;340;p13"/>
          <p:cNvSpPr/>
          <p:nvPr/>
        </p:nvSpPr>
        <p:spPr>
          <a:xfrm>
            <a:off x="2887111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13"/>
          <p:cNvSpPr/>
          <p:nvPr/>
        </p:nvSpPr>
        <p:spPr>
          <a:xfrm>
            <a:off x="6199656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2" name="Google Shape;342;p13"/>
          <p:cNvSpPr/>
          <p:nvPr/>
        </p:nvSpPr>
        <p:spPr>
          <a:xfrm>
            <a:off x="5095474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3" name="Google Shape;343;p13"/>
          <p:cNvSpPr/>
          <p:nvPr/>
        </p:nvSpPr>
        <p:spPr>
          <a:xfrm>
            <a:off x="3991292" y="8367089"/>
            <a:ext cx="1046100" cy="17967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4" name="Google Shape;344;p13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5" name="Google Shape;345;p13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6" name="Google Shape;346;p13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7" name="Google Shape;347;p13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8" name="Google Shape;348;p13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9" name="Google Shape;349;p13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0" name="Google Shape;350;p13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1" name="Google Shape;351;p13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2" name="Google Shape;352;p13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3" name="Google Shape;353;p13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4" name="Google Shape;354;p13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5" name="Google Shape;355;p13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6" name="Google Shape;356;p13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7" name="Google Shape;357;p13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8" name="Google Shape;358;p13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9" name="Google Shape;359;p13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0" name="Google Shape;360;p13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1" name="Google Shape;361;p13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2" name="Google Shape;362;p13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3" name="Google Shape;363;p13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4" name="Google Shape;364;p13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5" name="Google Shape;365;p13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6" name="Google Shape;366;p13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7" name="Google Shape;367;p13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8" name="Google Shape;368;p13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9" name="Google Shape;369;p13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0" name="Google Shape;370;p13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1" name="Google Shape;371;p13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2" name="Google Shape;372;p13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3" name="Google Shape;373;p13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4" name="Google Shape;374;p13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5" name="Google Shape;375;p13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6" name="Google Shape;376;p13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7" name="Google Shape;377;p13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8" name="Google Shape;378;p13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9" name="Google Shape;379;p13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0" name="Google Shape;380;p13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1" name="Google Shape;381;p13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2" name="Google Shape;382;p13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3" name="Google Shape;383;p13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4" name="Google Shape;384;p13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5" name="Google Shape;385;p13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6" name="Google Shape;386;p13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7" name="Google Shape;387;p13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8" name="Google Shape;388;p13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89" name="Google Shape;389;p13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0" name="Google Shape;390;p13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1" name="Google Shape;391;p13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2" name="Google Shape;392;p13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3" name="Google Shape;393;p13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4" name="Google Shape;394;p13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5" name="Google Shape;395;p13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6" name="Google Shape;396;p13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7" name="Google Shape;397;p13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8" name="Google Shape;398;p13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99" name="Google Shape;399;p13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0" name="Google Shape;400;p13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1" name="Google Shape;401;p13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2" name="Google Shape;402;p13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36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03" name="Google Shape;403;p13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404" name="Google Shape;404;p13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1_1_1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Google Shape;406;p14"/>
          <p:cNvGrpSpPr/>
          <p:nvPr/>
        </p:nvGrpSpPr>
        <p:grpSpPr>
          <a:xfrm>
            <a:off x="492025" y="172525"/>
            <a:ext cx="6603145" cy="9827625"/>
            <a:chOff x="492025" y="172525"/>
            <a:chExt cx="6603145" cy="9827625"/>
          </a:xfrm>
        </p:grpSpPr>
        <p:sp>
          <p:nvSpPr>
            <p:cNvPr id="407" name="Google Shape;407;p14"/>
            <p:cNvSpPr/>
            <p:nvPr/>
          </p:nvSpPr>
          <p:spPr>
            <a:xfrm>
              <a:off x="4939964" y="152077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8" name="Google Shape;408;p14"/>
            <p:cNvSpPr/>
            <p:nvPr/>
          </p:nvSpPr>
          <p:spPr>
            <a:xfrm>
              <a:off x="4939964" y="367535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>
              <a:off x="4939964" y="5829925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>
              <a:off x="4939964" y="7984500"/>
              <a:ext cx="2108400" cy="339300"/>
            </a:xfrm>
            <a:prstGeom prst="rect">
              <a:avLst/>
            </a:prstGeom>
            <a:solidFill>
              <a:srgbClr val="FEF9DB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1" name="Google Shape;411;p14"/>
            <p:cNvSpPr/>
            <p:nvPr/>
          </p:nvSpPr>
          <p:spPr>
            <a:xfrm>
              <a:off x="4935923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2" name="Google Shape;412;p14"/>
            <p:cNvSpPr/>
            <p:nvPr/>
          </p:nvSpPr>
          <p:spPr>
            <a:xfrm>
              <a:off x="4935923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3" name="Google Shape;413;p14"/>
            <p:cNvSpPr/>
            <p:nvPr/>
          </p:nvSpPr>
          <p:spPr>
            <a:xfrm>
              <a:off x="4935923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4" name="Google Shape;414;p14"/>
            <p:cNvSpPr/>
            <p:nvPr/>
          </p:nvSpPr>
          <p:spPr>
            <a:xfrm>
              <a:off x="4935923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5" name="Google Shape;415;p14"/>
            <p:cNvSpPr/>
            <p:nvPr/>
          </p:nvSpPr>
          <p:spPr>
            <a:xfrm>
              <a:off x="2718798" y="152077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2718798" y="367535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7" name="Google Shape;417;p14"/>
            <p:cNvSpPr/>
            <p:nvPr/>
          </p:nvSpPr>
          <p:spPr>
            <a:xfrm>
              <a:off x="2718798" y="5829925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2718798" y="7984500"/>
              <a:ext cx="2108400" cy="339300"/>
            </a:xfrm>
            <a:prstGeom prst="rect">
              <a:avLst/>
            </a:prstGeom>
            <a:solidFill>
              <a:srgbClr val="F7E6F0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19" name="Google Shape;419;p14"/>
            <p:cNvSpPr/>
            <p:nvPr/>
          </p:nvSpPr>
          <p:spPr>
            <a:xfrm>
              <a:off x="2714756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2714756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1" name="Google Shape;421;p14"/>
            <p:cNvSpPr/>
            <p:nvPr/>
          </p:nvSpPr>
          <p:spPr>
            <a:xfrm>
              <a:off x="2714756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2714756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3" name="Google Shape;423;p14"/>
            <p:cNvSpPr/>
            <p:nvPr/>
          </p:nvSpPr>
          <p:spPr>
            <a:xfrm>
              <a:off x="492025" y="894150"/>
              <a:ext cx="2108700" cy="510900"/>
            </a:xfrm>
            <a:prstGeom prst="rect">
              <a:avLst/>
            </a:prstGeom>
            <a:solidFill>
              <a:srgbClr val="F25E5C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MONDAY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4" name="Google Shape;424;p14"/>
            <p:cNvSpPr/>
            <p:nvPr/>
          </p:nvSpPr>
          <p:spPr>
            <a:xfrm>
              <a:off x="497611" y="152077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5" name="Google Shape;425;p14"/>
            <p:cNvSpPr/>
            <p:nvPr/>
          </p:nvSpPr>
          <p:spPr>
            <a:xfrm>
              <a:off x="493570" y="151562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6" name="Google Shape;426;p14"/>
            <p:cNvSpPr/>
            <p:nvPr/>
          </p:nvSpPr>
          <p:spPr>
            <a:xfrm>
              <a:off x="497611" y="367535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493570" y="367020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8" name="Google Shape;428;p14"/>
            <p:cNvSpPr/>
            <p:nvPr/>
          </p:nvSpPr>
          <p:spPr>
            <a:xfrm>
              <a:off x="497611" y="5829925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493570" y="5824775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0" name="Google Shape;430;p14"/>
            <p:cNvSpPr/>
            <p:nvPr/>
          </p:nvSpPr>
          <p:spPr>
            <a:xfrm>
              <a:off x="497611" y="7984500"/>
              <a:ext cx="2108400" cy="339300"/>
            </a:xfrm>
            <a:prstGeom prst="rect">
              <a:avLst/>
            </a:prstGeom>
            <a:solidFill>
              <a:srgbClr val="FDDDD4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493570" y="7979350"/>
              <a:ext cx="2108400" cy="2020800"/>
            </a:xfrm>
            <a:prstGeom prst="rect">
              <a:avLst/>
            </a:prstGeom>
            <a:noFill/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2" name="Google Shape;432;p14"/>
            <p:cNvSpPr/>
            <p:nvPr/>
          </p:nvSpPr>
          <p:spPr>
            <a:xfrm>
              <a:off x="2713211" y="894150"/>
              <a:ext cx="2108700" cy="510900"/>
            </a:xfrm>
            <a:prstGeom prst="rect">
              <a:avLst/>
            </a:prstGeom>
            <a:solidFill>
              <a:srgbClr val="E18EB9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TUESDAY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3" name="Google Shape;433;p14"/>
            <p:cNvSpPr/>
            <p:nvPr/>
          </p:nvSpPr>
          <p:spPr>
            <a:xfrm>
              <a:off x="4934378" y="894150"/>
              <a:ext cx="2108700" cy="510900"/>
            </a:xfrm>
            <a:prstGeom prst="rect">
              <a:avLst/>
            </a:prstGeom>
            <a:solidFill>
              <a:srgbClr val="F5DD3D"/>
            </a:solidFill>
            <a:ln>
              <a:noFill/>
            </a:ln>
          </p:spPr>
          <p:txBody>
            <a:bodyPr anchorCtr="0" anchor="ctr" bIns="91425" lIns="162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WEDNESDAY</a:t>
              </a:r>
              <a:endParaRPr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434" name="Google Shape;434;p14"/>
            <p:cNvSpPr/>
            <p:nvPr/>
          </p:nvSpPr>
          <p:spPr>
            <a:xfrm>
              <a:off x="21567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4"/>
            <p:cNvSpPr/>
            <p:nvPr/>
          </p:nvSpPr>
          <p:spPr>
            <a:xfrm>
              <a:off x="498770" y="172525"/>
              <a:ext cx="6596400" cy="6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chemeClr val="dk1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WEEK OVERVIEW</a:t>
              </a:r>
              <a:endParaRPr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44001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>
              <a:off x="6605900" y="985200"/>
              <a:ext cx="326400" cy="326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14"/>
          <p:cNvSpPr txBox="1"/>
          <p:nvPr>
            <p:ph idx="1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9" name="Google Shape;439;p14"/>
          <p:cNvSpPr txBox="1"/>
          <p:nvPr>
            <p:ph idx="2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0" name="Google Shape;440;p14"/>
          <p:cNvSpPr txBox="1"/>
          <p:nvPr>
            <p:ph idx="3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1" name="Google Shape;441;p14"/>
          <p:cNvSpPr txBox="1"/>
          <p:nvPr>
            <p:ph idx="4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2" name="Google Shape;442;p14"/>
          <p:cNvSpPr txBox="1"/>
          <p:nvPr>
            <p:ph idx="5" type="body"/>
          </p:nvPr>
        </p:nvSpPr>
        <p:spPr>
          <a:xfrm>
            <a:off x="4989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3" name="Google Shape;443;p14"/>
          <p:cNvSpPr txBox="1"/>
          <p:nvPr>
            <p:ph idx="6" type="body"/>
          </p:nvPr>
        </p:nvSpPr>
        <p:spPr>
          <a:xfrm>
            <a:off x="4989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4" name="Google Shape;444;p14"/>
          <p:cNvSpPr txBox="1"/>
          <p:nvPr>
            <p:ph idx="7" type="body"/>
          </p:nvPr>
        </p:nvSpPr>
        <p:spPr>
          <a:xfrm>
            <a:off x="544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5" name="Google Shape;445;p14"/>
          <p:cNvSpPr txBox="1"/>
          <p:nvPr>
            <p:ph idx="8" type="body"/>
          </p:nvPr>
        </p:nvSpPr>
        <p:spPr>
          <a:xfrm>
            <a:off x="544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6" name="Google Shape;446;p14"/>
          <p:cNvSpPr txBox="1"/>
          <p:nvPr>
            <p:ph idx="9" type="body"/>
          </p:nvPr>
        </p:nvSpPr>
        <p:spPr>
          <a:xfrm>
            <a:off x="27672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7" name="Google Shape;447;p14"/>
          <p:cNvSpPr txBox="1"/>
          <p:nvPr>
            <p:ph idx="13" type="body"/>
          </p:nvPr>
        </p:nvSpPr>
        <p:spPr>
          <a:xfrm>
            <a:off x="27672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8" name="Google Shape;448;p14"/>
          <p:cNvSpPr txBox="1"/>
          <p:nvPr>
            <p:ph idx="14" type="body"/>
          </p:nvPr>
        </p:nvSpPr>
        <p:spPr>
          <a:xfrm>
            <a:off x="4989750" y="40672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9" name="Google Shape;449;p14"/>
          <p:cNvSpPr txBox="1"/>
          <p:nvPr>
            <p:ph idx="15" type="body"/>
          </p:nvPr>
        </p:nvSpPr>
        <p:spPr>
          <a:xfrm>
            <a:off x="4989750" y="37371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0" name="Google Shape;450;p14"/>
          <p:cNvSpPr txBox="1"/>
          <p:nvPr>
            <p:ph idx="16" type="body"/>
          </p:nvPr>
        </p:nvSpPr>
        <p:spPr>
          <a:xfrm>
            <a:off x="544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1" name="Google Shape;451;p14"/>
          <p:cNvSpPr txBox="1"/>
          <p:nvPr>
            <p:ph idx="17" type="body"/>
          </p:nvPr>
        </p:nvSpPr>
        <p:spPr>
          <a:xfrm>
            <a:off x="544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2" name="Google Shape;452;p14"/>
          <p:cNvSpPr txBox="1"/>
          <p:nvPr>
            <p:ph idx="18" type="body"/>
          </p:nvPr>
        </p:nvSpPr>
        <p:spPr>
          <a:xfrm>
            <a:off x="27672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3" name="Google Shape;453;p14"/>
          <p:cNvSpPr txBox="1"/>
          <p:nvPr>
            <p:ph idx="19" type="body"/>
          </p:nvPr>
        </p:nvSpPr>
        <p:spPr>
          <a:xfrm>
            <a:off x="27672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4" name="Google Shape;454;p14"/>
          <p:cNvSpPr txBox="1"/>
          <p:nvPr>
            <p:ph idx="20" type="body"/>
          </p:nvPr>
        </p:nvSpPr>
        <p:spPr>
          <a:xfrm>
            <a:off x="4989750" y="62173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5" name="Google Shape;455;p14"/>
          <p:cNvSpPr txBox="1"/>
          <p:nvPr>
            <p:ph idx="21" type="body"/>
          </p:nvPr>
        </p:nvSpPr>
        <p:spPr>
          <a:xfrm>
            <a:off x="4989750" y="58872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6" name="Google Shape;456;p14"/>
          <p:cNvSpPr txBox="1"/>
          <p:nvPr>
            <p:ph idx="22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7" name="Google Shape;457;p14"/>
          <p:cNvSpPr txBox="1"/>
          <p:nvPr>
            <p:ph idx="23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8" name="Google Shape;458;p14"/>
          <p:cNvSpPr txBox="1"/>
          <p:nvPr>
            <p:ph idx="24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59" name="Google Shape;459;p14"/>
          <p:cNvSpPr txBox="1"/>
          <p:nvPr>
            <p:ph idx="25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0" name="Google Shape;460;p14"/>
          <p:cNvSpPr txBox="1"/>
          <p:nvPr>
            <p:ph idx="26" type="body"/>
          </p:nvPr>
        </p:nvSpPr>
        <p:spPr>
          <a:xfrm>
            <a:off x="4989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61" name="Google Shape;461;p14"/>
          <p:cNvSpPr txBox="1"/>
          <p:nvPr>
            <p:ph idx="27" type="body"/>
          </p:nvPr>
        </p:nvSpPr>
        <p:spPr>
          <a:xfrm>
            <a:off x="4989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">
  <p:cSld name="BLANK_1_1_1_1"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64" name="Google Shape;464;p15"/>
          <p:cNvSpPr/>
          <p:nvPr/>
        </p:nvSpPr>
        <p:spPr>
          <a:xfrm>
            <a:off x="2718798" y="152077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5" name="Google Shape;465;p15"/>
          <p:cNvSpPr/>
          <p:nvPr/>
        </p:nvSpPr>
        <p:spPr>
          <a:xfrm>
            <a:off x="2718798" y="367535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6" name="Google Shape;466;p15"/>
          <p:cNvSpPr/>
          <p:nvPr/>
        </p:nvSpPr>
        <p:spPr>
          <a:xfrm>
            <a:off x="2718798" y="5829925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7" name="Google Shape;467;p15"/>
          <p:cNvSpPr/>
          <p:nvPr/>
        </p:nvSpPr>
        <p:spPr>
          <a:xfrm>
            <a:off x="2718798" y="7984500"/>
            <a:ext cx="2108400" cy="339300"/>
          </a:xfrm>
          <a:prstGeom prst="rect">
            <a:avLst/>
          </a:prstGeom>
          <a:solidFill>
            <a:srgbClr val="E0F2F3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8" name="Google Shape;468;p15"/>
          <p:cNvSpPr/>
          <p:nvPr/>
        </p:nvSpPr>
        <p:spPr>
          <a:xfrm>
            <a:off x="2714756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9" name="Google Shape;469;p15"/>
          <p:cNvSpPr/>
          <p:nvPr/>
        </p:nvSpPr>
        <p:spPr>
          <a:xfrm>
            <a:off x="2714756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0" name="Google Shape;470;p15"/>
          <p:cNvSpPr/>
          <p:nvPr/>
        </p:nvSpPr>
        <p:spPr>
          <a:xfrm>
            <a:off x="2714756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1" name="Google Shape;471;p15"/>
          <p:cNvSpPr/>
          <p:nvPr/>
        </p:nvSpPr>
        <p:spPr>
          <a:xfrm>
            <a:off x="2714756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2" name="Google Shape;472;p15"/>
          <p:cNvSpPr/>
          <p:nvPr/>
        </p:nvSpPr>
        <p:spPr>
          <a:xfrm>
            <a:off x="497611" y="152077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3" name="Google Shape;473;p15"/>
          <p:cNvSpPr/>
          <p:nvPr/>
        </p:nvSpPr>
        <p:spPr>
          <a:xfrm>
            <a:off x="497611" y="367535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4" name="Google Shape;474;p15"/>
          <p:cNvSpPr/>
          <p:nvPr/>
        </p:nvSpPr>
        <p:spPr>
          <a:xfrm>
            <a:off x="497611" y="5829925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5" name="Google Shape;475;p15"/>
          <p:cNvSpPr/>
          <p:nvPr/>
        </p:nvSpPr>
        <p:spPr>
          <a:xfrm>
            <a:off x="497611" y="7984500"/>
            <a:ext cx="2108400" cy="339300"/>
          </a:xfrm>
          <a:prstGeom prst="rect">
            <a:avLst/>
          </a:prstGeom>
          <a:solidFill>
            <a:srgbClr val="D8EDE0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6" name="Google Shape;476;p15"/>
          <p:cNvSpPr/>
          <p:nvPr/>
        </p:nvSpPr>
        <p:spPr>
          <a:xfrm>
            <a:off x="493570" y="151562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7" name="Google Shape;477;p15"/>
          <p:cNvSpPr/>
          <p:nvPr/>
        </p:nvSpPr>
        <p:spPr>
          <a:xfrm>
            <a:off x="493570" y="367020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8" name="Google Shape;478;p15"/>
          <p:cNvSpPr/>
          <p:nvPr/>
        </p:nvSpPr>
        <p:spPr>
          <a:xfrm>
            <a:off x="493570" y="5824775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79" name="Google Shape;479;p15"/>
          <p:cNvSpPr/>
          <p:nvPr/>
        </p:nvSpPr>
        <p:spPr>
          <a:xfrm>
            <a:off x="493570" y="7979350"/>
            <a:ext cx="2108400" cy="20208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0" name="Google Shape;480;p15"/>
          <p:cNvSpPr/>
          <p:nvPr/>
        </p:nvSpPr>
        <p:spPr>
          <a:xfrm>
            <a:off x="492025" y="894150"/>
            <a:ext cx="2108700" cy="510900"/>
          </a:xfrm>
          <a:prstGeom prst="rect">
            <a:avLst/>
          </a:prstGeom>
          <a:solidFill>
            <a:srgbClr val="31B87C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THURSDAY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1" name="Google Shape;481;p15"/>
          <p:cNvSpPr/>
          <p:nvPr/>
        </p:nvSpPr>
        <p:spPr>
          <a:xfrm>
            <a:off x="2713211" y="894150"/>
            <a:ext cx="2108700" cy="510900"/>
          </a:xfrm>
          <a:prstGeom prst="rect">
            <a:avLst/>
          </a:prstGeom>
          <a:solidFill>
            <a:srgbClr val="62C8C7"/>
          </a:solidFill>
          <a:ln>
            <a:noFill/>
          </a:ln>
        </p:spPr>
        <p:txBody>
          <a:bodyPr anchorCtr="0" anchor="ctr" bIns="91425" lIns="162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FRIDAY</a:t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2" name="Google Shape;482;p15"/>
          <p:cNvSpPr/>
          <p:nvPr/>
        </p:nvSpPr>
        <p:spPr>
          <a:xfrm>
            <a:off x="4934378" y="894150"/>
            <a:ext cx="2108700" cy="51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NOTES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3" name="Google Shape;483;p15"/>
          <p:cNvSpPr/>
          <p:nvPr/>
        </p:nvSpPr>
        <p:spPr>
          <a:xfrm>
            <a:off x="21567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5"/>
          <p:cNvSpPr/>
          <p:nvPr/>
        </p:nvSpPr>
        <p:spPr>
          <a:xfrm>
            <a:off x="498770" y="172525"/>
            <a:ext cx="6596400" cy="68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WEEK OVERVIEW</a:t>
            </a:r>
            <a:endParaRPr sz="24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485" name="Google Shape;485;p15"/>
          <p:cNvSpPr/>
          <p:nvPr/>
        </p:nvSpPr>
        <p:spPr>
          <a:xfrm>
            <a:off x="4400100" y="985200"/>
            <a:ext cx="326400" cy="326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86" name="Google Shape;486;p15"/>
          <p:cNvGraphicFramePr/>
          <p:nvPr/>
        </p:nvGraphicFramePr>
        <p:xfrm>
          <a:off x="4967825" y="150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2086225"/>
              </a:tblGrid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6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87" name="Google Shape;487;p15"/>
          <p:cNvSpPr txBox="1"/>
          <p:nvPr>
            <p:ph idx="1" type="body"/>
          </p:nvPr>
        </p:nvSpPr>
        <p:spPr>
          <a:xfrm>
            <a:off x="5447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8" name="Google Shape;488;p15"/>
          <p:cNvSpPr txBox="1"/>
          <p:nvPr>
            <p:ph idx="2" type="body"/>
          </p:nvPr>
        </p:nvSpPr>
        <p:spPr>
          <a:xfrm>
            <a:off x="5447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9" name="Google Shape;489;p15"/>
          <p:cNvSpPr txBox="1"/>
          <p:nvPr>
            <p:ph idx="3" type="body"/>
          </p:nvPr>
        </p:nvSpPr>
        <p:spPr>
          <a:xfrm>
            <a:off x="2767250" y="836737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0" name="Google Shape;490;p15"/>
          <p:cNvSpPr txBox="1"/>
          <p:nvPr>
            <p:ph idx="4" type="body"/>
          </p:nvPr>
        </p:nvSpPr>
        <p:spPr>
          <a:xfrm>
            <a:off x="2767250" y="803730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1" name="Google Shape;491;p15"/>
          <p:cNvSpPr txBox="1"/>
          <p:nvPr>
            <p:ph idx="5" type="body"/>
          </p:nvPr>
        </p:nvSpPr>
        <p:spPr>
          <a:xfrm>
            <a:off x="5447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2" name="Google Shape;492;p15"/>
          <p:cNvSpPr txBox="1"/>
          <p:nvPr>
            <p:ph idx="6" type="body"/>
          </p:nvPr>
        </p:nvSpPr>
        <p:spPr>
          <a:xfrm>
            <a:off x="5447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3" name="Google Shape;493;p15"/>
          <p:cNvSpPr txBox="1"/>
          <p:nvPr>
            <p:ph idx="7" type="body"/>
          </p:nvPr>
        </p:nvSpPr>
        <p:spPr>
          <a:xfrm>
            <a:off x="2767250" y="621170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4" name="Google Shape;494;p15"/>
          <p:cNvSpPr txBox="1"/>
          <p:nvPr>
            <p:ph idx="8" type="body"/>
          </p:nvPr>
        </p:nvSpPr>
        <p:spPr>
          <a:xfrm>
            <a:off x="2767250" y="588162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5" name="Google Shape;495;p15"/>
          <p:cNvSpPr txBox="1"/>
          <p:nvPr>
            <p:ph idx="9" type="body"/>
          </p:nvPr>
        </p:nvSpPr>
        <p:spPr>
          <a:xfrm>
            <a:off x="5447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6" name="Google Shape;496;p15"/>
          <p:cNvSpPr txBox="1"/>
          <p:nvPr>
            <p:ph idx="13" type="body"/>
          </p:nvPr>
        </p:nvSpPr>
        <p:spPr>
          <a:xfrm>
            <a:off x="5447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7" name="Google Shape;497;p15"/>
          <p:cNvSpPr txBox="1"/>
          <p:nvPr>
            <p:ph idx="14" type="body"/>
          </p:nvPr>
        </p:nvSpPr>
        <p:spPr>
          <a:xfrm>
            <a:off x="2767250" y="4056050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8" name="Google Shape;498;p15"/>
          <p:cNvSpPr txBox="1"/>
          <p:nvPr>
            <p:ph idx="15" type="body"/>
          </p:nvPr>
        </p:nvSpPr>
        <p:spPr>
          <a:xfrm>
            <a:off x="2767250" y="3725975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9" name="Google Shape;499;p15"/>
          <p:cNvSpPr txBox="1"/>
          <p:nvPr>
            <p:ph idx="16" type="body"/>
          </p:nvPr>
        </p:nvSpPr>
        <p:spPr>
          <a:xfrm>
            <a:off x="5447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0" name="Google Shape;500;p15"/>
          <p:cNvSpPr txBox="1"/>
          <p:nvPr>
            <p:ph idx="17" type="body"/>
          </p:nvPr>
        </p:nvSpPr>
        <p:spPr>
          <a:xfrm>
            <a:off x="5447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1" name="Google Shape;501;p15"/>
          <p:cNvSpPr txBox="1"/>
          <p:nvPr>
            <p:ph idx="18" type="body"/>
          </p:nvPr>
        </p:nvSpPr>
        <p:spPr>
          <a:xfrm>
            <a:off x="2767250" y="1911525"/>
            <a:ext cx="1999800" cy="15657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2" name="Google Shape;502;p15"/>
          <p:cNvSpPr txBox="1"/>
          <p:nvPr>
            <p:ph idx="19" type="body"/>
          </p:nvPr>
        </p:nvSpPr>
        <p:spPr>
          <a:xfrm>
            <a:off x="2767250" y="1581450"/>
            <a:ext cx="1999800" cy="2289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3" name="Google Shape;503;p15"/>
          <p:cNvSpPr txBox="1"/>
          <p:nvPr>
            <p:ph idx="20" type="body"/>
          </p:nvPr>
        </p:nvSpPr>
        <p:spPr>
          <a:xfrm>
            <a:off x="4956325" y="1581450"/>
            <a:ext cx="2101200" cy="8425500"/>
          </a:xfrm>
          <a:prstGeom prst="rect">
            <a:avLst/>
          </a:prstGeom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indent="-2857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>
              <a:lnSpc>
                <a:spcPct val="100000"/>
              </a:lnSpc>
              <a:spcBef>
                <a:spcPts val="1950"/>
              </a:spcBef>
              <a:spcAft>
                <a:spcPts val="195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">
  <p:cSld name="BLANK_1_1_1_1_1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6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506" name="Google Shape;506;p16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07" name="Google Shape;507;p1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8" name="Google Shape;508;p16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09" name="Google Shape;509;p16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10" name="Google Shape;510;p16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MONDAY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25E5C"/>
            </a:solidFill>
            <a:ln cap="flat" cmpd="sng" w="19050">
              <a:solidFill>
                <a:srgbClr val="F25E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12" name="Google Shape;512;p1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3" name="Google Shape;513;p1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14" name="Google Shape;514;p16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6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6" name="Google Shape;516;p16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7" name="Google Shape;517;p16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16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19" name="Google Shape;519;p16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1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1" name="Google Shape;521;p1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22" name="Google Shape;522;p1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23" name="Google Shape;523;p16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24" name="Google Shape;524;p16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5" name="Google Shape;525;p16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6" name="Google Shape;526;p16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7" name="Google Shape;527;p16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8" name="Google Shape;528;p16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29" name="Google Shape;529;p1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0" name="Google Shape;530;p1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1" name="Google Shape;531;p1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2" name="Google Shape;532;p1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33" name="Google Shape;533;p1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534" name="Google Shape;534;p16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">
  <p:cSld name="BLANK_1_1_1_1_1_1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37" name="Google Shape;537;p17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38" name="Google Shape;538;p17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39" name="Google Shape;539;p17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TUESDAY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40" name="Google Shape;540;p17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E18EB9"/>
            </a:solidFill>
            <a:ln cap="flat" cmpd="sng" w="19050">
              <a:solidFill>
                <a:srgbClr val="E18EB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41" name="Google Shape;541;p1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2" name="Google Shape;542;p17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17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4" name="Google Shape;544;p17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5" name="Google Shape;545;p17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17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47" name="Google Shape;547;p17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1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9" name="Google Shape;549;p1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0" name="Google Shape;550;p1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1" name="Google Shape;551;p17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52" name="Google Shape;552;p1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53" name="Google Shape;553;p17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54" name="Google Shape;554;p17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17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17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17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17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59" name="Google Shape;559;p1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0" name="Google Shape;560;p1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1" name="Google Shape;561;p1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2" name="Google Shape;562;p1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3" name="Google Shape;563;p1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4" name="Google Shape;564;p17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565" name="Google Shape;565;p17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">
  <p:cSld name="BLANK_1_1_1_1_1_1_1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68" name="Google Shape;568;p18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69" name="Google Shape;569;p18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570" name="Google Shape;570;p18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WEDNESDAY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F5DD3D"/>
            </a:solidFill>
            <a:ln cap="flat" cmpd="sng" w="19050">
              <a:solidFill>
                <a:srgbClr val="F5DD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572" name="Google Shape;572;p1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73" name="Google Shape;573;p18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8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5" name="Google Shape;575;p18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6" name="Google Shape;576;p18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18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78" name="Google Shape;578;p18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0" name="Google Shape;580;p1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1" name="Google Shape;581;p1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82" name="Google Shape;582;p18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83" name="Google Shape;583;p1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584" name="Google Shape;584;p18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585" name="Google Shape;585;p18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18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18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18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9" name="Google Shape;589;p18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90" name="Google Shape;590;p1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1" name="Google Shape;591;p1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2" name="Google Shape;592;p1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3" name="Google Shape;593;p1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4" name="Google Shape;594;p1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95" name="Google Shape;595;p18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596" name="Google Shape;596;p18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">
  <p:cSld name="BLANK_1_1_1_1_1_1_1_1"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99" name="Google Shape;599;p19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00" name="Google Shape;600;p19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01" name="Google Shape;601;p19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THURSDAY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02" name="Google Shape;602;p19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31B87C"/>
            </a:solidFill>
            <a:ln cap="flat" cmpd="sng" w="19050">
              <a:solidFill>
                <a:srgbClr val="31B87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03" name="Google Shape;603;p1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04" name="Google Shape;604;p19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19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6" name="Google Shape;606;p19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7" name="Google Shape;607;p19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19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09" name="Google Shape;609;p19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1" name="Google Shape;611;p1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2" name="Google Shape;612;p1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13" name="Google Shape;613;p19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14" name="Google Shape;614;p1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15" name="Google Shape;615;p19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16" name="Google Shape;616;p19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7" name="Google Shape;617;p19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8" name="Google Shape;618;p19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9" name="Google Shape;619;p19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0" name="Google Shape;620;p19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21" name="Google Shape;621;p1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2" name="Google Shape;622;p1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3" name="Google Shape;623;p1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4" name="Google Shape;624;p1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5" name="Google Shape;625;p1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26" name="Google Shape;626;p19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27" name="Google Shape;627;p19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">
  <p:cSld name="BLANK_1_1_1_1_1_1_1_1_1"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30" name="Google Shape;630;p20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31" name="Google Shape;631;p20"/>
          <p:cNvGrpSpPr/>
          <p:nvPr/>
        </p:nvGrpSpPr>
        <p:grpSpPr>
          <a:xfrm>
            <a:off x="386825" y="407125"/>
            <a:ext cx="6778350" cy="460800"/>
            <a:chOff x="386825" y="407125"/>
            <a:chExt cx="6778350" cy="460800"/>
          </a:xfrm>
        </p:grpSpPr>
        <p:sp>
          <p:nvSpPr>
            <p:cNvPr id="632" name="Google Shape;632;p20"/>
            <p:cNvSpPr/>
            <p:nvPr/>
          </p:nvSpPr>
          <p:spPr>
            <a:xfrm>
              <a:off x="386825" y="407125"/>
              <a:ext cx="48585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126000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FRIDAY</a:t>
              </a: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sp>
          <p:nvSpPr>
            <p:cNvPr id="633" name="Google Shape;633;p20"/>
            <p:cNvSpPr/>
            <p:nvPr/>
          </p:nvSpPr>
          <p:spPr>
            <a:xfrm>
              <a:off x="5385275" y="407125"/>
              <a:ext cx="1779900" cy="460800"/>
            </a:xfrm>
            <a:prstGeom prst="rect">
              <a:avLst/>
            </a:prstGeom>
            <a:solidFill>
              <a:srgbClr val="62C8C7"/>
            </a:solidFill>
            <a:ln cap="flat" cmpd="sng" w="19050">
              <a:solidFill>
                <a:srgbClr val="62C8C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NOTES </a:t>
              </a:r>
              <a:endParaRPr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sp>
        <p:nvSpPr>
          <p:cNvPr id="634" name="Google Shape;634;p2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35" name="Google Shape;635;p20"/>
          <p:cNvSpPr/>
          <p:nvPr/>
        </p:nvSpPr>
        <p:spPr>
          <a:xfrm>
            <a:off x="2619025" y="535425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0"/>
          <p:cNvSpPr txBox="1"/>
          <p:nvPr/>
        </p:nvSpPr>
        <p:spPr>
          <a:xfrm>
            <a:off x="2278200" y="535425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7" name="Google Shape;637;p20"/>
          <p:cNvSpPr txBox="1"/>
          <p:nvPr/>
        </p:nvSpPr>
        <p:spPr>
          <a:xfrm>
            <a:off x="35151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38" name="Google Shape;638;p20"/>
          <p:cNvSpPr/>
          <p:nvPr/>
        </p:nvSpPr>
        <p:spPr>
          <a:xfrm>
            <a:off x="390427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0"/>
          <p:cNvSpPr txBox="1"/>
          <p:nvPr/>
        </p:nvSpPr>
        <p:spPr>
          <a:xfrm>
            <a:off x="4356475" y="535425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40" name="Google Shape;640;p20"/>
          <p:cNvSpPr/>
          <p:nvPr/>
        </p:nvSpPr>
        <p:spPr>
          <a:xfrm>
            <a:off x="4764725" y="535425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2" name="Google Shape;642;p2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3" name="Google Shape;643;p2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4" name="Google Shape;644;p20"/>
          <p:cNvSpPr/>
          <p:nvPr/>
        </p:nvSpPr>
        <p:spPr>
          <a:xfrm>
            <a:off x="387275" y="870125"/>
            <a:ext cx="48585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800"/>
              </a:spcBef>
              <a:spcAft>
                <a:spcPts val="1080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45" name="Google Shape;645;p2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46" name="Google Shape;646;p20"/>
          <p:cNvGrpSpPr/>
          <p:nvPr/>
        </p:nvGrpSpPr>
        <p:grpSpPr>
          <a:xfrm>
            <a:off x="387275" y="2428475"/>
            <a:ext cx="4852200" cy="6233400"/>
            <a:chOff x="-424600" y="2428475"/>
            <a:chExt cx="4852200" cy="6233400"/>
          </a:xfrm>
        </p:grpSpPr>
        <p:cxnSp>
          <p:nvCxnSpPr>
            <p:cNvPr id="647" name="Google Shape;647;p20"/>
            <p:cNvCxnSpPr/>
            <p:nvPr/>
          </p:nvCxnSpPr>
          <p:spPr>
            <a:xfrm>
              <a:off x="-424600" y="24284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8" name="Google Shape;648;p20"/>
            <p:cNvCxnSpPr/>
            <p:nvPr/>
          </p:nvCxnSpPr>
          <p:spPr>
            <a:xfrm>
              <a:off x="-424600" y="39868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9" name="Google Shape;649;p20"/>
            <p:cNvCxnSpPr/>
            <p:nvPr/>
          </p:nvCxnSpPr>
          <p:spPr>
            <a:xfrm>
              <a:off x="-424600" y="86618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0" name="Google Shape;650;p20"/>
            <p:cNvCxnSpPr/>
            <p:nvPr/>
          </p:nvCxnSpPr>
          <p:spPr>
            <a:xfrm>
              <a:off x="-424600" y="554517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1" name="Google Shape;651;p20"/>
            <p:cNvCxnSpPr/>
            <p:nvPr/>
          </p:nvCxnSpPr>
          <p:spPr>
            <a:xfrm>
              <a:off x="-424600" y="7103525"/>
              <a:ext cx="48522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52" name="Google Shape;652;p2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3" name="Google Shape;653;p2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4" name="Google Shape;654;p2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5" name="Google Shape;655;p2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6" name="Google Shape;656;p2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7" name="Google Shape;657;p20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pic>
        <p:nvPicPr>
          <p:cNvPr id="658" name="Google Shape;658;p20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">
  <p:cSld name="BLANK_1_1_1_1_1_1_1_1_1_1"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21"/>
          <p:cNvSpPr/>
          <p:nvPr/>
        </p:nvSpPr>
        <p:spPr>
          <a:xfrm>
            <a:off x="5385440" y="870125"/>
            <a:ext cx="1779900" cy="93501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/>
          </a:p>
        </p:txBody>
      </p:sp>
      <p:sp>
        <p:nvSpPr>
          <p:cNvPr id="661" name="Google Shape;661;p2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2" name="Google Shape;662;p21"/>
          <p:cNvSpPr txBox="1"/>
          <p:nvPr>
            <p:ph idx="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63" name="Google Shape;663;p21"/>
          <p:cNvSpPr/>
          <p:nvPr/>
        </p:nvSpPr>
        <p:spPr>
          <a:xfrm>
            <a:off x="5385275" y="407125"/>
            <a:ext cx="17799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NOTES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64" name="Google Shape;664;p21"/>
          <p:cNvSpPr/>
          <p:nvPr/>
        </p:nvSpPr>
        <p:spPr>
          <a:xfrm>
            <a:off x="387275" y="87215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65" name="Google Shape;665;p21"/>
          <p:cNvSpPr/>
          <p:nvPr/>
        </p:nvSpPr>
        <p:spPr>
          <a:xfrm>
            <a:off x="386825" y="40915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SATURDAY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66" name="Google Shape;666;p21"/>
          <p:cNvSpPr/>
          <p:nvPr/>
        </p:nvSpPr>
        <p:spPr>
          <a:xfrm>
            <a:off x="2619025" y="53745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1"/>
          <p:cNvSpPr txBox="1"/>
          <p:nvPr/>
        </p:nvSpPr>
        <p:spPr>
          <a:xfrm>
            <a:off x="2278200" y="53745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8" name="Google Shape;668;p21"/>
          <p:cNvSpPr txBox="1"/>
          <p:nvPr/>
        </p:nvSpPr>
        <p:spPr>
          <a:xfrm>
            <a:off x="35151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69" name="Google Shape;669;p21"/>
          <p:cNvSpPr/>
          <p:nvPr/>
        </p:nvSpPr>
        <p:spPr>
          <a:xfrm>
            <a:off x="390427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1"/>
          <p:cNvSpPr txBox="1"/>
          <p:nvPr/>
        </p:nvSpPr>
        <p:spPr>
          <a:xfrm>
            <a:off x="4356475" y="53745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71" name="Google Shape;671;p21"/>
          <p:cNvSpPr/>
          <p:nvPr/>
        </p:nvSpPr>
        <p:spPr>
          <a:xfrm>
            <a:off x="4764725" y="53745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3" name="Google Shape;673;p2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4" name="Google Shape;674;p2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75" name="Google Shape;675;p2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76" name="Google Shape;676;p21"/>
          <p:cNvGrpSpPr/>
          <p:nvPr/>
        </p:nvGrpSpPr>
        <p:grpSpPr>
          <a:xfrm>
            <a:off x="389947" y="1610495"/>
            <a:ext cx="4858613" cy="2905817"/>
            <a:chOff x="-165650" y="1610504"/>
            <a:chExt cx="5414100" cy="2905817"/>
          </a:xfrm>
        </p:grpSpPr>
        <p:cxnSp>
          <p:nvCxnSpPr>
            <p:cNvPr id="677" name="Google Shape;677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8" name="Google Shape;678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9" name="Google Shape;679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0" name="Google Shape;680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1" name="Google Shape;681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2" name="Google Shape;682;p2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3" name="Google Shape;683;p2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4" name="Google Shape;684;p2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5" name="Google Shape;685;p2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6" name="Google Shape;686;p2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7" name="Google Shape;687;p2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88" name="Google Shape;688;p21"/>
          <p:cNvSpPr/>
          <p:nvPr/>
        </p:nvSpPr>
        <p:spPr>
          <a:xfrm>
            <a:off x="387275" y="5859400"/>
            <a:ext cx="4858500" cy="4372500"/>
          </a:xfrm>
          <a:prstGeom prst="rect">
            <a:avLst/>
          </a:prstGeom>
          <a:noFill/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126000" spcFirstLastPara="1" rIns="91425" wrap="square" tIns="1260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3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4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5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4250"/>
              </a:spcBef>
              <a:spcAft>
                <a:spcPts val="4250"/>
              </a:spcAft>
              <a:buNone/>
            </a:pPr>
            <a:r>
              <a:rPr lang="en-GB" sz="1000">
                <a:solidFill>
                  <a:srgbClr val="9E9E9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6</a:t>
            </a:r>
            <a:endParaRPr sz="1000">
              <a:solidFill>
                <a:srgbClr val="9E9E9E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89" name="Google Shape;689;p21"/>
          <p:cNvSpPr/>
          <p:nvPr/>
        </p:nvSpPr>
        <p:spPr>
          <a:xfrm>
            <a:off x="386825" y="5396400"/>
            <a:ext cx="4858500" cy="460800"/>
          </a:xfrm>
          <a:prstGeom prst="rect">
            <a:avLst/>
          </a:prstGeom>
          <a:solidFill>
            <a:srgbClr val="7080BE"/>
          </a:solidFill>
          <a:ln cap="flat" cmpd="sng" w="19050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260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SUNDAY</a:t>
            </a:r>
            <a:r>
              <a:rPr lang="en-GB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>
              <a:solidFill>
                <a:schemeClr val="lt1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90" name="Google Shape;690;p21"/>
          <p:cNvSpPr/>
          <p:nvPr/>
        </p:nvSpPr>
        <p:spPr>
          <a:xfrm>
            <a:off x="2619025" y="5524700"/>
            <a:ext cx="7863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21"/>
          <p:cNvSpPr txBox="1"/>
          <p:nvPr/>
        </p:nvSpPr>
        <p:spPr>
          <a:xfrm>
            <a:off x="2278200" y="5524700"/>
            <a:ext cx="3180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Date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2" name="Google Shape;692;p21"/>
          <p:cNvSpPr txBox="1"/>
          <p:nvPr/>
        </p:nvSpPr>
        <p:spPr>
          <a:xfrm>
            <a:off x="35151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Term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3" name="Google Shape;693;p21"/>
          <p:cNvSpPr/>
          <p:nvPr/>
        </p:nvSpPr>
        <p:spPr>
          <a:xfrm>
            <a:off x="390427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21"/>
          <p:cNvSpPr txBox="1"/>
          <p:nvPr/>
        </p:nvSpPr>
        <p:spPr>
          <a:xfrm>
            <a:off x="4356475" y="5524700"/>
            <a:ext cx="361500" cy="20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Week</a:t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95" name="Google Shape;695;p21"/>
          <p:cNvSpPr/>
          <p:nvPr/>
        </p:nvSpPr>
        <p:spPr>
          <a:xfrm>
            <a:off x="4764725" y="5524700"/>
            <a:ext cx="361500" cy="20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2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7" name="Google Shape;697;p2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98" name="Google Shape;698;p2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67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1pPr>
            <a:lvl2pPr indent="-266700" lvl="1" marL="914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2pPr>
            <a:lvl3pPr indent="-266700" lvl="2" marL="1371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3pPr>
            <a:lvl4pPr indent="-266700" lvl="3" marL="1828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4pPr>
            <a:lvl5pPr indent="-266700" lvl="4" marL="22860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5pPr>
            <a:lvl6pPr indent="-266700" lvl="5" marL="2743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6pPr>
            <a:lvl7pPr indent="-266700" lvl="6" marL="32004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●"/>
              <a:defRPr sz="600">
                <a:latin typeface="Poppins"/>
                <a:ea typeface="Poppins"/>
                <a:cs typeface="Poppins"/>
                <a:sym typeface="Poppins"/>
              </a:defRPr>
            </a:lvl7pPr>
            <a:lvl8pPr indent="-266700" lvl="7" marL="3657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○"/>
              <a:defRPr sz="600">
                <a:latin typeface="Poppins"/>
                <a:ea typeface="Poppins"/>
                <a:cs typeface="Poppins"/>
                <a:sym typeface="Poppins"/>
              </a:defRPr>
            </a:lvl8pPr>
            <a:lvl9pPr indent="-266700" lvl="8" marL="4114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Font typeface="Poppins"/>
              <a:buChar char="■"/>
              <a:defRPr sz="6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pSp>
        <p:nvGrpSpPr>
          <p:cNvPr id="699" name="Google Shape;699;p21"/>
          <p:cNvGrpSpPr/>
          <p:nvPr/>
        </p:nvGrpSpPr>
        <p:grpSpPr>
          <a:xfrm>
            <a:off x="389947" y="6597745"/>
            <a:ext cx="4858613" cy="2905817"/>
            <a:chOff x="-165650" y="1610504"/>
            <a:chExt cx="5414100" cy="2905817"/>
          </a:xfrm>
        </p:grpSpPr>
        <p:cxnSp>
          <p:nvCxnSpPr>
            <p:cNvPr id="700" name="Google Shape;700;p21"/>
            <p:cNvCxnSpPr/>
            <p:nvPr/>
          </p:nvCxnSpPr>
          <p:spPr>
            <a:xfrm>
              <a:off x="-165650" y="2336958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1" name="Google Shape;701;p21"/>
            <p:cNvCxnSpPr/>
            <p:nvPr/>
          </p:nvCxnSpPr>
          <p:spPr>
            <a:xfrm>
              <a:off x="-165650" y="3063413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2" name="Google Shape;702;p21"/>
            <p:cNvCxnSpPr/>
            <p:nvPr/>
          </p:nvCxnSpPr>
          <p:spPr>
            <a:xfrm>
              <a:off x="-165650" y="3789867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3" name="Google Shape;703;p21"/>
            <p:cNvCxnSpPr/>
            <p:nvPr/>
          </p:nvCxnSpPr>
          <p:spPr>
            <a:xfrm>
              <a:off x="-165650" y="1610504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21"/>
            <p:cNvCxnSpPr/>
            <p:nvPr/>
          </p:nvCxnSpPr>
          <p:spPr>
            <a:xfrm>
              <a:off x="-165650" y="4516321"/>
              <a:ext cx="5414100" cy="0"/>
            </a:xfrm>
            <a:prstGeom prst="straightConnector1">
              <a:avLst/>
            </a:prstGeom>
            <a:noFill/>
            <a:ln cap="flat" cmpd="sng" w="9525">
              <a:solidFill>
                <a:srgbClr val="CCCCCC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05" name="Google Shape;705;p2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6" name="Google Shape;706;p2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7" name="Google Shape;707;p2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8" name="Google Shape;708;p2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09" name="Google Shape;709;p2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0" name="Google Shape;710;p2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●"/>
              <a:defRPr sz="1100">
                <a:latin typeface="Poppins"/>
                <a:ea typeface="Poppins"/>
                <a:cs typeface="Poppins"/>
                <a:sym typeface="Poppins"/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○"/>
              <a:defRPr sz="1100">
                <a:latin typeface="Poppins"/>
                <a:ea typeface="Poppins"/>
                <a:cs typeface="Poppins"/>
                <a:sym typeface="Poppins"/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Font typeface="Poppins"/>
              <a:buChar char="■"/>
              <a:defRPr sz="11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pic>
        <p:nvPicPr>
          <p:cNvPr id="711" name="Google Shape;711;p21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50400" y="10317961"/>
            <a:ext cx="526401" cy="25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6445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">
  <p:cSld name="BLANK_1_1_1_1_1_1_1_1_1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3" name="Google Shape;713;p22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714" name="Google Shape;714;p22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15" name="Google Shape;715;p22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25E5C"/>
          </a:solidFill>
          <a:ln cap="flat" cmpd="sng" w="9525">
            <a:solidFill>
              <a:srgbClr val="F25E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22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717" name="Google Shape;717;p22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718" name="Google Shape;718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22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724" name="Google Shape;724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9" name="Google Shape;729;p22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730" name="Google Shape;730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5" name="Google Shape;735;p22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736" name="Google Shape;736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1" name="Google Shape;741;p22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742" name="Google Shape;742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22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748" name="Google Shape;748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3" name="Google Shape;753;p22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754" name="Google Shape;754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9" name="Google Shape;759;p22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760" name="Google Shape;760;p22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22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2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2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22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5" name="Google Shape;765;p22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6" name="Google Shape;766;p22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7" name="Google Shape;767;p22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8" name="Google Shape;768;p22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69" name="Google Shape;769;p22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0" name="Google Shape;770;p22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1" name="Google Shape;771;p22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2" name="Google Shape;772;p22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3" name="Google Shape;773;p22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4" name="Google Shape;774;p22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5" name="Google Shape;775;p22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6" name="Google Shape;776;p22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7" name="Google Shape;777;p22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8" name="Google Shape;778;p22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9" name="Google Shape;779;p22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0" name="Google Shape;780;p22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1" name="Google Shape;781;p22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2" name="Google Shape;782;p22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3" name="Google Shape;783;p22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4" name="Google Shape;784;p22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5" name="Google Shape;785;p22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6" name="Google Shape;786;p22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7" name="Google Shape;787;p22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8" name="Google Shape;788;p22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89" name="Google Shape;789;p22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0" name="Google Shape;790;p22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1" name="Google Shape;791;p22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2" name="Google Shape;792;p22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3" name="Google Shape;793;p22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4" name="Google Shape;794;p22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5" name="Google Shape;795;p22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6" name="Google Shape;796;p22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7" name="Google Shape;797;p22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8" name="Google Shape;798;p22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99" name="Google Shape;799;p22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0" name="Google Shape;800;p22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1" name="Google Shape;801;p22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2" name="Google Shape;802;p22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3" name="Google Shape;803;p22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">
  <p:cSld name="BLANK_1_1_1_1_1_1_1_1_1_1_1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5" name="Google Shape;805;p23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06" name="Google Shape;806;p23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07" name="Google Shape;807;p23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F5DD3D"/>
          </a:solidFill>
          <a:ln cap="flat" cmpd="sng" w="9525">
            <a:solidFill>
              <a:srgbClr val="F5DD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23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809" name="Google Shape;809;p23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810" name="Google Shape;810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5" name="Google Shape;815;p23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816" name="Google Shape;816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23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822" name="Google Shape;822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7" name="Google Shape;827;p23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828" name="Google Shape;828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3" name="Google Shape;833;p23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834" name="Google Shape;834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9" name="Google Shape;839;p23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840" name="Google Shape;840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5" name="Google Shape;845;p23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846" name="Google Shape;846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1" name="Google Shape;851;p23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852" name="Google Shape;852;p23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23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23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23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23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7" name="Google Shape;857;p23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8" name="Google Shape;858;p23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59" name="Google Shape;859;p23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0" name="Google Shape;860;p23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1" name="Google Shape;861;p23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2" name="Google Shape;862;p23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3" name="Google Shape;863;p23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4" name="Google Shape;864;p23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5" name="Google Shape;865;p23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6" name="Google Shape;866;p23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7" name="Google Shape;867;p23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8" name="Google Shape;868;p23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69" name="Google Shape;869;p23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0" name="Google Shape;870;p23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1" name="Google Shape;871;p23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2" name="Google Shape;872;p23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3" name="Google Shape;873;p23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4" name="Google Shape;874;p23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5" name="Google Shape;875;p23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6" name="Google Shape;876;p23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7" name="Google Shape;877;p23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8" name="Google Shape;878;p23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79" name="Google Shape;879;p23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0" name="Google Shape;880;p23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1" name="Google Shape;881;p23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2" name="Google Shape;882;p23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3" name="Google Shape;883;p23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4" name="Google Shape;884;p23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5" name="Google Shape;885;p23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6" name="Google Shape;886;p23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7" name="Google Shape;887;p23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8" name="Google Shape;888;p23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89" name="Google Shape;889;p23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0" name="Google Shape;890;p23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1" name="Google Shape;891;p23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2" name="Google Shape;892;p23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3" name="Google Shape;893;p23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4" name="Google Shape;894;p23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5" name="Google Shape;895;p23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">
  <p:cSld name="BLANK_1_1_1_1_1_1_1_1_1_1_1_1_1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7" name="Google Shape;897;p24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898" name="Google Shape;898;p24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99" name="Google Shape;899;p24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31B87C"/>
          </a:solidFill>
          <a:ln cap="flat" cmpd="sng" w="9525">
            <a:solidFill>
              <a:srgbClr val="31B8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24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901" name="Google Shape;901;p24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902" name="Google Shape;902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7" name="Google Shape;907;p24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908" name="Google Shape;908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3" name="Google Shape;913;p24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914" name="Google Shape;91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Google Shape;919;p24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920" name="Google Shape;920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5" name="Google Shape;925;p24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926" name="Google Shape;926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Google Shape;931;p24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932" name="Google Shape;932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7" name="Google Shape;937;p24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938" name="Google Shape;938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3" name="Google Shape;943;p24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944" name="Google Shape;944;p24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24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24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24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24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9" name="Google Shape;949;p24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0" name="Google Shape;950;p24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1" name="Google Shape;951;p24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2" name="Google Shape;952;p24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3" name="Google Shape;953;p24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4" name="Google Shape;954;p24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5" name="Google Shape;955;p24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6" name="Google Shape;956;p24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7" name="Google Shape;957;p24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8" name="Google Shape;958;p24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59" name="Google Shape;959;p24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0" name="Google Shape;960;p24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1" name="Google Shape;961;p24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2" name="Google Shape;962;p24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3" name="Google Shape;963;p24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4" name="Google Shape;964;p24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5" name="Google Shape;965;p24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6" name="Google Shape;966;p24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7" name="Google Shape;967;p24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8" name="Google Shape;968;p24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69" name="Google Shape;969;p24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0" name="Google Shape;970;p24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1" name="Google Shape;971;p24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2" name="Google Shape;972;p24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3" name="Google Shape;973;p24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4" name="Google Shape;974;p24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5" name="Google Shape;975;p24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6" name="Google Shape;976;p24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7" name="Google Shape;977;p24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8" name="Google Shape;978;p24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79" name="Google Shape;979;p24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0" name="Google Shape;980;p24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1" name="Google Shape;981;p24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2" name="Google Shape;982;p24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3" name="Google Shape;983;p24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4" name="Google Shape;984;p24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5" name="Google Shape;985;p24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6" name="Google Shape;986;p24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87" name="Google Shape;987;p24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">
  <p:cSld name="BLANK_1_1_1_1_1_1_1_1_1_1_1_1_1_1"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9" name="Google Shape;989;p25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90" name="Google Shape;990;p25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991" name="Google Shape;991;p25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62C8C7"/>
          </a:solidFill>
          <a:ln cap="flat" cmpd="sng" w="9525">
            <a:solidFill>
              <a:srgbClr val="62C8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25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993" name="Google Shape;993;p25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994" name="Google Shape;994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9" name="Google Shape;999;p25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000" name="Google Shape;1000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5" name="Google Shape;1005;p25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006" name="Google Shape;1006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1" name="Google Shape;1011;p25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012" name="Google Shape;1012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7" name="Google Shape;1017;p25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018" name="Google Shape;1018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3" name="Google Shape;1023;p25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024" name="Google Shape;1024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9" name="Google Shape;1029;p25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030" name="Google Shape;1030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5" name="Google Shape;1035;p25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036" name="Google Shape;1036;p25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1" name="Google Shape;1041;p25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2" name="Google Shape;1042;p25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3" name="Google Shape;1043;p25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4" name="Google Shape;1044;p25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5" name="Google Shape;1045;p25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6" name="Google Shape;1046;p25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7" name="Google Shape;1047;p25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8" name="Google Shape;1048;p25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49" name="Google Shape;1049;p25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0" name="Google Shape;1050;p25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1" name="Google Shape;1051;p25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2" name="Google Shape;1052;p25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3" name="Google Shape;1053;p25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4" name="Google Shape;1054;p25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5" name="Google Shape;1055;p25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6" name="Google Shape;1056;p25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7" name="Google Shape;1057;p25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8" name="Google Shape;1058;p25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59" name="Google Shape;1059;p25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0" name="Google Shape;1060;p25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1" name="Google Shape;1061;p25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2" name="Google Shape;1062;p25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3" name="Google Shape;1063;p25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4" name="Google Shape;1064;p25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5" name="Google Shape;1065;p25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6" name="Google Shape;1066;p25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7" name="Google Shape;1067;p25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8" name="Google Shape;1068;p25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69" name="Google Shape;1069;p25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0" name="Google Shape;1070;p25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1" name="Google Shape;1071;p25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2" name="Google Shape;1072;p25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3" name="Google Shape;1073;p25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4" name="Google Shape;1074;p25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5" name="Google Shape;1075;p25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6" name="Google Shape;1076;p25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7" name="Google Shape;1077;p25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8" name="Google Shape;1078;p25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79" name="Google Shape;1079;p25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">
  <p:cSld name="BLANK_1_1_1_1_1_1_1_1_1_1_1_1_1_1_1"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1" name="Google Shape;1081;p26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82" name="Google Shape;1082;p26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083" name="Google Shape;1083;p26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E18EB9"/>
          </a:solidFill>
          <a:ln cap="flat" cmpd="sng" w="9525">
            <a:solidFill>
              <a:srgbClr val="E18EB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26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085" name="Google Shape;1085;p26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086" name="Google Shape;108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1" name="Google Shape;1091;p26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092" name="Google Shape;1092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7" name="Google Shape;1097;p26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098" name="Google Shape;1098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3" name="Google Shape;1103;p26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104" name="Google Shape;1104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9" name="Google Shape;1109;p26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110" name="Google Shape;1110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5" name="Google Shape;1115;p26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116" name="Google Shape;1116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1" name="Google Shape;1121;p26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122" name="Google Shape;1122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7" name="Google Shape;1127;p26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128" name="Google Shape;1128;p26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26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26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3" name="Google Shape;1133;p26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4" name="Google Shape;1134;p26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5" name="Google Shape;1135;p26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6" name="Google Shape;1136;p26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7" name="Google Shape;1137;p26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8" name="Google Shape;1138;p26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39" name="Google Shape;1139;p26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0" name="Google Shape;1140;p26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1" name="Google Shape;1141;p26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2" name="Google Shape;1142;p26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3" name="Google Shape;1143;p26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4" name="Google Shape;1144;p26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5" name="Google Shape;1145;p26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6" name="Google Shape;1146;p26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7" name="Google Shape;1147;p26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8" name="Google Shape;1148;p26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49" name="Google Shape;1149;p26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0" name="Google Shape;1150;p26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1" name="Google Shape;1151;p26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2" name="Google Shape;1152;p26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3" name="Google Shape;1153;p26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4" name="Google Shape;1154;p26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5" name="Google Shape;1155;p26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6" name="Google Shape;1156;p26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7" name="Google Shape;1157;p26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8" name="Google Shape;1158;p26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59" name="Google Shape;1159;p26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0" name="Google Shape;1160;p26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1" name="Google Shape;1161;p26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2" name="Google Shape;1162;p26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3" name="Google Shape;1163;p26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4" name="Google Shape;1164;p26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5" name="Google Shape;1165;p26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6" name="Google Shape;1166;p26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7" name="Google Shape;1167;p26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8" name="Google Shape;1168;p26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69" name="Google Shape;1169;p26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0" name="Google Shape;1170;p26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1" name="Google Shape;1171;p26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 1 1 1 1 1 1 1 1 1 1 1 1 1">
  <p:cSld name="BLANK_1_1_1_1_1_1_1_1_1_1_1_1_1_1_1_1"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3" name="Google Shape;1173;p27"/>
          <p:cNvGraphicFramePr/>
          <p:nvPr/>
        </p:nvGraphicFramePr>
        <p:xfrm>
          <a:off x="300125" y="85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1391950"/>
                <a:gridCol w="1391950"/>
                <a:gridCol w="1391950"/>
                <a:gridCol w="1391950"/>
                <a:gridCol w="1391950"/>
              </a:tblGrid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174" name="Google Shape;1174;p27"/>
          <p:cNvSpPr txBox="1"/>
          <p:nvPr>
            <p:ph idx="1" type="body"/>
          </p:nvPr>
        </p:nvSpPr>
        <p:spPr>
          <a:xfrm>
            <a:off x="3033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175" name="Google Shape;1175;p27"/>
          <p:cNvSpPr/>
          <p:nvPr/>
        </p:nvSpPr>
        <p:spPr>
          <a:xfrm>
            <a:off x="300150" y="317150"/>
            <a:ext cx="6959700" cy="542700"/>
          </a:xfrm>
          <a:prstGeom prst="rect">
            <a:avLst/>
          </a:prstGeom>
          <a:solidFill>
            <a:srgbClr val="7080BE"/>
          </a:solidFill>
          <a:ln cap="flat" cmpd="sng" w="9525">
            <a:solidFill>
              <a:srgbClr val="7080B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27"/>
          <p:cNvSpPr/>
          <p:nvPr/>
        </p:nvSpPr>
        <p:spPr>
          <a:xfrm>
            <a:off x="512450" y="314725"/>
            <a:ext cx="3141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MONTH OVERVIEW</a:t>
            </a:r>
            <a:endParaRPr sz="18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177" name="Google Shape;1177;p27"/>
          <p:cNvGrpSpPr/>
          <p:nvPr/>
        </p:nvGrpSpPr>
        <p:grpSpPr>
          <a:xfrm>
            <a:off x="376350" y="936050"/>
            <a:ext cx="5722875" cy="155100"/>
            <a:chOff x="376350" y="936050"/>
            <a:chExt cx="5722875" cy="155100"/>
          </a:xfrm>
        </p:grpSpPr>
        <p:sp>
          <p:nvSpPr>
            <p:cNvPr id="1178" name="Google Shape;1178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3" name="Google Shape;1183;p27"/>
          <p:cNvGrpSpPr/>
          <p:nvPr/>
        </p:nvGrpSpPr>
        <p:grpSpPr>
          <a:xfrm>
            <a:off x="376350" y="2104450"/>
            <a:ext cx="5722875" cy="155100"/>
            <a:chOff x="376350" y="936050"/>
            <a:chExt cx="5722875" cy="155100"/>
          </a:xfrm>
        </p:grpSpPr>
        <p:sp>
          <p:nvSpPr>
            <p:cNvPr id="1184" name="Google Shape;1184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9" name="Google Shape;1189;p27"/>
          <p:cNvGrpSpPr/>
          <p:nvPr/>
        </p:nvGrpSpPr>
        <p:grpSpPr>
          <a:xfrm>
            <a:off x="376350" y="3272850"/>
            <a:ext cx="5722875" cy="155100"/>
            <a:chOff x="376350" y="936050"/>
            <a:chExt cx="5722875" cy="155100"/>
          </a:xfrm>
        </p:grpSpPr>
        <p:sp>
          <p:nvSpPr>
            <p:cNvPr id="1190" name="Google Shape;1190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5" name="Google Shape;1195;p27"/>
          <p:cNvGrpSpPr/>
          <p:nvPr/>
        </p:nvGrpSpPr>
        <p:grpSpPr>
          <a:xfrm>
            <a:off x="376350" y="4441250"/>
            <a:ext cx="5722875" cy="155100"/>
            <a:chOff x="376350" y="936050"/>
            <a:chExt cx="5722875" cy="155100"/>
          </a:xfrm>
        </p:grpSpPr>
        <p:sp>
          <p:nvSpPr>
            <p:cNvPr id="1196" name="Google Shape;1196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1" name="Google Shape;1201;p27"/>
          <p:cNvGrpSpPr/>
          <p:nvPr/>
        </p:nvGrpSpPr>
        <p:grpSpPr>
          <a:xfrm>
            <a:off x="376350" y="5609650"/>
            <a:ext cx="5722875" cy="155100"/>
            <a:chOff x="376350" y="936050"/>
            <a:chExt cx="5722875" cy="155100"/>
          </a:xfrm>
        </p:grpSpPr>
        <p:sp>
          <p:nvSpPr>
            <p:cNvPr id="1202" name="Google Shape;1202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7" name="Google Shape;1207;p27"/>
          <p:cNvGrpSpPr/>
          <p:nvPr/>
        </p:nvGrpSpPr>
        <p:grpSpPr>
          <a:xfrm>
            <a:off x="376350" y="6778050"/>
            <a:ext cx="5722875" cy="155100"/>
            <a:chOff x="376350" y="936050"/>
            <a:chExt cx="5722875" cy="155100"/>
          </a:xfrm>
        </p:grpSpPr>
        <p:sp>
          <p:nvSpPr>
            <p:cNvPr id="1208" name="Google Shape;1208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3" name="Google Shape;1213;p27"/>
          <p:cNvGrpSpPr/>
          <p:nvPr/>
        </p:nvGrpSpPr>
        <p:grpSpPr>
          <a:xfrm>
            <a:off x="376350" y="7946450"/>
            <a:ext cx="5722875" cy="155100"/>
            <a:chOff x="376350" y="936050"/>
            <a:chExt cx="5722875" cy="155100"/>
          </a:xfrm>
        </p:grpSpPr>
        <p:sp>
          <p:nvSpPr>
            <p:cNvPr id="1214" name="Google Shape;1214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9" name="Google Shape;1219;p27"/>
          <p:cNvGrpSpPr/>
          <p:nvPr/>
        </p:nvGrpSpPr>
        <p:grpSpPr>
          <a:xfrm>
            <a:off x="376350" y="9114850"/>
            <a:ext cx="5722875" cy="155100"/>
            <a:chOff x="376350" y="936050"/>
            <a:chExt cx="5722875" cy="155100"/>
          </a:xfrm>
        </p:grpSpPr>
        <p:sp>
          <p:nvSpPr>
            <p:cNvPr id="1220" name="Google Shape;1220;p27"/>
            <p:cNvSpPr/>
            <p:nvPr/>
          </p:nvSpPr>
          <p:spPr>
            <a:xfrm>
              <a:off x="376350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27"/>
            <p:cNvSpPr/>
            <p:nvPr/>
          </p:nvSpPr>
          <p:spPr>
            <a:xfrm>
              <a:off x="1768294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27"/>
            <p:cNvSpPr/>
            <p:nvPr/>
          </p:nvSpPr>
          <p:spPr>
            <a:xfrm>
              <a:off x="3160238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27"/>
            <p:cNvSpPr/>
            <p:nvPr/>
          </p:nvSpPr>
          <p:spPr>
            <a:xfrm>
              <a:off x="4552181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27"/>
            <p:cNvSpPr/>
            <p:nvPr/>
          </p:nvSpPr>
          <p:spPr>
            <a:xfrm>
              <a:off x="5944125" y="936050"/>
              <a:ext cx="155100" cy="1551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5" name="Google Shape;1225;p27"/>
          <p:cNvSpPr txBox="1"/>
          <p:nvPr>
            <p:ph idx="2" type="body"/>
          </p:nvPr>
        </p:nvSpPr>
        <p:spPr>
          <a:xfrm>
            <a:off x="169297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6" name="Google Shape;1226;p27"/>
          <p:cNvSpPr txBox="1"/>
          <p:nvPr>
            <p:ph idx="3" type="body"/>
          </p:nvPr>
        </p:nvSpPr>
        <p:spPr>
          <a:xfrm>
            <a:off x="30852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7" name="Google Shape;1227;p27"/>
          <p:cNvSpPr txBox="1"/>
          <p:nvPr>
            <p:ph idx="4" type="body"/>
          </p:nvPr>
        </p:nvSpPr>
        <p:spPr>
          <a:xfrm>
            <a:off x="4474800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8" name="Google Shape;1228;p27"/>
          <p:cNvSpPr txBox="1"/>
          <p:nvPr>
            <p:ph idx="5" type="body"/>
          </p:nvPr>
        </p:nvSpPr>
        <p:spPr>
          <a:xfrm>
            <a:off x="5867025" y="8632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29" name="Google Shape;1229;p27"/>
          <p:cNvSpPr txBox="1"/>
          <p:nvPr>
            <p:ph idx="6" type="body"/>
          </p:nvPr>
        </p:nvSpPr>
        <p:spPr>
          <a:xfrm>
            <a:off x="3033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0" name="Google Shape;1230;p27"/>
          <p:cNvSpPr txBox="1"/>
          <p:nvPr>
            <p:ph idx="7" type="body"/>
          </p:nvPr>
        </p:nvSpPr>
        <p:spPr>
          <a:xfrm>
            <a:off x="169297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1" name="Google Shape;1231;p27"/>
          <p:cNvSpPr txBox="1"/>
          <p:nvPr>
            <p:ph idx="8" type="body"/>
          </p:nvPr>
        </p:nvSpPr>
        <p:spPr>
          <a:xfrm>
            <a:off x="30852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2" name="Google Shape;1232;p27"/>
          <p:cNvSpPr txBox="1"/>
          <p:nvPr>
            <p:ph idx="9" type="body"/>
          </p:nvPr>
        </p:nvSpPr>
        <p:spPr>
          <a:xfrm>
            <a:off x="4474800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3" name="Google Shape;1233;p27"/>
          <p:cNvSpPr txBox="1"/>
          <p:nvPr>
            <p:ph idx="13" type="body"/>
          </p:nvPr>
        </p:nvSpPr>
        <p:spPr>
          <a:xfrm>
            <a:off x="5867025" y="202337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4" name="Google Shape;1234;p27"/>
          <p:cNvSpPr txBox="1"/>
          <p:nvPr>
            <p:ph idx="14" type="body"/>
          </p:nvPr>
        </p:nvSpPr>
        <p:spPr>
          <a:xfrm>
            <a:off x="3033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5" name="Google Shape;1235;p27"/>
          <p:cNvSpPr txBox="1"/>
          <p:nvPr>
            <p:ph idx="15" type="body"/>
          </p:nvPr>
        </p:nvSpPr>
        <p:spPr>
          <a:xfrm>
            <a:off x="169297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6" name="Google Shape;1236;p27"/>
          <p:cNvSpPr txBox="1"/>
          <p:nvPr>
            <p:ph idx="16" type="body"/>
          </p:nvPr>
        </p:nvSpPr>
        <p:spPr>
          <a:xfrm>
            <a:off x="30852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7" name="Google Shape;1237;p27"/>
          <p:cNvSpPr txBox="1"/>
          <p:nvPr>
            <p:ph idx="17" type="body"/>
          </p:nvPr>
        </p:nvSpPr>
        <p:spPr>
          <a:xfrm>
            <a:off x="4474800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8" name="Google Shape;1238;p27"/>
          <p:cNvSpPr txBox="1"/>
          <p:nvPr>
            <p:ph idx="18" type="body"/>
          </p:nvPr>
        </p:nvSpPr>
        <p:spPr>
          <a:xfrm>
            <a:off x="5867025" y="32102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39" name="Google Shape;1239;p27"/>
          <p:cNvSpPr txBox="1"/>
          <p:nvPr>
            <p:ph idx="19" type="body"/>
          </p:nvPr>
        </p:nvSpPr>
        <p:spPr>
          <a:xfrm>
            <a:off x="3033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0" name="Google Shape;1240;p27"/>
          <p:cNvSpPr txBox="1"/>
          <p:nvPr>
            <p:ph idx="20" type="body"/>
          </p:nvPr>
        </p:nvSpPr>
        <p:spPr>
          <a:xfrm>
            <a:off x="169297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1" name="Google Shape;1241;p27"/>
          <p:cNvSpPr txBox="1"/>
          <p:nvPr>
            <p:ph idx="21" type="body"/>
          </p:nvPr>
        </p:nvSpPr>
        <p:spPr>
          <a:xfrm>
            <a:off x="30852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2" name="Google Shape;1242;p27"/>
          <p:cNvSpPr txBox="1"/>
          <p:nvPr>
            <p:ph idx="22" type="body"/>
          </p:nvPr>
        </p:nvSpPr>
        <p:spPr>
          <a:xfrm>
            <a:off x="4474800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3" name="Google Shape;1243;p27"/>
          <p:cNvSpPr txBox="1"/>
          <p:nvPr>
            <p:ph idx="23" type="body"/>
          </p:nvPr>
        </p:nvSpPr>
        <p:spPr>
          <a:xfrm>
            <a:off x="5867025" y="43703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4" name="Google Shape;1244;p27"/>
          <p:cNvSpPr txBox="1"/>
          <p:nvPr>
            <p:ph idx="24" type="body"/>
          </p:nvPr>
        </p:nvSpPr>
        <p:spPr>
          <a:xfrm>
            <a:off x="3033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5" name="Google Shape;1245;p27"/>
          <p:cNvSpPr txBox="1"/>
          <p:nvPr>
            <p:ph idx="25" type="body"/>
          </p:nvPr>
        </p:nvSpPr>
        <p:spPr>
          <a:xfrm>
            <a:off x="169297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6" name="Google Shape;1246;p27"/>
          <p:cNvSpPr txBox="1"/>
          <p:nvPr>
            <p:ph idx="26" type="body"/>
          </p:nvPr>
        </p:nvSpPr>
        <p:spPr>
          <a:xfrm>
            <a:off x="30852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7" name="Google Shape;1247;p27"/>
          <p:cNvSpPr txBox="1"/>
          <p:nvPr>
            <p:ph idx="27" type="body"/>
          </p:nvPr>
        </p:nvSpPr>
        <p:spPr>
          <a:xfrm>
            <a:off x="4474800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8" name="Google Shape;1248;p27"/>
          <p:cNvSpPr txBox="1"/>
          <p:nvPr>
            <p:ph idx="28" type="body"/>
          </p:nvPr>
        </p:nvSpPr>
        <p:spPr>
          <a:xfrm>
            <a:off x="5867025" y="55304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49" name="Google Shape;1249;p27"/>
          <p:cNvSpPr txBox="1"/>
          <p:nvPr>
            <p:ph idx="29" type="body"/>
          </p:nvPr>
        </p:nvSpPr>
        <p:spPr>
          <a:xfrm>
            <a:off x="3033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0" name="Google Shape;1250;p27"/>
          <p:cNvSpPr txBox="1"/>
          <p:nvPr>
            <p:ph idx="30" type="body"/>
          </p:nvPr>
        </p:nvSpPr>
        <p:spPr>
          <a:xfrm>
            <a:off x="169297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1" name="Google Shape;1251;p27"/>
          <p:cNvSpPr txBox="1"/>
          <p:nvPr>
            <p:ph idx="31" type="body"/>
          </p:nvPr>
        </p:nvSpPr>
        <p:spPr>
          <a:xfrm>
            <a:off x="30852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2" name="Google Shape;1252;p27"/>
          <p:cNvSpPr txBox="1"/>
          <p:nvPr>
            <p:ph idx="32" type="body"/>
          </p:nvPr>
        </p:nvSpPr>
        <p:spPr>
          <a:xfrm>
            <a:off x="4474800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3" name="Google Shape;1253;p27"/>
          <p:cNvSpPr txBox="1"/>
          <p:nvPr>
            <p:ph idx="33" type="body"/>
          </p:nvPr>
        </p:nvSpPr>
        <p:spPr>
          <a:xfrm>
            <a:off x="5867025" y="6690550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4" name="Google Shape;1254;p27"/>
          <p:cNvSpPr txBox="1"/>
          <p:nvPr>
            <p:ph idx="34" type="body"/>
          </p:nvPr>
        </p:nvSpPr>
        <p:spPr>
          <a:xfrm>
            <a:off x="3033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5" name="Google Shape;1255;p27"/>
          <p:cNvSpPr txBox="1"/>
          <p:nvPr>
            <p:ph idx="35" type="body"/>
          </p:nvPr>
        </p:nvSpPr>
        <p:spPr>
          <a:xfrm>
            <a:off x="169297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6" name="Google Shape;1256;p27"/>
          <p:cNvSpPr txBox="1"/>
          <p:nvPr>
            <p:ph idx="36" type="body"/>
          </p:nvPr>
        </p:nvSpPr>
        <p:spPr>
          <a:xfrm>
            <a:off x="30852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7" name="Google Shape;1257;p27"/>
          <p:cNvSpPr txBox="1"/>
          <p:nvPr>
            <p:ph idx="37" type="body"/>
          </p:nvPr>
        </p:nvSpPr>
        <p:spPr>
          <a:xfrm>
            <a:off x="4474800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8" name="Google Shape;1258;p27"/>
          <p:cNvSpPr txBox="1"/>
          <p:nvPr>
            <p:ph idx="38" type="body"/>
          </p:nvPr>
        </p:nvSpPr>
        <p:spPr>
          <a:xfrm>
            <a:off x="5867025" y="78774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59" name="Google Shape;1259;p27"/>
          <p:cNvSpPr txBox="1"/>
          <p:nvPr>
            <p:ph idx="39" type="body"/>
          </p:nvPr>
        </p:nvSpPr>
        <p:spPr>
          <a:xfrm>
            <a:off x="3033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0" name="Google Shape;1260;p27"/>
          <p:cNvSpPr txBox="1"/>
          <p:nvPr>
            <p:ph idx="40" type="body"/>
          </p:nvPr>
        </p:nvSpPr>
        <p:spPr>
          <a:xfrm>
            <a:off x="169297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1" name="Google Shape;1261;p27"/>
          <p:cNvSpPr txBox="1"/>
          <p:nvPr>
            <p:ph idx="41" type="body"/>
          </p:nvPr>
        </p:nvSpPr>
        <p:spPr>
          <a:xfrm>
            <a:off x="30852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2" name="Google Shape;1262;p27"/>
          <p:cNvSpPr txBox="1"/>
          <p:nvPr>
            <p:ph idx="42" type="body"/>
          </p:nvPr>
        </p:nvSpPr>
        <p:spPr>
          <a:xfrm>
            <a:off x="4474800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63" name="Google Shape;1263;p27"/>
          <p:cNvSpPr txBox="1"/>
          <p:nvPr>
            <p:ph idx="43" type="body"/>
          </p:nvPr>
        </p:nvSpPr>
        <p:spPr>
          <a:xfrm>
            <a:off x="5867025" y="9037525"/>
            <a:ext cx="1389600" cy="1160100"/>
          </a:xfrm>
          <a:prstGeom prst="rect">
            <a:avLst/>
          </a:prstGeom>
          <a:ln>
            <a:noFill/>
          </a:ln>
        </p:spPr>
        <p:txBody>
          <a:bodyPr anchorCtr="0" anchor="t" bIns="72000" lIns="72000" spcFirstLastPara="1" rIns="72000" wrap="square" tIns="252000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5" name="Google Shape;1265;p28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28"/>
          <p:cNvSpPr/>
          <p:nvPr/>
        </p:nvSpPr>
        <p:spPr>
          <a:xfrm>
            <a:off x="2179750" y="3846625"/>
            <a:ext cx="35352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7" name="Google Shape;1267;p28" title="Asset 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28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9" name="Google Shape;1269;p28" title="TES - White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1"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oogle Shape;1271;p29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29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3" name="Google Shape;1273;p2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29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5" name="Google Shape;1275;p29" title="Asset 7.png"/>
          <p:cNvPicPr preferRelativeResize="0"/>
          <p:nvPr/>
        </p:nvPicPr>
        <p:blipFill rotWithShape="1">
          <a:blip r:embed="rId4">
            <a:alphaModFix/>
          </a:blip>
          <a:srcRect b="0" l="50" r="60" t="0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">
  <p:cSld name="CUSTOM_1_1"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7" name="Google Shape;1277;p30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30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9" name="Google Shape;1279;p3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30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1" name="Google Shape;1281;p30" title="Asset 6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">
  <p:cSld name="CUSTOM_1_1_1"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3" name="Google Shape;1283;p31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31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5" name="Google Shape;1285;p31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31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7" name="Google Shape;1287;p31" title="Asset 5.png"/>
          <p:cNvPicPr preferRelativeResize="0"/>
          <p:nvPr/>
        </p:nvPicPr>
        <p:blipFill rotWithShape="1">
          <a:blip r:embed="rId4">
            <a:alphaModFix/>
          </a:blip>
          <a:srcRect b="4512" l="0" r="0" t="4512"/>
          <a:stretch/>
        </p:blipFill>
        <p:spPr>
          <a:xfrm>
            <a:off x="2326700" y="3974850"/>
            <a:ext cx="2906600" cy="274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">
  <p:cSld name="CUSTOM_1_1_1_1"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9" name="Google Shape;1289;p32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32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1" name="Google Shape;1291;p32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32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3" name="Google Shape;1293;p32" title="Asset 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">
  <p:cSld name="CUSTOM_1_1_1_1_1"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5" name="Google Shape;1295;p33" title="Term 1.png"/>
          <p:cNvPicPr preferRelativeResize="0"/>
          <p:nvPr/>
        </p:nvPicPr>
        <p:blipFill rotWithShape="1">
          <a:blip r:embed="rId2">
            <a:alphaModFix/>
          </a:blip>
          <a:srcRect b="30" l="0" r="0" t="30"/>
          <a:stretch/>
        </p:blipFill>
        <p:spPr>
          <a:xfrm>
            <a:off x="0" y="3436"/>
            <a:ext cx="7560001" cy="106851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33"/>
          <p:cNvSpPr/>
          <p:nvPr/>
        </p:nvSpPr>
        <p:spPr>
          <a:xfrm>
            <a:off x="6624200" y="10186800"/>
            <a:ext cx="760800" cy="412500"/>
          </a:xfrm>
          <a:prstGeom prst="rect">
            <a:avLst/>
          </a:prstGeom>
          <a:solidFill>
            <a:srgbClr val="09425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7" name="Google Shape;1297;p33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2875" y="10224397"/>
            <a:ext cx="630176" cy="30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33"/>
          <p:cNvSpPr/>
          <p:nvPr/>
        </p:nvSpPr>
        <p:spPr>
          <a:xfrm>
            <a:off x="2033225" y="3846625"/>
            <a:ext cx="3626700" cy="305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99" name="Google Shape;1299;p33" title="Asset 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6000" y="3747650"/>
            <a:ext cx="3947999" cy="319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">
  <p:cSld name="CUSTOM_1_1_1_1_1_1"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1" name="Google Shape;1301;p34"/>
          <p:cNvGraphicFramePr/>
          <p:nvPr/>
        </p:nvGraphicFramePr>
        <p:xfrm>
          <a:off x="51292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2" name="Google Shape;1302;p34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3" name="Google Shape;1303;p34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34" title="Asset 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525" y="551449"/>
            <a:ext cx="1375825" cy="523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05" name="Google Shape;1305;p34"/>
          <p:cNvGraphicFramePr/>
          <p:nvPr/>
        </p:nvGraphicFramePr>
        <p:xfrm>
          <a:off x="51292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06" name="Google Shape;1306;p34"/>
          <p:cNvGraphicFramePr/>
          <p:nvPr/>
        </p:nvGraphicFramePr>
        <p:xfrm>
          <a:off x="2733000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07" name="Google Shape;1307;p34"/>
          <p:cNvGraphicFramePr/>
          <p:nvPr/>
        </p:nvGraphicFramePr>
        <p:xfrm>
          <a:off x="4953075" y="1305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8" name="Google Shape;1308;p34"/>
          <p:cNvSpPr txBox="1"/>
          <p:nvPr>
            <p:ph idx="1" type="body"/>
          </p:nvPr>
        </p:nvSpPr>
        <p:spPr>
          <a:xfrm>
            <a:off x="10893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09" name="Google Shape;1309;p34"/>
          <p:cNvSpPr txBox="1"/>
          <p:nvPr>
            <p:ph idx="2" type="body"/>
          </p:nvPr>
        </p:nvSpPr>
        <p:spPr>
          <a:xfrm>
            <a:off x="10893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0" name="Google Shape;1310;p34"/>
          <p:cNvSpPr txBox="1"/>
          <p:nvPr>
            <p:ph idx="3" type="body"/>
          </p:nvPr>
        </p:nvSpPr>
        <p:spPr>
          <a:xfrm>
            <a:off x="10893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1" name="Google Shape;1311;p34"/>
          <p:cNvSpPr txBox="1"/>
          <p:nvPr>
            <p:ph idx="4" type="body"/>
          </p:nvPr>
        </p:nvSpPr>
        <p:spPr>
          <a:xfrm>
            <a:off x="33096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2" name="Google Shape;1312;p34"/>
          <p:cNvSpPr txBox="1"/>
          <p:nvPr>
            <p:ph idx="5" type="body"/>
          </p:nvPr>
        </p:nvSpPr>
        <p:spPr>
          <a:xfrm>
            <a:off x="33096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3" name="Google Shape;1313;p34"/>
          <p:cNvSpPr txBox="1"/>
          <p:nvPr>
            <p:ph idx="6" type="body"/>
          </p:nvPr>
        </p:nvSpPr>
        <p:spPr>
          <a:xfrm>
            <a:off x="33096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4" name="Google Shape;1314;p34"/>
          <p:cNvSpPr txBox="1"/>
          <p:nvPr>
            <p:ph idx="7" type="body"/>
          </p:nvPr>
        </p:nvSpPr>
        <p:spPr>
          <a:xfrm>
            <a:off x="5529950" y="1305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5" name="Google Shape;1315;p34"/>
          <p:cNvSpPr txBox="1"/>
          <p:nvPr>
            <p:ph idx="8" type="body"/>
          </p:nvPr>
        </p:nvSpPr>
        <p:spPr>
          <a:xfrm>
            <a:off x="5529950" y="1599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16" name="Google Shape;1316;p34"/>
          <p:cNvSpPr txBox="1"/>
          <p:nvPr>
            <p:ph idx="9" type="body"/>
          </p:nvPr>
        </p:nvSpPr>
        <p:spPr>
          <a:xfrm>
            <a:off x="5529950" y="18931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17" name="Google Shape;1317;p34"/>
          <p:cNvGraphicFramePr/>
          <p:nvPr/>
        </p:nvGraphicFramePr>
        <p:xfrm>
          <a:off x="51292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8" name="Google Shape;1318;p34"/>
          <p:cNvGraphicFramePr/>
          <p:nvPr/>
        </p:nvGraphicFramePr>
        <p:xfrm>
          <a:off x="2733000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19" name="Google Shape;1319;p34"/>
          <p:cNvGraphicFramePr/>
          <p:nvPr/>
        </p:nvGraphicFramePr>
        <p:xfrm>
          <a:off x="4953075" y="229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20" name="Google Shape;1320;p34"/>
          <p:cNvSpPr txBox="1"/>
          <p:nvPr>
            <p:ph idx="13" type="body"/>
          </p:nvPr>
        </p:nvSpPr>
        <p:spPr>
          <a:xfrm>
            <a:off x="10893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1" name="Google Shape;1321;p34"/>
          <p:cNvSpPr txBox="1"/>
          <p:nvPr>
            <p:ph idx="14" type="body"/>
          </p:nvPr>
        </p:nvSpPr>
        <p:spPr>
          <a:xfrm>
            <a:off x="10893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2" name="Google Shape;1322;p34"/>
          <p:cNvSpPr txBox="1"/>
          <p:nvPr>
            <p:ph idx="15" type="body"/>
          </p:nvPr>
        </p:nvSpPr>
        <p:spPr>
          <a:xfrm>
            <a:off x="10893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3" name="Google Shape;1323;p34"/>
          <p:cNvSpPr txBox="1"/>
          <p:nvPr>
            <p:ph idx="16" type="body"/>
          </p:nvPr>
        </p:nvSpPr>
        <p:spPr>
          <a:xfrm>
            <a:off x="33096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4" name="Google Shape;1324;p34"/>
          <p:cNvSpPr txBox="1"/>
          <p:nvPr>
            <p:ph idx="17" type="body"/>
          </p:nvPr>
        </p:nvSpPr>
        <p:spPr>
          <a:xfrm>
            <a:off x="33096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5" name="Google Shape;1325;p34"/>
          <p:cNvSpPr txBox="1"/>
          <p:nvPr>
            <p:ph idx="18" type="body"/>
          </p:nvPr>
        </p:nvSpPr>
        <p:spPr>
          <a:xfrm>
            <a:off x="33096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6" name="Google Shape;1326;p34"/>
          <p:cNvSpPr txBox="1"/>
          <p:nvPr>
            <p:ph idx="19" type="body"/>
          </p:nvPr>
        </p:nvSpPr>
        <p:spPr>
          <a:xfrm>
            <a:off x="5529950" y="2299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7" name="Google Shape;1327;p34"/>
          <p:cNvSpPr txBox="1"/>
          <p:nvPr>
            <p:ph idx="20" type="body"/>
          </p:nvPr>
        </p:nvSpPr>
        <p:spPr>
          <a:xfrm>
            <a:off x="5529950" y="2593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28" name="Google Shape;1328;p34"/>
          <p:cNvSpPr txBox="1"/>
          <p:nvPr>
            <p:ph idx="21" type="body"/>
          </p:nvPr>
        </p:nvSpPr>
        <p:spPr>
          <a:xfrm>
            <a:off x="5529950" y="28873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29" name="Google Shape;1329;p34"/>
          <p:cNvGraphicFramePr/>
          <p:nvPr/>
        </p:nvGraphicFramePr>
        <p:xfrm>
          <a:off x="51292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0" name="Google Shape;1330;p34"/>
          <p:cNvGraphicFramePr/>
          <p:nvPr/>
        </p:nvGraphicFramePr>
        <p:xfrm>
          <a:off x="2733000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1" name="Google Shape;1331;p34"/>
          <p:cNvGraphicFramePr/>
          <p:nvPr/>
        </p:nvGraphicFramePr>
        <p:xfrm>
          <a:off x="4953075" y="329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32" name="Google Shape;1332;p34"/>
          <p:cNvSpPr txBox="1"/>
          <p:nvPr>
            <p:ph idx="22" type="body"/>
          </p:nvPr>
        </p:nvSpPr>
        <p:spPr>
          <a:xfrm>
            <a:off x="10893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3" name="Google Shape;1333;p34"/>
          <p:cNvSpPr txBox="1"/>
          <p:nvPr>
            <p:ph idx="23" type="body"/>
          </p:nvPr>
        </p:nvSpPr>
        <p:spPr>
          <a:xfrm>
            <a:off x="10893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4" name="Google Shape;1334;p34"/>
          <p:cNvSpPr txBox="1"/>
          <p:nvPr>
            <p:ph idx="24" type="body"/>
          </p:nvPr>
        </p:nvSpPr>
        <p:spPr>
          <a:xfrm>
            <a:off x="10893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5" name="Google Shape;1335;p34"/>
          <p:cNvSpPr txBox="1"/>
          <p:nvPr>
            <p:ph idx="25" type="body"/>
          </p:nvPr>
        </p:nvSpPr>
        <p:spPr>
          <a:xfrm>
            <a:off x="33096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6" name="Google Shape;1336;p34"/>
          <p:cNvSpPr txBox="1"/>
          <p:nvPr>
            <p:ph idx="26" type="body"/>
          </p:nvPr>
        </p:nvSpPr>
        <p:spPr>
          <a:xfrm>
            <a:off x="33096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7" name="Google Shape;1337;p34"/>
          <p:cNvSpPr txBox="1"/>
          <p:nvPr>
            <p:ph idx="27" type="body"/>
          </p:nvPr>
        </p:nvSpPr>
        <p:spPr>
          <a:xfrm>
            <a:off x="33096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8" name="Google Shape;1338;p34"/>
          <p:cNvSpPr txBox="1"/>
          <p:nvPr>
            <p:ph idx="28" type="body"/>
          </p:nvPr>
        </p:nvSpPr>
        <p:spPr>
          <a:xfrm>
            <a:off x="5529950" y="3293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39" name="Google Shape;1339;p34"/>
          <p:cNvSpPr txBox="1"/>
          <p:nvPr>
            <p:ph idx="29" type="body"/>
          </p:nvPr>
        </p:nvSpPr>
        <p:spPr>
          <a:xfrm>
            <a:off x="5529950" y="3587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0" name="Google Shape;1340;p34"/>
          <p:cNvSpPr txBox="1"/>
          <p:nvPr>
            <p:ph idx="30" type="body"/>
          </p:nvPr>
        </p:nvSpPr>
        <p:spPr>
          <a:xfrm>
            <a:off x="5529950" y="38815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41" name="Google Shape;1341;p34"/>
          <p:cNvGraphicFramePr/>
          <p:nvPr/>
        </p:nvGraphicFramePr>
        <p:xfrm>
          <a:off x="51292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42" name="Google Shape;1342;p34"/>
          <p:cNvGraphicFramePr/>
          <p:nvPr/>
        </p:nvGraphicFramePr>
        <p:xfrm>
          <a:off x="2733000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43" name="Google Shape;1343;p34"/>
          <p:cNvGraphicFramePr/>
          <p:nvPr/>
        </p:nvGraphicFramePr>
        <p:xfrm>
          <a:off x="4953075" y="428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44" name="Google Shape;1344;p34"/>
          <p:cNvSpPr txBox="1"/>
          <p:nvPr>
            <p:ph idx="31" type="body"/>
          </p:nvPr>
        </p:nvSpPr>
        <p:spPr>
          <a:xfrm>
            <a:off x="10893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5" name="Google Shape;1345;p34"/>
          <p:cNvSpPr txBox="1"/>
          <p:nvPr>
            <p:ph idx="32" type="body"/>
          </p:nvPr>
        </p:nvSpPr>
        <p:spPr>
          <a:xfrm>
            <a:off x="10893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6" name="Google Shape;1346;p34"/>
          <p:cNvSpPr txBox="1"/>
          <p:nvPr>
            <p:ph idx="33" type="body"/>
          </p:nvPr>
        </p:nvSpPr>
        <p:spPr>
          <a:xfrm>
            <a:off x="10893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7" name="Google Shape;1347;p34"/>
          <p:cNvSpPr txBox="1"/>
          <p:nvPr>
            <p:ph idx="34" type="body"/>
          </p:nvPr>
        </p:nvSpPr>
        <p:spPr>
          <a:xfrm>
            <a:off x="33096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8" name="Google Shape;1348;p34"/>
          <p:cNvSpPr txBox="1"/>
          <p:nvPr>
            <p:ph idx="35" type="body"/>
          </p:nvPr>
        </p:nvSpPr>
        <p:spPr>
          <a:xfrm>
            <a:off x="33096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49" name="Google Shape;1349;p34"/>
          <p:cNvSpPr txBox="1"/>
          <p:nvPr>
            <p:ph idx="36" type="body"/>
          </p:nvPr>
        </p:nvSpPr>
        <p:spPr>
          <a:xfrm>
            <a:off x="33096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0" name="Google Shape;1350;p34"/>
          <p:cNvSpPr txBox="1"/>
          <p:nvPr>
            <p:ph idx="37" type="body"/>
          </p:nvPr>
        </p:nvSpPr>
        <p:spPr>
          <a:xfrm>
            <a:off x="5529950" y="4287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1" name="Google Shape;1351;p34"/>
          <p:cNvSpPr txBox="1"/>
          <p:nvPr>
            <p:ph idx="38" type="body"/>
          </p:nvPr>
        </p:nvSpPr>
        <p:spPr>
          <a:xfrm>
            <a:off x="5529950" y="4581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2" name="Google Shape;1352;p34"/>
          <p:cNvSpPr txBox="1"/>
          <p:nvPr>
            <p:ph idx="39" type="body"/>
          </p:nvPr>
        </p:nvSpPr>
        <p:spPr>
          <a:xfrm>
            <a:off x="5529950" y="48756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53" name="Google Shape;1353;p34"/>
          <p:cNvGraphicFramePr/>
          <p:nvPr/>
        </p:nvGraphicFramePr>
        <p:xfrm>
          <a:off x="51292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4" name="Google Shape;1354;p34"/>
          <p:cNvGraphicFramePr/>
          <p:nvPr/>
        </p:nvGraphicFramePr>
        <p:xfrm>
          <a:off x="2733000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55" name="Google Shape;1355;p34"/>
          <p:cNvGraphicFramePr/>
          <p:nvPr/>
        </p:nvGraphicFramePr>
        <p:xfrm>
          <a:off x="4953075" y="528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56" name="Google Shape;1356;p34"/>
          <p:cNvSpPr txBox="1"/>
          <p:nvPr>
            <p:ph idx="40" type="body"/>
          </p:nvPr>
        </p:nvSpPr>
        <p:spPr>
          <a:xfrm>
            <a:off x="10893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7" name="Google Shape;1357;p34"/>
          <p:cNvSpPr txBox="1"/>
          <p:nvPr>
            <p:ph idx="41" type="body"/>
          </p:nvPr>
        </p:nvSpPr>
        <p:spPr>
          <a:xfrm>
            <a:off x="10893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8" name="Google Shape;1358;p34"/>
          <p:cNvSpPr txBox="1"/>
          <p:nvPr>
            <p:ph idx="42" type="body"/>
          </p:nvPr>
        </p:nvSpPr>
        <p:spPr>
          <a:xfrm>
            <a:off x="10893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59" name="Google Shape;1359;p34"/>
          <p:cNvSpPr txBox="1"/>
          <p:nvPr>
            <p:ph idx="43" type="body"/>
          </p:nvPr>
        </p:nvSpPr>
        <p:spPr>
          <a:xfrm>
            <a:off x="33096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0" name="Google Shape;1360;p34"/>
          <p:cNvSpPr txBox="1"/>
          <p:nvPr>
            <p:ph idx="44" type="body"/>
          </p:nvPr>
        </p:nvSpPr>
        <p:spPr>
          <a:xfrm>
            <a:off x="33096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1" name="Google Shape;1361;p34"/>
          <p:cNvSpPr txBox="1"/>
          <p:nvPr>
            <p:ph idx="45" type="body"/>
          </p:nvPr>
        </p:nvSpPr>
        <p:spPr>
          <a:xfrm>
            <a:off x="33096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2" name="Google Shape;1362;p34"/>
          <p:cNvSpPr txBox="1"/>
          <p:nvPr>
            <p:ph idx="46" type="body"/>
          </p:nvPr>
        </p:nvSpPr>
        <p:spPr>
          <a:xfrm>
            <a:off x="5529950" y="5281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3" name="Google Shape;1363;p34"/>
          <p:cNvSpPr txBox="1"/>
          <p:nvPr>
            <p:ph idx="47" type="body"/>
          </p:nvPr>
        </p:nvSpPr>
        <p:spPr>
          <a:xfrm>
            <a:off x="5529950" y="5575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4" name="Google Shape;1364;p34"/>
          <p:cNvSpPr txBox="1"/>
          <p:nvPr>
            <p:ph idx="48" type="body"/>
          </p:nvPr>
        </p:nvSpPr>
        <p:spPr>
          <a:xfrm>
            <a:off x="5529950" y="58698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65" name="Google Shape;1365;p34"/>
          <p:cNvGraphicFramePr/>
          <p:nvPr/>
        </p:nvGraphicFramePr>
        <p:xfrm>
          <a:off x="51292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6" name="Google Shape;1366;p34"/>
          <p:cNvGraphicFramePr/>
          <p:nvPr/>
        </p:nvGraphicFramePr>
        <p:xfrm>
          <a:off x="2733000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7" name="Google Shape;1367;p34"/>
          <p:cNvGraphicFramePr/>
          <p:nvPr/>
        </p:nvGraphicFramePr>
        <p:xfrm>
          <a:off x="4953075" y="6276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8" name="Google Shape;1368;p34"/>
          <p:cNvSpPr txBox="1"/>
          <p:nvPr>
            <p:ph idx="49" type="body"/>
          </p:nvPr>
        </p:nvSpPr>
        <p:spPr>
          <a:xfrm>
            <a:off x="10893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69" name="Google Shape;1369;p34"/>
          <p:cNvSpPr txBox="1"/>
          <p:nvPr>
            <p:ph idx="50" type="body"/>
          </p:nvPr>
        </p:nvSpPr>
        <p:spPr>
          <a:xfrm>
            <a:off x="10893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0" name="Google Shape;1370;p34"/>
          <p:cNvSpPr txBox="1"/>
          <p:nvPr>
            <p:ph idx="51" type="body"/>
          </p:nvPr>
        </p:nvSpPr>
        <p:spPr>
          <a:xfrm>
            <a:off x="10893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1" name="Google Shape;1371;p34"/>
          <p:cNvSpPr txBox="1"/>
          <p:nvPr>
            <p:ph idx="52" type="body"/>
          </p:nvPr>
        </p:nvSpPr>
        <p:spPr>
          <a:xfrm>
            <a:off x="33096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2" name="Google Shape;1372;p34"/>
          <p:cNvSpPr txBox="1"/>
          <p:nvPr>
            <p:ph idx="53" type="body"/>
          </p:nvPr>
        </p:nvSpPr>
        <p:spPr>
          <a:xfrm>
            <a:off x="33096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3" name="Google Shape;1373;p34"/>
          <p:cNvSpPr txBox="1"/>
          <p:nvPr>
            <p:ph idx="54" type="body"/>
          </p:nvPr>
        </p:nvSpPr>
        <p:spPr>
          <a:xfrm>
            <a:off x="33096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4" name="Google Shape;1374;p34"/>
          <p:cNvSpPr txBox="1"/>
          <p:nvPr>
            <p:ph idx="55" type="body"/>
          </p:nvPr>
        </p:nvSpPr>
        <p:spPr>
          <a:xfrm>
            <a:off x="5529950" y="6276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5" name="Google Shape;1375;p34"/>
          <p:cNvSpPr txBox="1"/>
          <p:nvPr>
            <p:ph idx="56" type="body"/>
          </p:nvPr>
        </p:nvSpPr>
        <p:spPr>
          <a:xfrm>
            <a:off x="5529950" y="6570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76" name="Google Shape;1376;p34"/>
          <p:cNvSpPr txBox="1"/>
          <p:nvPr>
            <p:ph idx="57" type="body"/>
          </p:nvPr>
        </p:nvSpPr>
        <p:spPr>
          <a:xfrm>
            <a:off x="5529950" y="686402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77" name="Google Shape;1377;p34"/>
          <p:cNvGraphicFramePr/>
          <p:nvPr/>
        </p:nvGraphicFramePr>
        <p:xfrm>
          <a:off x="51292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8" name="Google Shape;1378;p34"/>
          <p:cNvGraphicFramePr/>
          <p:nvPr/>
        </p:nvGraphicFramePr>
        <p:xfrm>
          <a:off x="2733000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79" name="Google Shape;1379;p34"/>
          <p:cNvGraphicFramePr/>
          <p:nvPr/>
        </p:nvGraphicFramePr>
        <p:xfrm>
          <a:off x="4953075" y="727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80" name="Google Shape;1380;p34"/>
          <p:cNvSpPr txBox="1"/>
          <p:nvPr>
            <p:ph idx="58" type="body"/>
          </p:nvPr>
        </p:nvSpPr>
        <p:spPr>
          <a:xfrm>
            <a:off x="10893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1" name="Google Shape;1381;p34"/>
          <p:cNvSpPr txBox="1"/>
          <p:nvPr>
            <p:ph idx="59" type="body"/>
          </p:nvPr>
        </p:nvSpPr>
        <p:spPr>
          <a:xfrm>
            <a:off x="10893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2" name="Google Shape;1382;p34"/>
          <p:cNvSpPr txBox="1"/>
          <p:nvPr>
            <p:ph idx="60" type="body"/>
          </p:nvPr>
        </p:nvSpPr>
        <p:spPr>
          <a:xfrm>
            <a:off x="10893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3" name="Google Shape;1383;p34"/>
          <p:cNvSpPr txBox="1"/>
          <p:nvPr>
            <p:ph idx="61" type="body"/>
          </p:nvPr>
        </p:nvSpPr>
        <p:spPr>
          <a:xfrm>
            <a:off x="33096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4" name="Google Shape;1384;p34"/>
          <p:cNvSpPr txBox="1"/>
          <p:nvPr>
            <p:ph idx="62" type="body"/>
          </p:nvPr>
        </p:nvSpPr>
        <p:spPr>
          <a:xfrm>
            <a:off x="33096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5" name="Google Shape;1385;p34"/>
          <p:cNvSpPr txBox="1"/>
          <p:nvPr>
            <p:ph idx="63" type="body"/>
          </p:nvPr>
        </p:nvSpPr>
        <p:spPr>
          <a:xfrm>
            <a:off x="33096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6" name="Google Shape;1386;p34"/>
          <p:cNvSpPr txBox="1"/>
          <p:nvPr>
            <p:ph idx="64" type="body"/>
          </p:nvPr>
        </p:nvSpPr>
        <p:spPr>
          <a:xfrm>
            <a:off x="5529950" y="7270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7" name="Google Shape;1387;p34"/>
          <p:cNvSpPr txBox="1"/>
          <p:nvPr>
            <p:ph idx="65" type="body"/>
          </p:nvPr>
        </p:nvSpPr>
        <p:spPr>
          <a:xfrm>
            <a:off x="5529950" y="7564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88" name="Google Shape;1388;p34"/>
          <p:cNvSpPr txBox="1"/>
          <p:nvPr>
            <p:ph idx="66" type="body"/>
          </p:nvPr>
        </p:nvSpPr>
        <p:spPr>
          <a:xfrm>
            <a:off x="5529950" y="785820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389" name="Google Shape;1389;p34"/>
          <p:cNvGraphicFramePr/>
          <p:nvPr/>
        </p:nvGraphicFramePr>
        <p:xfrm>
          <a:off x="51292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0" name="Google Shape;1390;p34"/>
          <p:cNvGraphicFramePr/>
          <p:nvPr/>
        </p:nvGraphicFramePr>
        <p:xfrm>
          <a:off x="2733000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91" name="Google Shape;1391;p34"/>
          <p:cNvGraphicFramePr/>
          <p:nvPr/>
        </p:nvGraphicFramePr>
        <p:xfrm>
          <a:off x="4953075" y="826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92" name="Google Shape;1392;p34"/>
          <p:cNvSpPr txBox="1"/>
          <p:nvPr>
            <p:ph idx="67" type="body"/>
          </p:nvPr>
        </p:nvSpPr>
        <p:spPr>
          <a:xfrm>
            <a:off x="10893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3" name="Google Shape;1393;p34"/>
          <p:cNvSpPr txBox="1"/>
          <p:nvPr>
            <p:ph idx="68" type="body"/>
          </p:nvPr>
        </p:nvSpPr>
        <p:spPr>
          <a:xfrm>
            <a:off x="10893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4" name="Google Shape;1394;p34"/>
          <p:cNvSpPr txBox="1"/>
          <p:nvPr>
            <p:ph idx="69" type="body"/>
          </p:nvPr>
        </p:nvSpPr>
        <p:spPr>
          <a:xfrm>
            <a:off x="10893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5" name="Google Shape;1395;p34"/>
          <p:cNvSpPr txBox="1"/>
          <p:nvPr>
            <p:ph idx="70" type="body"/>
          </p:nvPr>
        </p:nvSpPr>
        <p:spPr>
          <a:xfrm>
            <a:off x="33096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6" name="Google Shape;1396;p34"/>
          <p:cNvSpPr txBox="1"/>
          <p:nvPr>
            <p:ph idx="71" type="body"/>
          </p:nvPr>
        </p:nvSpPr>
        <p:spPr>
          <a:xfrm>
            <a:off x="33096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7" name="Google Shape;1397;p34"/>
          <p:cNvSpPr txBox="1"/>
          <p:nvPr>
            <p:ph idx="72" type="body"/>
          </p:nvPr>
        </p:nvSpPr>
        <p:spPr>
          <a:xfrm>
            <a:off x="33096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8" name="Google Shape;1398;p34"/>
          <p:cNvSpPr txBox="1"/>
          <p:nvPr>
            <p:ph idx="73" type="body"/>
          </p:nvPr>
        </p:nvSpPr>
        <p:spPr>
          <a:xfrm>
            <a:off x="5529950" y="8264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399" name="Google Shape;1399;p34"/>
          <p:cNvSpPr txBox="1"/>
          <p:nvPr>
            <p:ph idx="74" type="body"/>
          </p:nvPr>
        </p:nvSpPr>
        <p:spPr>
          <a:xfrm>
            <a:off x="5529950" y="8558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0" name="Google Shape;1400;p34"/>
          <p:cNvSpPr txBox="1"/>
          <p:nvPr>
            <p:ph idx="75" type="body"/>
          </p:nvPr>
        </p:nvSpPr>
        <p:spPr>
          <a:xfrm>
            <a:off x="5529950" y="8852375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graphicFrame>
        <p:nvGraphicFramePr>
          <p:cNvPr id="1401" name="Google Shape;1401;p34"/>
          <p:cNvGraphicFramePr/>
          <p:nvPr/>
        </p:nvGraphicFramePr>
        <p:xfrm>
          <a:off x="2733000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02" name="Google Shape;1402;p34"/>
          <p:cNvGraphicFramePr/>
          <p:nvPr/>
        </p:nvGraphicFramePr>
        <p:xfrm>
          <a:off x="4953075" y="9258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576425"/>
                <a:gridCol w="1517575"/>
              </a:tblGrid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Name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Phone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solidFill>
                            <a:srgbClr val="0B4254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Email</a:t>
                      </a:r>
                      <a:endParaRPr b="1" sz="800">
                        <a:solidFill>
                          <a:srgbClr val="0B4254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rgbClr val="0B4254"/>
                        </a:solidFill>
                        <a:latin typeface="Poppins Medium"/>
                        <a:ea typeface="Poppins Medium"/>
                        <a:cs typeface="Poppins Medium"/>
                        <a:sym typeface="Poppins Medium"/>
                      </a:endParaRPr>
                    </a:p>
                  </a:txBody>
                  <a:tcPr marT="0" marB="0" marR="0" marL="10800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3" name="Google Shape;1403;p34"/>
          <p:cNvSpPr txBox="1"/>
          <p:nvPr>
            <p:ph idx="76" type="body"/>
          </p:nvPr>
        </p:nvSpPr>
        <p:spPr>
          <a:xfrm>
            <a:off x="10893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4" name="Google Shape;1404;p34"/>
          <p:cNvSpPr txBox="1"/>
          <p:nvPr>
            <p:ph idx="77" type="body"/>
          </p:nvPr>
        </p:nvSpPr>
        <p:spPr>
          <a:xfrm>
            <a:off x="10893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5" name="Google Shape;1405;p34"/>
          <p:cNvSpPr txBox="1"/>
          <p:nvPr>
            <p:ph idx="78" type="body"/>
          </p:nvPr>
        </p:nvSpPr>
        <p:spPr>
          <a:xfrm>
            <a:off x="10893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6" name="Google Shape;1406;p34"/>
          <p:cNvSpPr txBox="1"/>
          <p:nvPr>
            <p:ph idx="79" type="body"/>
          </p:nvPr>
        </p:nvSpPr>
        <p:spPr>
          <a:xfrm>
            <a:off x="33096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7" name="Google Shape;1407;p34"/>
          <p:cNvSpPr txBox="1"/>
          <p:nvPr>
            <p:ph idx="80" type="body"/>
          </p:nvPr>
        </p:nvSpPr>
        <p:spPr>
          <a:xfrm>
            <a:off x="33096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8" name="Google Shape;1408;p34"/>
          <p:cNvSpPr txBox="1"/>
          <p:nvPr>
            <p:ph idx="81" type="body"/>
          </p:nvPr>
        </p:nvSpPr>
        <p:spPr>
          <a:xfrm>
            <a:off x="33096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09" name="Google Shape;1409;p34"/>
          <p:cNvSpPr txBox="1"/>
          <p:nvPr>
            <p:ph idx="82" type="body"/>
          </p:nvPr>
        </p:nvSpPr>
        <p:spPr>
          <a:xfrm>
            <a:off x="5529950" y="9258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0" name="Google Shape;1410;p34"/>
          <p:cNvSpPr txBox="1"/>
          <p:nvPr>
            <p:ph idx="83" type="body"/>
          </p:nvPr>
        </p:nvSpPr>
        <p:spPr>
          <a:xfrm>
            <a:off x="5529950" y="9552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1" name="Google Shape;1411;p34"/>
          <p:cNvSpPr txBox="1"/>
          <p:nvPr>
            <p:ph idx="84" type="body"/>
          </p:nvPr>
        </p:nvSpPr>
        <p:spPr>
          <a:xfrm>
            <a:off x="5529950" y="9846550"/>
            <a:ext cx="1517700" cy="294000"/>
          </a:xfrm>
          <a:prstGeom prst="rect">
            <a:avLst/>
          </a:prstGeom>
        </p:spPr>
        <p:txBody>
          <a:bodyPr anchorCtr="0" anchor="ctr" bIns="0" lIns="72000" spcFirstLastPara="1" rIns="0" wrap="square" tIns="0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1pPr>
            <a:lvl2pPr indent="-279400" lvl="1" marL="914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2pPr>
            <a:lvl3pPr indent="-279400" lvl="2" marL="1371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3pPr>
            <a:lvl4pPr indent="-279400" lvl="3" marL="1828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4pPr>
            <a:lvl5pPr indent="-279400" lvl="4" marL="22860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5pPr>
            <a:lvl6pPr indent="-279400" lvl="5" marL="27432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6pPr>
            <a:lvl7pPr indent="-279400" lvl="6" marL="32004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●"/>
              <a:defRPr sz="800">
                <a:latin typeface="Poppins"/>
                <a:ea typeface="Poppins"/>
                <a:cs typeface="Poppins"/>
                <a:sym typeface="Poppins"/>
              </a:defRPr>
            </a:lvl7pPr>
            <a:lvl8pPr indent="-279400" lvl="7" marL="36576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○"/>
              <a:defRPr sz="800">
                <a:latin typeface="Poppins"/>
                <a:ea typeface="Poppins"/>
                <a:cs typeface="Poppins"/>
                <a:sym typeface="Poppins"/>
              </a:defRPr>
            </a:lvl8pPr>
            <a:lvl9pPr indent="-279400" lvl="8" marL="4114800" rtl="0">
              <a:spcBef>
                <a:spcPts val="0"/>
              </a:spcBef>
              <a:spcAft>
                <a:spcPts val="0"/>
              </a:spcAft>
              <a:buSzPts val="800"/>
              <a:buFont typeface="Poppins"/>
              <a:buChar char="■"/>
              <a:defRPr sz="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">
  <p:cSld name="CUSTOM_1_1_1_1_1_1_1"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" name="Google Shape;1413;p35"/>
          <p:cNvGraphicFramePr/>
          <p:nvPr/>
        </p:nvGraphicFramePr>
        <p:xfrm>
          <a:off x="300125" y="1298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{C3BE646D-FB38-4B1F-AEFC-6DBB1A8BF1E4}</a:tableStyleId>
              </a:tblPr>
              <a:tblGrid>
                <a:gridCol w="749325"/>
                <a:gridCol w="1182025"/>
                <a:gridCol w="1051400"/>
                <a:gridCol w="994250"/>
                <a:gridCol w="813275"/>
                <a:gridCol w="851375"/>
                <a:gridCol w="1318100"/>
              </a:tblGrid>
              <a:tr h="654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DATE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DESCRIPTION /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TOPIC OF 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ACTIVITY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TYPE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PROVIDER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VERIFIED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EVIDENCE HELD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HOURS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PROFESSIONAL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0B4254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STANDARDS</a:t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0B4254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0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414" name="Google Shape;1414;p35"/>
          <p:cNvSpPr/>
          <p:nvPr/>
        </p:nvSpPr>
        <p:spPr>
          <a:xfrm>
            <a:off x="6498100" y="10195800"/>
            <a:ext cx="916200" cy="41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5" name="Google Shape;1415;p35" title="TES TS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35" title="Asset 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591" y="687725"/>
            <a:ext cx="6554819" cy="41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35"/>
          <p:cNvSpPr txBox="1"/>
          <p:nvPr>
            <p:ph idx="1" type="body"/>
          </p:nvPr>
        </p:nvSpPr>
        <p:spPr>
          <a:xfrm>
            <a:off x="295350" y="19554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8" name="Google Shape;1418;p35"/>
          <p:cNvSpPr txBox="1"/>
          <p:nvPr>
            <p:ph idx="2" type="body"/>
          </p:nvPr>
        </p:nvSpPr>
        <p:spPr>
          <a:xfrm>
            <a:off x="1048825" y="19554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19" name="Google Shape;1419;p35"/>
          <p:cNvSpPr txBox="1"/>
          <p:nvPr>
            <p:ph idx="3" type="body"/>
          </p:nvPr>
        </p:nvSpPr>
        <p:spPr>
          <a:xfrm>
            <a:off x="2233525" y="19554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0" name="Google Shape;1420;p35"/>
          <p:cNvSpPr txBox="1"/>
          <p:nvPr>
            <p:ph idx="4" type="body"/>
          </p:nvPr>
        </p:nvSpPr>
        <p:spPr>
          <a:xfrm>
            <a:off x="3285525" y="19554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1" name="Google Shape;1421;p35"/>
          <p:cNvSpPr txBox="1"/>
          <p:nvPr>
            <p:ph idx="5" type="body"/>
          </p:nvPr>
        </p:nvSpPr>
        <p:spPr>
          <a:xfrm>
            <a:off x="4271200" y="19554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2" name="Google Shape;1422;p35"/>
          <p:cNvSpPr txBox="1"/>
          <p:nvPr>
            <p:ph idx="6" type="body"/>
          </p:nvPr>
        </p:nvSpPr>
        <p:spPr>
          <a:xfrm>
            <a:off x="5091025" y="19554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3" name="Google Shape;1423;p35"/>
          <p:cNvSpPr txBox="1"/>
          <p:nvPr>
            <p:ph idx="7" type="body"/>
          </p:nvPr>
        </p:nvSpPr>
        <p:spPr>
          <a:xfrm>
            <a:off x="5948750" y="19554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4" name="Google Shape;1424;p35"/>
          <p:cNvSpPr txBox="1"/>
          <p:nvPr>
            <p:ph idx="8" type="body"/>
          </p:nvPr>
        </p:nvSpPr>
        <p:spPr>
          <a:xfrm>
            <a:off x="295350" y="28605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5" name="Google Shape;1425;p35"/>
          <p:cNvSpPr txBox="1"/>
          <p:nvPr>
            <p:ph idx="9" type="body"/>
          </p:nvPr>
        </p:nvSpPr>
        <p:spPr>
          <a:xfrm>
            <a:off x="1048825" y="28605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6" name="Google Shape;1426;p35"/>
          <p:cNvSpPr txBox="1"/>
          <p:nvPr>
            <p:ph idx="13" type="body"/>
          </p:nvPr>
        </p:nvSpPr>
        <p:spPr>
          <a:xfrm>
            <a:off x="2233525" y="28605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7" name="Google Shape;1427;p35"/>
          <p:cNvSpPr txBox="1"/>
          <p:nvPr>
            <p:ph idx="14" type="body"/>
          </p:nvPr>
        </p:nvSpPr>
        <p:spPr>
          <a:xfrm>
            <a:off x="3285525" y="28605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8" name="Google Shape;1428;p35"/>
          <p:cNvSpPr txBox="1"/>
          <p:nvPr>
            <p:ph idx="15" type="body"/>
          </p:nvPr>
        </p:nvSpPr>
        <p:spPr>
          <a:xfrm>
            <a:off x="4271200" y="28605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29" name="Google Shape;1429;p35"/>
          <p:cNvSpPr txBox="1"/>
          <p:nvPr>
            <p:ph idx="16" type="body"/>
          </p:nvPr>
        </p:nvSpPr>
        <p:spPr>
          <a:xfrm>
            <a:off x="5091025" y="28605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0" name="Google Shape;1430;p35"/>
          <p:cNvSpPr txBox="1"/>
          <p:nvPr>
            <p:ph idx="17" type="body"/>
          </p:nvPr>
        </p:nvSpPr>
        <p:spPr>
          <a:xfrm>
            <a:off x="5948750" y="28605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1" name="Google Shape;1431;p35"/>
          <p:cNvSpPr txBox="1"/>
          <p:nvPr>
            <p:ph idx="18" type="body"/>
          </p:nvPr>
        </p:nvSpPr>
        <p:spPr>
          <a:xfrm>
            <a:off x="295350" y="37609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2" name="Google Shape;1432;p35"/>
          <p:cNvSpPr txBox="1"/>
          <p:nvPr>
            <p:ph idx="19" type="body"/>
          </p:nvPr>
        </p:nvSpPr>
        <p:spPr>
          <a:xfrm>
            <a:off x="1048825" y="37609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3" name="Google Shape;1433;p35"/>
          <p:cNvSpPr txBox="1"/>
          <p:nvPr>
            <p:ph idx="20" type="body"/>
          </p:nvPr>
        </p:nvSpPr>
        <p:spPr>
          <a:xfrm>
            <a:off x="2233525" y="37609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4" name="Google Shape;1434;p35"/>
          <p:cNvSpPr txBox="1"/>
          <p:nvPr>
            <p:ph idx="21" type="body"/>
          </p:nvPr>
        </p:nvSpPr>
        <p:spPr>
          <a:xfrm>
            <a:off x="3285525" y="37609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5" name="Google Shape;1435;p35"/>
          <p:cNvSpPr txBox="1"/>
          <p:nvPr>
            <p:ph idx="22" type="body"/>
          </p:nvPr>
        </p:nvSpPr>
        <p:spPr>
          <a:xfrm>
            <a:off x="4271200" y="37609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6" name="Google Shape;1436;p35"/>
          <p:cNvSpPr txBox="1"/>
          <p:nvPr>
            <p:ph idx="23" type="body"/>
          </p:nvPr>
        </p:nvSpPr>
        <p:spPr>
          <a:xfrm>
            <a:off x="5091025" y="37609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7" name="Google Shape;1437;p35"/>
          <p:cNvSpPr txBox="1"/>
          <p:nvPr>
            <p:ph idx="24" type="body"/>
          </p:nvPr>
        </p:nvSpPr>
        <p:spPr>
          <a:xfrm>
            <a:off x="5948750" y="37609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8" name="Google Shape;1438;p35"/>
          <p:cNvSpPr txBox="1"/>
          <p:nvPr>
            <p:ph idx="25" type="body"/>
          </p:nvPr>
        </p:nvSpPr>
        <p:spPr>
          <a:xfrm>
            <a:off x="295350" y="46660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39" name="Google Shape;1439;p35"/>
          <p:cNvSpPr txBox="1"/>
          <p:nvPr>
            <p:ph idx="26" type="body"/>
          </p:nvPr>
        </p:nvSpPr>
        <p:spPr>
          <a:xfrm>
            <a:off x="1048825" y="46660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0" name="Google Shape;1440;p35"/>
          <p:cNvSpPr txBox="1"/>
          <p:nvPr>
            <p:ph idx="27" type="body"/>
          </p:nvPr>
        </p:nvSpPr>
        <p:spPr>
          <a:xfrm>
            <a:off x="2233525" y="46660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1" name="Google Shape;1441;p35"/>
          <p:cNvSpPr txBox="1"/>
          <p:nvPr>
            <p:ph idx="28" type="body"/>
          </p:nvPr>
        </p:nvSpPr>
        <p:spPr>
          <a:xfrm>
            <a:off x="3285525" y="46660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2" name="Google Shape;1442;p35"/>
          <p:cNvSpPr txBox="1"/>
          <p:nvPr>
            <p:ph idx="29" type="body"/>
          </p:nvPr>
        </p:nvSpPr>
        <p:spPr>
          <a:xfrm>
            <a:off x="4271200" y="46660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3" name="Google Shape;1443;p35"/>
          <p:cNvSpPr txBox="1"/>
          <p:nvPr>
            <p:ph idx="30" type="body"/>
          </p:nvPr>
        </p:nvSpPr>
        <p:spPr>
          <a:xfrm>
            <a:off x="5091025" y="46660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4" name="Google Shape;1444;p35"/>
          <p:cNvSpPr txBox="1"/>
          <p:nvPr>
            <p:ph idx="31" type="body"/>
          </p:nvPr>
        </p:nvSpPr>
        <p:spPr>
          <a:xfrm>
            <a:off x="5948750" y="46660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5" name="Google Shape;1445;p35"/>
          <p:cNvSpPr txBox="1"/>
          <p:nvPr>
            <p:ph idx="32" type="body"/>
          </p:nvPr>
        </p:nvSpPr>
        <p:spPr>
          <a:xfrm>
            <a:off x="295350" y="557120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6" name="Google Shape;1446;p35"/>
          <p:cNvSpPr txBox="1"/>
          <p:nvPr>
            <p:ph idx="33" type="body"/>
          </p:nvPr>
        </p:nvSpPr>
        <p:spPr>
          <a:xfrm>
            <a:off x="1048825" y="557120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7" name="Google Shape;1447;p35"/>
          <p:cNvSpPr txBox="1"/>
          <p:nvPr>
            <p:ph idx="34" type="body"/>
          </p:nvPr>
        </p:nvSpPr>
        <p:spPr>
          <a:xfrm>
            <a:off x="2233525" y="557120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8" name="Google Shape;1448;p35"/>
          <p:cNvSpPr txBox="1"/>
          <p:nvPr>
            <p:ph idx="35" type="body"/>
          </p:nvPr>
        </p:nvSpPr>
        <p:spPr>
          <a:xfrm>
            <a:off x="3285525" y="557120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49" name="Google Shape;1449;p35"/>
          <p:cNvSpPr txBox="1"/>
          <p:nvPr>
            <p:ph idx="36" type="body"/>
          </p:nvPr>
        </p:nvSpPr>
        <p:spPr>
          <a:xfrm>
            <a:off x="4271200" y="557120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0" name="Google Shape;1450;p35"/>
          <p:cNvSpPr txBox="1"/>
          <p:nvPr>
            <p:ph idx="37" type="body"/>
          </p:nvPr>
        </p:nvSpPr>
        <p:spPr>
          <a:xfrm>
            <a:off x="5091025" y="557120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1" name="Google Shape;1451;p35"/>
          <p:cNvSpPr txBox="1"/>
          <p:nvPr>
            <p:ph idx="38" type="body"/>
          </p:nvPr>
        </p:nvSpPr>
        <p:spPr>
          <a:xfrm>
            <a:off x="5948750" y="557120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2" name="Google Shape;1452;p35"/>
          <p:cNvSpPr txBox="1"/>
          <p:nvPr>
            <p:ph idx="39" type="body"/>
          </p:nvPr>
        </p:nvSpPr>
        <p:spPr>
          <a:xfrm>
            <a:off x="295350" y="64810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3" name="Google Shape;1453;p35"/>
          <p:cNvSpPr txBox="1"/>
          <p:nvPr>
            <p:ph idx="40" type="body"/>
          </p:nvPr>
        </p:nvSpPr>
        <p:spPr>
          <a:xfrm>
            <a:off x="1048825" y="64810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4" name="Google Shape;1454;p35"/>
          <p:cNvSpPr txBox="1"/>
          <p:nvPr>
            <p:ph idx="41" type="body"/>
          </p:nvPr>
        </p:nvSpPr>
        <p:spPr>
          <a:xfrm>
            <a:off x="2233525" y="64810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5" name="Google Shape;1455;p35"/>
          <p:cNvSpPr txBox="1"/>
          <p:nvPr>
            <p:ph idx="42" type="body"/>
          </p:nvPr>
        </p:nvSpPr>
        <p:spPr>
          <a:xfrm>
            <a:off x="3285525" y="64810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6" name="Google Shape;1456;p35"/>
          <p:cNvSpPr txBox="1"/>
          <p:nvPr>
            <p:ph idx="43" type="body"/>
          </p:nvPr>
        </p:nvSpPr>
        <p:spPr>
          <a:xfrm>
            <a:off x="4271200" y="64810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7" name="Google Shape;1457;p35"/>
          <p:cNvSpPr txBox="1"/>
          <p:nvPr>
            <p:ph idx="44" type="body"/>
          </p:nvPr>
        </p:nvSpPr>
        <p:spPr>
          <a:xfrm>
            <a:off x="5091025" y="64810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8" name="Google Shape;1458;p35"/>
          <p:cNvSpPr txBox="1"/>
          <p:nvPr>
            <p:ph idx="45" type="body"/>
          </p:nvPr>
        </p:nvSpPr>
        <p:spPr>
          <a:xfrm>
            <a:off x="5948750" y="64810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59" name="Google Shape;1459;p35"/>
          <p:cNvSpPr txBox="1"/>
          <p:nvPr>
            <p:ph idx="46" type="body"/>
          </p:nvPr>
        </p:nvSpPr>
        <p:spPr>
          <a:xfrm>
            <a:off x="295350" y="7386150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0" name="Google Shape;1460;p35"/>
          <p:cNvSpPr txBox="1"/>
          <p:nvPr>
            <p:ph idx="47" type="body"/>
          </p:nvPr>
        </p:nvSpPr>
        <p:spPr>
          <a:xfrm>
            <a:off x="1048825" y="7386150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1" name="Google Shape;1461;p35"/>
          <p:cNvSpPr txBox="1"/>
          <p:nvPr>
            <p:ph idx="48" type="body"/>
          </p:nvPr>
        </p:nvSpPr>
        <p:spPr>
          <a:xfrm>
            <a:off x="2233525" y="7386150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2" name="Google Shape;1462;p35"/>
          <p:cNvSpPr txBox="1"/>
          <p:nvPr>
            <p:ph idx="49" type="body"/>
          </p:nvPr>
        </p:nvSpPr>
        <p:spPr>
          <a:xfrm>
            <a:off x="3285525" y="7386150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3" name="Google Shape;1463;p35"/>
          <p:cNvSpPr txBox="1"/>
          <p:nvPr>
            <p:ph idx="50" type="body"/>
          </p:nvPr>
        </p:nvSpPr>
        <p:spPr>
          <a:xfrm>
            <a:off x="4271200" y="7386150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4" name="Google Shape;1464;p35"/>
          <p:cNvSpPr txBox="1"/>
          <p:nvPr>
            <p:ph idx="51" type="body"/>
          </p:nvPr>
        </p:nvSpPr>
        <p:spPr>
          <a:xfrm>
            <a:off x="5091025" y="7386150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5" name="Google Shape;1465;p35"/>
          <p:cNvSpPr txBox="1"/>
          <p:nvPr>
            <p:ph idx="52" type="body"/>
          </p:nvPr>
        </p:nvSpPr>
        <p:spPr>
          <a:xfrm>
            <a:off x="5948750" y="7386150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6" name="Google Shape;1466;p35"/>
          <p:cNvSpPr txBox="1"/>
          <p:nvPr>
            <p:ph idx="53" type="body"/>
          </p:nvPr>
        </p:nvSpPr>
        <p:spPr>
          <a:xfrm>
            <a:off x="295350" y="829127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7" name="Google Shape;1467;p35"/>
          <p:cNvSpPr txBox="1"/>
          <p:nvPr>
            <p:ph idx="54" type="body"/>
          </p:nvPr>
        </p:nvSpPr>
        <p:spPr>
          <a:xfrm>
            <a:off x="1048825" y="829127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8" name="Google Shape;1468;p35"/>
          <p:cNvSpPr txBox="1"/>
          <p:nvPr>
            <p:ph idx="55" type="body"/>
          </p:nvPr>
        </p:nvSpPr>
        <p:spPr>
          <a:xfrm>
            <a:off x="2233525" y="829127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69" name="Google Shape;1469;p35"/>
          <p:cNvSpPr txBox="1"/>
          <p:nvPr>
            <p:ph idx="56" type="body"/>
          </p:nvPr>
        </p:nvSpPr>
        <p:spPr>
          <a:xfrm>
            <a:off x="3285525" y="829127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0" name="Google Shape;1470;p35"/>
          <p:cNvSpPr txBox="1"/>
          <p:nvPr>
            <p:ph idx="57" type="body"/>
          </p:nvPr>
        </p:nvSpPr>
        <p:spPr>
          <a:xfrm>
            <a:off x="4271200" y="829127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1" name="Google Shape;1471;p35"/>
          <p:cNvSpPr txBox="1"/>
          <p:nvPr>
            <p:ph idx="58" type="body"/>
          </p:nvPr>
        </p:nvSpPr>
        <p:spPr>
          <a:xfrm>
            <a:off x="5091025" y="829127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2" name="Google Shape;1472;p35"/>
          <p:cNvSpPr txBox="1"/>
          <p:nvPr>
            <p:ph idx="59" type="body"/>
          </p:nvPr>
        </p:nvSpPr>
        <p:spPr>
          <a:xfrm>
            <a:off x="5948750" y="829127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3" name="Google Shape;1473;p35"/>
          <p:cNvSpPr txBox="1"/>
          <p:nvPr>
            <p:ph idx="60" type="body"/>
          </p:nvPr>
        </p:nvSpPr>
        <p:spPr>
          <a:xfrm>
            <a:off x="295350" y="9201125"/>
            <a:ext cx="76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4" name="Google Shape;1474;p35"/>
          <p:cNvSpPr txBox="1"/>
          <p:nvPr>
            <p:ph idx="61" type="body"/>
          </p:nvPr>
        </p:nvSpPr>
        <p:spPr>
          <a:xfrm>
            <a:off x="1048825" y="9201125"/>
            <a:ext cx="11832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5" name="Google Shape;1475;p35"/>
          <p:cNvSpPr txBox="1"/>
          <p:nvPr>
            <p:ph idx="62" type="body"/>
          </p:nvPr>
        </p:nvSpPr>
        <p:spPr>
          <a:xfrm>
            <a:off x="2233525" y="9201125"/>
            <a:ext cx="1050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6" name="Google Shape;1476;p35"/>
          <p:cNvSpPr txBox="1"/>
          <p:nvPr>
            <p:ph idx="63" type="body"/>
          </p:nvPr>
        </p:nvSpPr>
        <p:spPr>
          <a:xfrm>
            <a:off x="3285525" y="9201125"/>
            <a:ext cx="9936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7" name="Google Shape;1477;p35"/>
          <p:cNvSpPr txBox="1"/>
          <p:nvPr>
            <p:ph idx="64" type="body"/>
          </p:nvPr>
        </p:nvSpPr>
        <p:spPr>
          <a:xfrm>
            <a:off x="4271200" y="9201125"/>
            <a:ext cx="818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8" name="Google Shape;1478;p35"/>
          <p:cNvSpPr txBox="1"/>
          <p:nvPr>
            <p:ph idx="65" type="body"/>
          </p:nvPr>
        </p:nvSpPr>
        <p:spPr>
          <a:xfrm>
            <a:off x="5091025" y="9201125"/>
            <a:ext cx="8514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479" name="Google Shape;1479;p35"/>
          <p:cNvSpPr txBox="1"/>
          <p:nvPr>
            <p:ph idx="66" type="body"/>
          </p:nvPr>
        </p:nvSpPr>
        <p:spPr>
          <a:xfrm>
            <a:off x="5948750" y="9201125"/>
            <a:ext cx="1311000" cy="902100"/>
          </a:xfrm>
          <a:prstGeom prst="rect">
            <a:avLst/>
          </a:prstGeom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>
            <a:lvl1pPr indent="-285750" lvl="0" marL="457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1pPr>
            <a:lvl2pPr indent="-285750" lvl="1" marL="914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2pPr>
            <a:lvl3pPr indent="-285750" lvl="2" marL="1371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3pPr>
            <a:lvl4pPr indent="-285750" lvl="3" marL="1828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4pPr>
            <a:lvl5pPr indent="-285750" lvl="4" marL="22860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5pPr>
            <a:lvl6pPr indent="-285750" lvl="5" marL="27432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6pPr>
            <a:lvl7pPr indent="-285750" lvl="6" marL="32004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●"/>
              <a:defRPr sz="900">
                <a:latin typeface="Poppins"/>
                <a:ea typeface="Poppins"/>
                <a:cs typeface="Poppins"/>
                <a:sym typeface="Poppins"/>
              </a:defRPr>
            </a:lvl7pPr>
            <a:lvl8pPr indent="-285750" lvl="7" marL="36576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○"/>
              <a:defRPr sz="900">
                <a:latin typeface="Poppins"/>
                <a:ea typeface="Poppins"/>
                <a:cs typeface="Poppins"/>
                <a:sym typeface="Poppins"/>
              </a:defRPr>
            </a:lvl8pPr>
            <a:lvl9pPr indent="-285750" lvl="8" marL="4114800" rtl="0" algn="ctr">
              <a:spcBef>
                <a:spcPts val="0"/>
              </a:spcBef>
              <a:spcAft>
                <a:spcPts val="0"/>
              </a:spcAft>
              <a:buSzPts val="900"/>
              <a:buFont typeface="Poppins"/>
              <a:buChar char="■"/>
              <a:defRPr sz="9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">
  <p:cSld name="CUSTOM_1_1_1_1_1_1_1_1"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1" name="Google Shape;1481;p36" title="Throw Kindness Quo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36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">
  <p:cSld name="CUSTOM_1_1_1_1_1_1_1_1_1"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" name="Google Shape;1484;p37" title="Shine like Stars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37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">
  <p:cSld name="CUSTOM_1_1_1_1_1_1_1_1_1_1"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7" name="Google Shape;1487;p38" title="Positive Enegery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8" name="Google Shape;1488;p38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9532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">
  <p:cSld name="CUSTOM_1_1_1_1_1_1_1_1_1_1_1"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0" name="Google Shape;1490;p39" title="The Future is Bright Quote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39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75" y="10236372"/>
            <a:ext cx="630176" cy="30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">
  <p:cSld name="CUSTOM_1_1_1_1_1_1_1_1_1_1_1_1"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Google Shape;1493;p40" title="Quote Post Cards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971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05069" y="10374925"/>
            <a:ext cx="285657" cy="138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40" title="TES - Whit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0219" y="5136175"/>
            <a:ext cx="285657" cy="138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">
  <p:cSld name="CUSTOM_1_1_1_1_1_1_1_1_1_1_1_1_1"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9" name="Google Shape;1499;p41" title="Mindfulness Colour Sheet 1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">
  <p:cSld name="CUSTOM_1_1_1_1_1_1_1_1_1_1_1_1_1_1"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1" name="Google Shape;1501;p42" title="Mindfulness Colour Sheet 2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">
  <p:cSld name="CUSTOM_1_1_1_1_1_1_1_1_1_1_1_1_1_1_1"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3" name="Google Shape;1503;p43" title="Mindfulness Colour Sheet 3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 1 1 1 1 1 1 1 1 1 1 1 1 1">
  <p:cSld name="CUSTOM_1_1_1_1_1_1_1_1_1_1_1_1_1_1_1_1"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" name="Google Shape;1505;p44" title="Mindfulness Colour Sheet 3 copy.png"/>
          <p:cNvPicPr preferRelativeResize="0"/>
          <p:nvPr/>
        </p:nvPicPr>
        <p:blipFill rotWithShape="1">
          <a:blip r:embed="rId2">
            <a:alphaModFix/>
          </a:blip>
          <a:srcRect b="40" l="0" r="0" t="40"/>
          <a:stretch/>
        </p:blipFill>
        <p:spPr>
          <a:xfrm>
            <a:off x="-19725" y="-19725"/>
            <a:ext cx="7583118" cy="107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p44" title="TES TS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5350" y="9916475"/>
            <a:ext cx="769300" cy="3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45"/>
          <p:cNvSpPr txBox="1"/>
          <p:nvPr>
            <p:ph idx="1" type="body"/>
          </p:nvPr>
        </p:nvSpPr>
        <p:spPr>
          <a:xfrm>
            <a:off x="678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45"/>
          <p:cNvSpPr txBox="1"/>
          <p:nvPr>
            <p:ph idx="2" type="body"/>
          </p:nvPr>
        </p:nvSpPr>
        <p:spPr>
          <a:xfrm>
            <a:off x="680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45"/>
          <p:cNvSpPr txBox="1"/>
          <p:nvPr>
            <p:ph idx="3" type="body"/>
          </p:nvPr>
        </p:nvSpPr>
        <p:spPr>
          <a:xfrm>
            <a:off x="17839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4" name="Google Shape;1514;p45"/>
          <p:cNvSpPr txBox="1"/>
          <p:nvPr>
            <p:ph idx="4" type="body"/>
          </p:nvPr>
        </p:nvSpPr>
        <p:spPr>
          <a:xfrm>
            <a:off x="17859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5" name="Google Shape;1515;p45"/>
          <p:cNvSpPr txBox="1"/>
          <p:nvPr>
            <p:ph idx="5" type="body"/>
          </p:nvPr>
        </p:nvSpPr>
        <p:spPr>
          <a:xfrm>
            <a:off x="28891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6" name="Google Shape;1516;p45"/>
          <p:cNvSpPr txBox="1"/>
          <p:nvPr>
            <p:ph idx="6" type="body"/>
          </p:nvPr>
        </p:nvSpPr>
        <p:spPr>
          <a:xfrm>
            <a:off x="28911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45"/>
          <p:cNvSpPr txBox="1"/>
          <p:nvPr>
            <p:ph idx="7" type="body"/>
          </p:nvPr>
        </p:nvSpPr>
        <p:spPr>
          <a:xfrm>
            <a:off x="39943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45"/>
          <p:cNvSpPr txBox="1"/>
          <p:nvPr>
            <p:ph idx="8" type="body"/>
          </p:nvPr>
        </p:nvSpPr>
        <p:spPr>
          <a:xfrm>
            <a:off x="39963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45"/>
          <p:cNvSpPr txBox="1"/>
          <p:nvPr>
            <p:ph idx="9" type="body"/>
          </p:nvPr>
        </p:nvSpPr>
        <p:spPr>
          <a:xfrm>
            <a:off x="50995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0" name="Google Shape;1520;p45"/>
          <p:cNvSpPr txBox="1"/>
          <p:nvPr>
            <p:ph idx="13" type="body"/>
          </p:nvPr>
        </p:nvSpPr>
        <p:spPr>
          <a:xfrm>
            <a:off x="51015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45"/>
          <p:cNvSpPr txBox="1"/>
          <p:nvPr>
            <p:ph idx="14" type="body"/>
          </p:nvPr>
        </p:nvSpPr>
        <p:spPr>
          <a:xfrm>
            <a:off x="6204750" y="1171525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2" name="Google Shape;1522;p45"/>
          <p:cNvSpPr txBox="1"/>
          <p:nvPr>
            <p:ph idx="15" type="body"/>
          </p:nvPr>
        </p:nvSpPr>
        <p:spPr>
          <a:xfrm>
            <a:off x="6206750" y="863875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p45"/>
          <p:cNvSpPr txBox="1"/>
          <p:nvPr>
            <p:ph idx="16" type="body"/>
          </p:nvPr>
        </p:nvSpPr>
        <p:spPr>
          <a:xfrm>
            <a:off x="678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4" name="Google Shape;1524;p45"/>
          <p:cNvSpPr txBox="1"/>
          <p:nvPr>
            <p:ph idx="17" type="body"/>
          </p:nvPr>
        </p:nvSpPr>
        <p:spPr>
          <a:xfrm>
            <a:off x="680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p45"/>
          <p:cNvSpPr txBox="1"/>
          <p:nvPr>
            <p:ph idx="18" type="body"/>
          </p:nvPr>
        </p:nvSpPr>
        <p:spPr>
          <a:xfrm>
            <a:off x="17839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45"/>
          <p:cNvSpPr txBox="1"/>
          <p:nvPr>
            <p:ph idx="19" type="body"/>
          </p:nvPr>
        </p:nvSpPr>
        <p:spPr>
          <a:xfrm>
            <a:off x="17859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7" name="Google Shape;1527;p45"/>
          <p:cNvSpPr txBox="1"/>
          <p:nvPr>
            <p:ph idx="20" type="body"/>
          </p:nvPr>
        </p:nvSpPr>
        <p:spPr>
          <a:xfrm>
            <a:off x="28891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8" name="Google Shape;1528;p45"/>
          <p:cNvSpPr txBox="1"/>
          <p:nvPr>
            <p:ph idx="21" type="body"/>
          </p:nvPr>
        </p:nvSpPr>
        <p:spPr>
          <a:xfrm>
            <a:off x="28911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29" name="Google Shape;1529;p45"/>
          <p:cNvSpPr txBox="1"/>
          <p:nvPr>
            <p:ph idx="22" type="body"/>
          </p:nvPr>
        </p:nvSpPr>
        <p:spPr>
          <a:xfrm>
            <a:off x="39943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45"/>
          <p:cNvSpPr txBox="1"/>
          <p:nvPr>
            <p:ph idx="23" type="body"/>
          </p:nvPr>
        </p:nvSpPr>
        <p:spPr>
          <a:xfrm>
            <a:off x="39963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45"/>
          <p:cNvSpPr txBox="1"/>
          <p:nvPr>
            <p:ph idx="24" type="body"/>
          </p:nvPr>
        </p:nvSpPr>
        <p:spPr>
          <a:xfrm>
            <a:off x="50995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45"/>
          <p:cNvSpPr txBox="1"/>
          <p:nvPr>
            <p:ph idx="25" type="body"/>
          </p:nvPr>
        </p:nvSpPr>
        <p:spPr>
          <a:xfrm>
            <a:off x="51015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45"/>
          <p:cNvSpPr txBox="1"/>
          <p:nvPr>
            <p:ph idx="26" type="body"/>
          </p:nvPr>
        </p:nvSpPr>
        <p:spPr>
          <a:xfrm>
            <a:off x="6204750" y="30460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45"/>
          <p:cNvSpPr txBox="1"/>
          <p:nvPr>
            <p:ph idx="27" type="body"/>
          </p:nvPr>
        </p:nvSpPr>
        <p:spPr>
          <a:xfrm>
            <a:off x="6206750" y="27384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45"/>
          <p:cNvSpPr txBox="1"/>
          <p:nvPr>
            <p:ph idx="28" type="body"/>
          </p:nvPr>
        </p:nvSpPr>
        <p:spPr>
          <a:xfrm>
            <a:off x="678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6" name="Google Shape;1536;p45"/>
          <p:cNvSpPr txBox="1"/>
          <p:nvPr>
            <p:ph idx="29" type="body"/>
          </p:nvPr>
        </p:nvSpPr>
        <p:spPr>
          <a:xfrm>
            <a:off x="680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7" name="Google Shape;1537;p45"/>
          <p:cNvSpPr txBox="1"/>
          <p:nvPr>
            <p:ph idx="30" type="body"/>
          </p:nvPr>
        </p:nvSpPr>
        <p:spPr>
          <a:xfrm>
            <a:off x="17839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8" name="Google Shape;1538;p45"/>
          <p:cNvSpPr txBox="1"/>
          <p:nvPr>
            <p:ph idx="31" type="body"/>
          </p:nvPr>
        </p:nvSpPr>
        <p:spPr>
          <a:xfrm>
            <a:off x="17859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39" name="Google Shape;1539;p45"/>
          <p:cNvSpPr txBox="1"/>
          <p:nvPr>
            <p:ph idx="32" type="body"/>
          </p:nvPr>
        </p:nvSpPr>
        <p:spPr>
          <a:xfrm>
            <a:off x="28891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0" name="Google Shape;1540;p45"/>
          <p:cNvSpPr txBox="1"/>
          <p:nvPr>
            <p:ph idx="33" type="body"/>
          </p:nvPr>
        </p:nvSpPr>
        <p:spPr>
          <a:xfrm>
            <a:off x="28911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45"/>
          <p:cNvSpPr txBox="1"/>
          <p:nvPr>
            <p:ph idx="34" type="body"/>
          </p:nvPr>
        </p:nvSpPr>
        <p:spPr>
          <a:xfrm>
            <a:off x="39943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45"/>
          <p:cNvSpPr txBox="1"/>
          <p:nvPr>
            <p:ph idx="35" type="body"/>
          </p:nvPr>
        </p:nvSpPr>
        <p:spPr>
          <a:xfrm>
            <a:off x="39963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45"/>
          <p:cNvSpPr txBox="1"/>
          <p:nvPr>
            <p:ph idx="36" type="body"/>
          </p:nvPr>
        </p:nvSpPr>
        <p:spPr>
          <a:xfrm>
            <a:off x="50995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4" name="Google Shape;1544;p45"/>
          <p:cNvSpPr txBox="1"/>
          <p:nvPr>
            <p:ph idx="37" type="body"/>
          </p:nvPr>
        </p:nvSpPr>
        <p:spPr>
          <a:xfrm>
            <a:off x="51015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45"/>
          <p:cNvSpPr txBox="1"/>
          <p:nvPr>
            <p:ph idx="38" type="body"/>
          </p:nvPr>
        </p:nvSpPr>
        <p:spPr>
          <a:xfrm>
            <a:off x="6204750" y="492298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45"/>
          <p:cNvSpPr txBox="1"/>
          <p:nvPr>
            <p:ph idx="39" type="body"/>
          </p:nvPr>
        </p:nvSpPr>
        <p:spPr>
          <a:xfrm>
            <a:off x="6206750" y="461533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45"/>
          <p:cNvSpPr txBox="1"/>
          <p:nvPr>
            <p:ph idx="40" type="body"/>
          </p:nvPr>
        </p:nvSpPr>
        <p:spPr>
          <a:xfrm>
            <a:off x="678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8" name="Google Shape;1548;p45"/>
          <p:cNvSpPr txBox="1"/>
          <p:nvPr>
            <p:ph idx="41" type="body"/>
          </p:nvPr>
        </p:nvSpPr>
        <p:spPr>
          <a:xfrm>
            <a:off x="680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45"/>
          <p:cNvSpPr txBox="1"/>
          <p:nvPr>
            <p:ph idx="42" type="body"/>
          </p:nvPr>
        </p:nvSpPr>
        <p:spPr>
          <a:xfrm>
            <a:off x="17839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45"/>
          <p:cNvSpPr txBox="1"/>
          <p:nvPr>
            <p:ph idx="43" type="body"/>
          </p:nvPr>
        </p:nvSpPr>
        <p:spPr>
          <a:xfrm>
            <a:off x="17859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45"/>
          <p:cNvSpPr txBox="1"/>
          <p:nvPr>
            <p:ph idx="44" type="body"/>
          </p:nvPr>
        </p:nvSpPr>
        <p:spPr>
          <a:xfrm>
            <a:off x="28891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2" name="Google Shape;1552;p45"/>
          <p:cNvSpPr txBox="1"/>
          <p:nvPr>
            <p:ph idx="45" type="body"/>
          </p:nvPr>
        </p:nvSpPr>
        <p:spPr>
          <a:xfrm>
            <a:off x="28911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45"/>
          <p:cNvSpPr txBox="1"/>
          <p:nvPr>
            <p:ph idx="46" type="body"/>
          </p:nvPr>
        </p:nvSpPr>
        <p:spPr>
          <a:xfrm>
            <a:off x="39943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45"/>
          <p:cNvSpPr txBox="1"/>
          <p:nvPr>
            <p:ph idx="47" type="body"/>
          </p:nvPr>
        </p:nvSpPr>
        <p:spPr>
          <a:xfrm>
            <a:off x="39963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45"/>
          <p:cNvSpPr txBox="1"/>
          <p:nvPr>
            <p:ph idx="48" type="body"/>
          </p:nvPr>
        </p:nvSpPr>
        <p:spPr>
          <a:xfrm>
            <a:off x="50995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45"/>
          <p:cNvSpPr txBox="1"/>
          <p:nvPr>
            <p:ph idx="49" type="body"/>
          </p:nvPr>
        </p:nvSpPr>
        <p:spPr>
          <a:xfrm>
            <a:off x="51015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45"/>
          <p:cNvSpPr txBox="1"/>
          <p:nvPr>
            <p:ph idx="50" type="body"/>
          </p:nvPr>
        </p:nvSpPr>
        <p:spPr>
          <a:xfrm>
            <a:off x="6204750" y="67949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45"/>
          <p:cNvSpPr txBox="1"/>
          <p:nvPr>
            <p:ph idx="51" type="body"/>
          </p:nvPr>
        </p:nvSpPr>
        <p:spPr>
          <a:xfrm>
            <a:off x="6206750" y="64872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45"/>
          <p:cNvSpPr txBox="1"/>
          <p:nvPr>
            <p:ph idx="52" type="body"/>
          </p:nvPr>
        </p:nvSpPr>
        <p:spPr>
          <a:xfrm>
            <a:off x="678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45"/>
          <p:cNvSpPr txBox="1"/>
          <p:nvPr>
            <p:ph idx="53" type="body"/>
          </p:nvPr>
        </p:nvSpPr>
        <p:spPr>
          <a:xfrm>
            <a:off x="680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45"/>
          <p:cNvSpPr txBox="1"/>
          <p:nvPr>
            <p:ph idx="54" type="body"/>
          </p:nvPr>
        </p:nvSpPr>
        <p:spPr>
          <a:xfrm>
            <a:off x="17839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45"/>
          <p:cNvSpPr txBox="1"/>
          <p:nvPr>
            <p:ph idx="55" type="body"/>
          </p:nvPr>
        </p:nvSpPr>
        <p:spPr>
          <a:xfrm>
            <a:off x="17859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45"/>
          <p:cNvSpPr txBox="1"/>
          <p:nvPr>
            <p:ph idx="56" type="body"/>
          </p:nvPr>
        </p:nvSpPr>
        <p:spPr>
          <a:xfrm>
            <a:off x="28891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45"/>
          <p:cNvSpPr txBox="1"/>
          <p:nvPr>
            <p:ph idx="57" type="body"/>
          </p:nvPr>
        </p:nvSpPr>
        <p:spPr>
          <a:xfrm>
            <a:off x="28911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45"/>
          <p:cNvSpPr txBox="1"/>
          <p:nvPr>
            <p:ph idx="58" type="body"/>
          </p:nvPr>
        </p:nvSpPr>
        <p:spPr>
          <a:xfrm>
            <a:off x="39943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45"/>
          <p:cNvSpPr txBox="1"/>
          <p:nvPr>
            <p:ph idx="59" type="body"/>
          </p:nvPr>
        </p:nvSpPr>
        <p:spPr>
          <a:xfrm>
            <a:off x="39963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p45"/>
          <p:cNvSpPr txBox="1"/>
          <p:nvPr>
            <p:ph idx="60" type="body"/>
          </p:nvPr>
        </p:nvSpPr>
        <p:spPr>
          <a:xfrm>
            <a:off x="50995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45"/>
          <p:cNvSpPr txBox="1"/>
          <p:nvPr>
            <p:ph idx="61" type="body"/>
          </p:nvPr>
        </p:nvSpPr>
        <p:spPr>
          <a:xfrm>
            <a:off x="51015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45"/>
          <p:cNvSpPr txBox="1"/>
          <p:nvPr>
            <p:ph idx="62" type="body"/>
          </p:nvPr>
        </p:nvSpPr>
        <p:spPr>
          <a:xfrm>
            <a:off x="6204750" y="8677038"/>
            <a:ext cx="1046100" cy="1489200"/>
          </a:xfrm>
          <a:prstGeom prst="rect">
            <a:avLst/>
          </a:prstGeom>
        </p:spPr>
        <p:txBody>
          <a:bodyPr anchorCtr="0" anchor="t" bIns="0" lIns="0" spcFirstLastPara="1" rIns="0" wrap="square" tIns="36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45"/>
          <p:cNvSpPr txBox="1"/>
          <p:nvPr>
            <p:ph idx="63" type="body"/>
          </p:nvPr>
        </p:nvSpPr>
        <p:spPr>
          <a:xfrm>
            <a:off x="6206750" y="8369388"/>
            <a:ext cx="1046100" cy="30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p46"/>
          <p:cNvSpPr txBox="1"/>
          <p:nvPr>
            <p:ph idx="1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46"/>
          <p:cNvSpPr txBox="1"/>
          <p:nvPr>
            <p:ph idx="4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46"/>
          <p:cNvSpPr txBox="1"/>
          <p:nvPr>
            <p:ph idx="5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46"/>
          <p:cNvSpPr txBox="1"/>
          <p:nvPr>
            <p:ph idx="6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46"/>
          <p:cNvSpPr txBox="1"/>
          <p:nvPr>
            <p:ph idx="3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46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46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46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46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46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47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47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1" name="Google Shape;1591;p47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2" name="Google Shape;1592;p47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3" name="Google Shape;1593;p47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4" name="Google Shape;1594;p47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47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47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47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47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48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48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48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48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48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48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48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48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48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48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49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49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49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49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49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49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49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49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49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49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50"/>
          <p:cNvSpPr txBox="1"/>
          <p:nvPr>
            <p:ph idx="1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50"/>
          <p:cNvSpPr txBox="1"/>
          <p:nvPr>
            <p:ph idx="3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50"/>
          <p:cNvSpPr txBox="1"/>
          <p:nvPr>
            <p:ph idx="4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50"/>
          <p:cNvSpPr txBox="1"/>
          <p:nvPr>
            <p:ph idx="5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50"/>
          <p:cNvSpPr txBox="1"/>
          <p:nvPr>
            <p:ph idx="6" type="body"/>
          </p:nvPr>
        </p:nvSpPr>
        <p:spPr>
          <a:xfrm>
            <a:off x="508025" y="101247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50"/>
          <p:cNvSpPr txBox="1"/>
          <p:nvPr>
            <p:ph idx="7" type="body"/>
          </p:nvPr>
        </p:nvSpPr>
        <p:spPr>
          <a:xfrm>
            <a:off x="508025" y="2575345"/>
            <a:ext cx="4610700" cy="12714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50"/>
          <p:cNvSpPr txBox="1"/>
          <p:nvPr>
            <p:ph idx="8" type="body"/>
          </p:nvPr>
        </p:nvSpPr>
        <p:spPr>
          <a:xfrm>
            <a:off x="508025" y="4120638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8" name="Google Shape;1638;p50"/>
          <p:cNvSpPr txBox="1"/>
          <p:nvPr>
            <p:ph idx="9" type="body"/>
          </p:nvPr>
        </p:nvSpPr>
        <p:spPr>
          <a:xfrm>
            <a:off x="508025" y="5683375"/>
            <a:ext cx="4610700" cy="12891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39" name="Google Shape;1639;p50"/>
          <p:cNvSpPr txBox="1"/>
          <p:nvPr>
            <p:ph idx="13" type="body"/>
          </p:nvPr>
        </p:nvSpPr>
        <p:spPr>
          <a:xfrm>
            <a:off x="508025" y="72388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0" name="Google Shape;1640;p50"/>
          <p:cNvSpPr txBox="1"/>
          <p:nvPr>
            <p:ph idx="14" type="body"/>
          </p:nvPr>
        </p:nvSpPr>
        <p:spPr>
          <a:xfrm>
            <a:off x="508025" y="8801625"/>
            <a:ext cx="4610700" cy="1296600"/>
          </a:xfrm>
          <a:prstGeom prst="rect">
            <a:avLst/>
          </a:prstGeom>
        </p:spPr>
        <p:txBody>
          <a:bodyPr anchorCtr="0" anchor="t" bIns="91425" lIns="16200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51"/>
          <p:cNvSpPr txBox="1"/>
          <p:nvPr>
            <p:ph idx="1" type="body"/>
          </p:nvPr>
        </p:nvSpPr>
        <p:spPr>
          <a:xfrm>
            <a:off x="2643175" y="55690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51"/>
          <p:cNvSpPr txBox="1"/>
          <p:nvPr>
            <p:ph idx="3" type="body"/>
          </p:nvPr>
        </p:nvSpPr>
        <p:spPr>
          <a:xfrm>
            <a:off x="3923400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51"/>
          <p:cNvSpPr txBox="1"/>
          <p:nvPr>
            <p:ph idx="4" type="body"/>
          </p:nvPr>
        </p:nvSpPr>
        <p:spPr>
          <a:xfrm>
            <a:off x="4782475" y="55690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8" name="Google Shape;1648;p51"/>
          <p:cNvSpPr txBox="1"/>
          <p:nvPr>
            <p:ph idx="5" type="body"/>
          </p:nvPr>
        </p:nvSpPr>
        <p:spPr>
          <a:xfrm>
            <a:off x="5512175" y="979625"/>
            <a:ext cx="1539000" cy="91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49" name="Google Shape;1649;p51"/>
          <p:cNvSpPr txBox="1"/>
          <p:nvPr>
            <p:ph idx="6" type="body"/>
          </p:nvPr>
        </p:nvSpPr>
        <p:spPr>
          <a:xfrm>
            <a:off x="671575" y="9734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51"/>
          <p:cNvSpPr txBox="1"/>
          <p:nvPr>
            <p:ph idx="7" type="body"/>
          </p:nvPr>
        </p:nvSpPr>
        <p:spPr>
          <a:xfrm>
            <a:off x="671575" y="17109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51"/>
          <p:cNvSpPr txBox="1"/>
          <p:nvPr>
            <p:ph idx="8" type="body"/>
          </p:nvPr>
        </p:nvSpPr>
        <p:spPr>
          <a:xfrm>
            <a:off x="671575" y="243741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51"/>
          <p:cNvSpPr txBox="1"/>
          <p:nvPr>
            <p:ph idx="9" type="body"/>
          </p:nvPr>
        </p:nvSpPr>
        <p:spPr>
          <a:xfrm>
            <a:off x="671575" y="317483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3" name="Google Shape;1653;p51"/>
          <p:cNvSpPr txBox="1"/>
          <p:nvPr>
            <p:ph idx="13" type="body"/>
          </p:nvPr>
        </p:nvSpPr>
        <p:spPr>
          <a:xfrm>
            <a:off x="671575" y="388017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51"/>
          <p:cNvSpPr txBox="1"/>
          <p:nvPr>
            <p:ph idx="14" type="body"/>
          </p:nvPr>
        </p:nvSpPr>
        <p:spPr>
          <a:xfrm>
            <a:off x="671575" y="461760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51"/>
          <p:cNvSpPr txBox="1"/>
          <p:nvPr>
            <p:ph idx="15" type="body"/>
          </p:nvPr>
        </p:nvSpPr>
        <p:spPr>
          <a:xfrm>
            <a:off x="2643175" y="5544150"/>
            <a:ext cx="735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51"/>
          <p:cNvSpPr txBox="1"/>
          <p:nvPr>
            <p:ph idx="16" type="body"/>
          </p:nvPr>
        </p:nvSpPr>
        <p:spPr>
          <a:xfrm>
            <a:off x="3923400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7" name="Google Shape;1657;p51"/>
          <p:cNvSpPr txBox="1"/>
          <p:nvPr>
            <p:ph idx="17" type="body"/>
          </p:nvPr>
        </p:nvSpPr>
        <p:spPr>
          <a:xfrm>
            <a:off x="4782475" y="5544150"/>
            <a:ext cx="327300" cy="16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51"/>
          <p:cNvSpPr txBox="1"/>
          <p:nvPr>
            <p:ph idx="18" type="body"/>
          </p:nvPr>
        </p:nvSpPr>
        <p:spPr>
          <a:xfrm>
            <a:off x="671575" y="59607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51"/>
          <p:cNvSpPr txBox="1"/>
          <p:nvPr>
            <p:ph idx="19" type="body"/>
          </p:nvPr>
        </p:nvSpPr>
        <p:spPr>
          <a:xfrm>
            <a:off x="671575" y="66981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0" name="Google Shape;1660;p51"/>
          <p:cNvSpPr txBox="1"/>
          <p:nvPr>
            <p:ph idx="20" type="body"/>
          </p:nvPr>
        </p:nvSpPr>
        <p:spPr>
          <a:xfrm>
            <a:off x="671575" y="7424663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51"/>
          <p:cNvSpPr txBox="1"/>
          <p:nvPr>
            <p:ph idx="21" type="body"/>
          </p:nvPr>
        </p:nvSpPr>
        <p:spPr>
          <a:xfrm>
            <a:off x="671575" y="8162088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2" name="Google Shape;1662;p51"/>
          <p:cNvSpPr txBox="1"/>
          <p:nvPr>
            <p:ph idx="22" type="body"/>
          </p:nvPr>
        </p:nvSpPr>
        <p:spPr>
          <a:xfrm>
            <a:off x="671575" y="8867425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663" name="Google Shape;1663;p51"/>
          <p:cNvSpPr txBox="1"/>
          <p:nvPr>
            <p:ph idx="23" type="body"/>
          </p:nvPr>
        </p:nvSpPr>
        <p:spPr>
          <a:xfrm>
            <a:off x="671575" y="9604850"/>
            <a:ext cx="4454700" cy="53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52"/>
          <p:cNvSpPr txBox="1"/>
          <p:nvPr>
            <p:ph idx="1" type="body"/>
          </p:nvPr>
        </p:nvSpPr>
        <p:spPr>
          <a:xfrm>
            <a:off x="488150" y="633375"/>
            <a:ext cx="6579300" cy="8623200"/>
          </a:xfrm>
          <a:prstGeom prst="rect">
            <a:avLst/>
          </a:prstGeom>
        </p:spPr>
        <p:txBody>
          <a:bodyPr anchorCtr="0" anchor="t" bIns="0" lIns="36000" spcFirstLastPara="1" rIns="0" wrap="square" tIns="108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3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