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22.xml"/>
  <Override ContentType="application/vnd.openxmlformats-officedocument.presentationml.notesSlide+xml" PartName="/ppt/notesSlides/notesSlide311.xml"/>
  <Override ContentType="application/vnd.openxmlformats-officedocument.presentationml.notesSlide+xml" PartName="/ppt/notesSlides/notesSlide39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206.xml"/>
  <Override ContentType="application/vnd.openxmlformats-officedocument.presentationml.notesSlide+xml" PartName="/ppt/notesSlides/notesSlide230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03.xml"/>
  <Override ContentType="application/vnd.openxmlformats-officedocument.presentationml.notesSlide+xml" PartName="/ppt/notesSlides/notesSlide389.xml"/>
  <Override ContentType="application/vnd.openxmlformats-officedocument.presentationml.notesSlide+xml" PartName="/ppt/notesSlides/notesSlide400.xml"/>
  <Override ContentType="application/vnd.openxmlformats-officedocument.presentationml.notesSlide+xml" PartName="/ppt/notesSlides/notesSlide21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90.xml"/>
  <Override ContentType="application/vnd.openxmlformats-officedocument.presentationml.notesSlide+xml" PartName="/ppt/notesSlides/notesSlide407.xml"/>
  <Override ContentType="application/vnd.openxmlformats-officedocument.presentationml.notesSlide+xml" PartName="/ppt/notesSlides/notesSlide196.xml"/>
  <Override ContentType="application/vnd.openxmlformats-officedocument.presentationml.notesSlide+xml" PartName="/ppt/notesSlides/notesSlide423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293.xml"/>
  <Override ContentType="application/vnd.openxmlformats-officedocument.presentationml.notesSlide+xml" PartName="/ppt/notesSlides/notesSlide277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326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374.xml"/>
  <Override ContentType="application/vnd.openxmlformats-officedocument.presentationml.notesSlide+xml" PartName="/ppt/notesSlides/notesSlide229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261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358.xml"/>
  <Override ContentType="application/vnd.openxmlformats-officedocument.presentationml.notesSlide+xml" PartName="/ppt/notesSlides/notesSlide342.xml"/>
  <Override ContentType="application/vnd.openxmlformats-officedocument.presentationml.notesSlide+xml" PartName="/ppt/notesSlides/notesSlide270.xml"/>
  <Override ContentType="application/vnd.openxmlformats-officedocument.presentationml.notesSlide+xml" PartName="/ppt/notesSlides/notesSlide253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38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432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351.xml"/>
  <Override ContentType="application/vnd.openxmlformats-officedocument.presentationml.notesSlide+xml" PartName="/ppt/notesSlides/notesSlide319.xml"/>
  <Override ContentType="application/vnd.openxmlformats-officedocument.presentationml.notesSlide+xml" PartName="/ppt/notesSlides/notesSlide334.xml"/>
  <Override ContentType="application/vnd.openxmlformats-officedocument.presentationml.notesSlide+xml" PartName="/ppt/notesSlides/notesSlide349.xml"/>
  <Override ContentType="application/vnd.openxmlformats-officedocument.presentationml.notesSlide+xml" PartName="/ppt/notesSlides/notesSlide187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366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285.xml"/>
  <Override ContentType="application/vnd.openxmlformats-officedocument.presentationml.notesSlide+xml" PartName="/ppt/notesSlides/notesSlide415.xml"/>
  <Override ContentType="application/vnd.openxmlformats-officedocument.presentationml.notesSlide+xml" PartName="/ppt/notesSlides/notesSlide268.xml"/>
  <Override ContentType="application/vnd.openxmlformats-officedocument.presentationml.notesSlide+xml" PartName="/ppt/notesSlides/notesSlide30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213.xml"/>
  <Override ContentType="application/vnd.openxmlformats-officedocument.presentationml.notesSlide+xml" PartName="/ppt/notesSlides/notesSlide388.xml"/>
  <Override ContentType="application/vnd.openxmlformats-officedocument.presentationml.notesSlide+xml" PartName="/ppt/notesSlides/notesSlide223.xml"/>
  <Override ContentType="application/vnd.openxmlformats-officedocument.presentationml.notesSlide+xml" PartName="/ppt/notesSlides/notesSlide40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31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320.xml"/>
  <Override ContentType="application/vnd.openxmlformats-officedocument.presentationml.notesSlide+xml" PartName="/ppt/notesSlides/notesSlide24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95.xml"/>
  <Override ContentType="application/vnd.openxmlformats-officedocument.presentationml.notesSlide+xml" PartName="/ppt/notesSlides/notesSlide373.xml"/>
  <Override ContentType="application/vnd.openxmlformats-officedocument.presentationml.notesSlide+xml" PartName="/ppt/notesSlides/notesSlide39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357.xml"/>
  <Override ContentType="application/vnd.openxmlformats-officedocument.presentationml.notesSlide+xml" PartName="/ppt/notesSlides/notesSlide424.xml"/>
  <Override ContentType="application/vnd.openxmlformats-officedocument.presentationml.notesSlide+xml" PartName="/ppt/notesSlides/notesSlide294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25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341.xml"/>
  <Override ContentType="application/vnd.openxmlformats-officedocument.presentationml.notesSlide+xml" PartName="/ppt/notesSlides/notesSlide367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278.xml"/>
  <Override ContentType="application/vnd.openxmlformats-officedocument.presentationml.notesSlide+xml" PartName="/ppt/notesSlides/notesSlide414.xml"/>
  <Override ContentType="application/vnd.openxmlformats-officedocument.presentationml.notesSlide+xml" PartName="/ppt/notesSlides/notesSlide2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245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431.xml"/>
  <Override ContentType="application/vnd.openxmlformats-officedocument.presentationml.notesSlide+xml" PartName="/ppt/notesSlides/notesSlide190.xml"/>
  <Override ContentType="application/vnd.openxmlformats-officedocument.presentationml.notesSlide+xml" PartName="/ppt/notesSlides/notesSlide26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335.xml"/>
  <Override ContentType="application/vnd.openxmlformats-officedocument.presentationml.notesSlide+xml" PartName="/ppt/notesSlides/notesSlide318.xml"/>
  <Override ContentType="application/vnd.openxmlformats-officedocument.presentationml.notesSlide+xml" PartName="/ppt/notesSlides/notesSlide284.xml"/>
  <Override ContentType="application/vnd.openxmlformats-officedocument.presentationml.notesSlide+xml" PartName="/ppt/notesSlides/notesSlide352.xml"/>
  <Override ContentType="application/vnd.openxmlformats-officedocument.presentationml.notesSlide+xml" PartName="/ppt/notesSlides/notesSlide267.xml"/>
  <Override ContentType="application/vnd.openxmlformats-officedocument.presentationml.notesSlide+xml" PartName="/ppt/notesSlides/notesSlide429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207.xml"/>
  <Override ContentType="application/vnd.openxmlformats-officedocument.presentationml.notesSlide+xml" PartName="/ppt/notesSlides/notesSlide299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88.xml"/>
  <Override ContentType="application/vnd.openxmlformats-officedocument.presentationml.notesSlide+xml" PartName="/ppt/notesSlides/notesSlide291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239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86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94.xml"/>
  <Override ContentType="application/vnd.openxmlformats-officedocument.presentationml.notesSlide+xml" PartName="/ppt/notesSlides/notesSlide409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17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372.xml"/>
  <Override ContentType="application/vnd.openxmlformats-officedocument.presentationml.notesSlide+xml" PartName="/ppt/notesSlides/notesSlide263.xml"/>
  <Override ContentType="application/vnd.openxmlformats-officedocument.presentationml.notesSlide+xml" PartName="/ppt/notesSlides/notesSlide259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220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30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3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16.xml"/>
  <Override ContentType="application/vnd.openxmlformats-officedocument.presentationml.notesSlide+xml" PartName="/ppt/notesSlides/notesSlide387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21.xml"/>
  <Override ContentType="application/vnd.openxmlformats-officedocument.presentationml.notesSlide+xml" PartName="/ppt/notesSlides/notesSlide430.xml"/>
  <Override ContentType="application/vnd.openxmlformats-officedocument.presentationml.notesSlide+xml" PartName="/ppt/notesSlides/notesSlide287.xml"/>
  <Override ContentType="application/vnd.openxmlformats-officedocument.presentationml.notesSlide+xml" PartName="/ppt/notesSlides/notesSlide392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308.xml"/>
  <Override ContentType="application/vnd.openxmlformats-officedocument.presentationml.notesSlide+xml" PartName="/ppt/notesSlides/notesSlide279.xml"/>
  <Override ContentType="application/vnd.openxmlformats-officedocument.presentationml.notesSlide+xml" PartName="/ppt/notesSlides/notesSlide236.xml"/>
  <Override ContentType="application/vnd.openxmlformats-officedocument.presentationml.notesSlide+xml" PartName="/ppt/notesSlides/notesSlide244.xml"/>
  <Override ContentType="application/vnd.openxmlformats-officedocument.presentationml.notesSlide+xml" PartName="/ppt/notesSlides/notesSlide201.xml"/>
  <Override ContentType="application/vnd.openxmlformats-officedocument.presentationml.notesSlide+xml" PartName="/ppt/notesSlides/notesSlide402.xml"/>
  <Override ContentType="application/vnd.openxmlformats-officedocument.presentationml.notesSlide+xml" PartName="/ppt/notesSlides/notesSlide191.xml"/>
  <Override ContentType="application/vnd.openxmlformats-officedocument.presentationml.notesSlide+xml" PartName="/ppt/notesSlides/notesSlide20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321.xml"/>
  <Override ContentType="application/vnd.openxmlformats-officedocument.presentationml.notesSlide+xml" PartName="/ppt/notesSlides/notesSlide36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17.xml"/>
  <Override ContentType="application/vnd.openxmlformats-officedocument.presentationml.notesSlide+xml" PartName="/ppt/notesSlides/notesSlide336.xml"/>
  <Override ContentType="application/vnd.openxmlformats-officedocument.presentationml.notesSlide+xml" PartName="/ppt/notesSlides/notesSlide272.xml"/>
  <Override ContentType="application/vnd.openxmlformats-officedocument.presentationml.notesSlide+xml" PartName="/ppt/notesSlides/notesSlide379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93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85.xml"/>
  <Override ContentType="application/vnd.openxmlformats-officedocument.presentationml.notesSlide+xml" PartName="/ppt/notesSlides/notesSlide371.xml"/>
  <Override ContentType="application/vnd.openxmlformats-officedocument.presentationml.notesSlide+xml" PartName="/ppt/notesSlides/notesSlide215.xml"/>
  <Override ContentType="application/vnd.openxmlformats-officedocument.presentationml.notesSlide+xml" PartName="/ppt/notesSlides/notesSlide401.xml"/>
  <Override ContentType="application/vnd.openxmlformats-officedocument.presentationml.notesSlide+xml" PartName="/ppt/notesSlides/notesSlide258.xml"/>
  <Override ContentType="application/vnd.openxmlformats-officedocument.presentationml.notesSlide+xml" PartName="/ppt/notesSlides/notesSlide292.xml"/>
  <Override ContentType="application/vnd.openxmlformats-officedocument.presentationml.notesSlide+xml" PartName="/ppt/notesSlides/notesSlide337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343.xml"/>
  <Override ContentType="application/vnd.openxmlformats-officedocument.presentationml.notesSlide+xml" PartName="/ppt/notesSlides/notesSlide300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38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26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221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309.xml"/>
  <Override ContentType="application/vnd.openxmlformats-officedocument.presentationml.notesSlide+xml" PartName="/ppt/notesSlides/notesSlide359.xml"/>
  <Override ContentType="application/vnd.openxmlformats-officedocument.presentationml.notesSlide+xml" PartName="/ppt/notesSlides/notesSlide316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43.xml"/>
  <Override ContentType="application/vnd.openxmlformats-officedocument.presentationml.notesSlide+xml" PartName="/ppt/notesSlides/notesSlide200.xml"/>
  <Override ContentType="application/vnd.openxmlformats-officedocument.presentationml.notesSlide+xml" PartName="/ppt/notesSlides/notesSlide350.xml"/>
  <Override ContentType="application/vnd.openxmlformats-officedocument.presentationml.notesSlide+xml" PartName="/ppt/notesSlides/notesSlide393.xml"/>
  <Override ContentType="application/vnd.openxmlformats-officedocument.presentationml.notesSlide+xml" PartName="/ppt/notesSlides/notesSlide209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422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271.xml"/>
  <Override ContentType="application/vnd.openxmlformats-officedocument.presentationml.notesSlide+xml" PartName="/ppt/notesSlides/notesSlide365.xml"/>
  <Override ContentType="application/vnd.openxmlformats-officedocument.presentationml.notesSlide+xml" PartName="/ppt/notesSlides/notesSlide416.xml"/>
  <Override ContentType="application/vnd.openxmlformats-officedocument.presentationml.notesSlide+xml" PartName="/ppt/notesSlides/notesSlide237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2.xml"/>
  <Override ContentType="application/vnd.openxmlformats-officedocument.presentationml.notesSlide+xml" PartName="/ppt/notesSlides/notesSlide286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322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354.xml"/>
  <Override ContentType="application/vnd.openxmlformats-officedocument.presentationml.notesSlide+xml" PartName="/ppt/notesSlides/notesSlide257.xml"/>
  <Override ContentType="application/vnd.openxmlformats-officedocument.presentationml.notesSlide+xml" PartName="/ppt/notesSlides/notesSlide26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249.xml"/>
  <Override ContentType="application/vnd.openxmlformats-officedocument.presentationml.notesSlide+xml" PartName="/ppt/notesSlides/notesSlide273.xml"/>
  <Override ContentType="application/vnd.openxmlformats-officedocument.presentationml.notesSlide+xml" PartName="/ppt/notesSlides/notesSlide338.xml"/>
  <Override ContentType="application/vnd.openxmlformats-officedocument.presentationml.notesSlide+xml" PartName="/ppt/notesSlides/notesSlide362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427.xml"/>
  <Override ContentType="application/vnd.openxmlformats-officedocument.presentationml.notesSlide+xml" PartName="/ppt/notesSlides/notesSlide346.xml"/>
  <Override ContentType="application/vnd.openxmlformats-officedocument.presentationml.notesSlide+xml" PartName="/ppt/notesSlides/notesSlide369.xml"/>
  <Override ContentType="application/vnd.openxmlformats-officedocument.presentationml.notesSlide+xml" PartName="/ppt/notesSlides/notesSlide250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02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4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34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8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81.xml"/>
  <Override ContentType="application/vnd.openxmlformats-officedocument.presentationml.notesSlide+xml" PartName="/ppt/notesSlides/notesSlide331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0.xml"/>
  <Override ContentType="application/vnd.openxmlformats-officedocument.presentationml.notesSlide+xml" PartName="/ppt/notesSlides/notesSlide377.xml"/>
  <Override ContentType="application/vnd.openxmlformats-officedocument.presentationml.notesSlide+xml" PartName="/ppt/notesSlides/notesSlide315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404.xml"/>
  <Override ContentType="application/vnd.openxmlformats-officedocument.presentationml.notesSlide+xml" PartName="/ppt/notesSlides/notesSlide394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296.xml"/>
  <Override ContentType="application/vnd.openxmlformats-officedocument.presentationml.notesSlide+xml" PartName="/ppt/notesSlides/notesSlide385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30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23.xml"/>
  <Override ContentType="application/vnd.openxmlformats-officedocument.presentationml.notesSlide+xml" PartName="/ppt/notesSlides/notesSlide370.xml"/>
  <Override ContentType="application/vnd.openxmlformats-officedocument.presentationml.notesSlide+xml" PartName="/ppt/notesSlides/notesSlide225.xml"/>
  <Override ContentType="application/vnd.openxmlformats-officedocument.presentationml.notesSlide+xml" PartName="/ppt/notesSlides/notesSlide242.xml"/>
  <Override ContentType="application/vnd.openxmlformats-officedocument.presentationml.notesSlide+xml" PartName="/ppt/notesSlides/notesSlide329.xml"/>
  <Override ContentType="application/vnd.openxmlformats-officedocument.presentationml.notesSlide+xml" PartName="/ppt/notesSlides/notesSlide290.xml"/>
  <Override ContentType="application/vnd.openxmlformats-officedocument.presentationml.notesSlide+xml" PartName="/ppt/notesSlides/notesSlide418.xml"/>
  <Override ContentType="application/vnd.openxmlformats-officedocument.presentationml.notesSlide+xml" PartName="/ppt/notesSlides/notesSlide274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45.xml"/>
  <Override ContentType="application/vnd.openxmlformats-officedocument.presentationml.notesSlide+xml" PartName="/ppt/notesSlides/notesSlide256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363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266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03.xml"/>
  <Override ContentType="application/vnd.openxmlformats-officedocument.presentationml.notesSlide+xml" PartName="/ppt/notesSlides/notesSlide330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289.xml"/>
  <Override ContentType="application/vnd.openxmlformats-officedocument.presentationml.notesSlide+xml" PartName="/ppt/notesSlides/notesSlide280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217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31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339.xml"/>
  <Override ContentType="application/vnd.openxmlformats-officedocument.presentationml.notesSlide+xml" PartName="/ppt/notesSlides/notesSlide251.xml"/>
  <Override ContentType="application/vnd.openxmlformats-officedocument.presentationml.notesSlide+xml" PartName="/ppt/notesSlides/notesSlide295.xml"/>
  <Override ContentType="application/vnd.openxmlformats-officedocument.presentationml.notesSlide+xml" PartName="/ppt/notesSlides/notesSlide384.xml"/>
  <Override ContentType="application/vnd.openxmlformats-officedocument.presentationml.notesSlide+xml" PartName="/ppt/notesSlides/notesSlide324.xml"/>
  <Override ContentType="application/vnd.openxmlformats-officedocument.presentationml.notesSlide+xml" PartName="/ppt/notesSlides/notesSlide235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199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88.xml"/>
  <Override ContentType="application/vnd.openxmlformats-officedocument.presentationml.notesSlide+xml" PartName="/ppt/notesSlides/notesSlide21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307.xml"/>
  <Override ContentType="application/vnd.openxmlformats-officedocument.presentationml.notesSlide+xml" PartName="/ppt/notesSlides/notesSlide378.xml"/>
  <Override ContentType="application/vnd.openxmlformats-officedocument.presentationml.notesSlide+xml" PartName="/ppt/notesSlides/notesSlide395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224.xml"/>
  <Override ContentType="application/vnd.openxmlformats-officedocument.presentationml.notesSlide+xml" PartName="/ppt/notesSlides/notesSlide403.xml"/>
  <Override ContentType="application/vnd.openxmlformats-officedocument.presentationml.notesSlide+xml" PartName="/ppt/notesSlides/notesSlide241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420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40.xml"/>
  <Override ContentType="application/vnd.openxmlformats-officedocument.presentationml.notesSlide+xml" PartName="/ppt/notesSlides/notesSlide425.xml"/>
  <Override ContentType="application/vnd.openxmlformats-officedocument.presentationml.notesSlide+xml" PartName="/ppt/notesSlides/notesSlide283.xml"/>
  <Override ContentType="application/vnd.openxmlformats-officedocument.presentationml.notesSlide+xml" PartName="/ppt/notesSlides/notesSlide232.xml"/>
  <Override ContentType="application/vnd.openxmlformats-officedocument.presentationml.notesSlide+xml" PartName="/ppt/notesSlides/notesSlide275.xml"/>
  <Override ContentType="application/vnd.openxmlformats-officedocument.presentationml.notesSlide+xml" PartName="/ppt/notesSlides/notesSlide380.xml"/>
  <Override ContentType="application/vnd.openxmlformats-officedocument.presentationml.notesSlide+xml" PartName="/ppt/notesSlides/notesSlide328.xml"/>
  <Override ContentType="application/vnd.openxmlformats-officedocument.presentationml.notesSlide+xml" PartName="/ppt/notesSlides/notesSlide360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3.xml"/>
  <Override ContentType="application/vnd.openxmlformats-officedocument.presentationml.notesSlide+xml" PartName="/ppt/notesSlides/notesSlide399.xml"/>
  <Override ContentType="application/vnd.openxmlformats-officedocument.presentationml.notesSlide+xml" PartName="/ppt/notesSlides/notesSlide41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356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04.xml"/>
  <Override ContentType="application/vnd.openxmlformats-officedocument.presentationml.notesSlide+xml" PartName="/ppt/notesSlides/notesSlide247.xml"/>
  <Override ContentType="application/vnd.openxmlformats-officedocument.presentationml.notesSlide+xml" PartName="/ppt/notesSlides/notesSlide227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98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189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375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21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332.xml"/>
  <Override ContentType="application/vnd.openxmlformats-officedocument.presentationml.notesSlide+xml" PartName="/ppt/notesSlides/notesSlide325.xml"/>
  <Override ContentType="application/vnd.openxmlformats-officedocument.presentationml.notesSlide+xml" PartName="/ppt/notesSlides/notesSlide368.xml"/>
  <Override ContentType="application/vnd.openxmlformats-officedocument.presentationml.notesSlide+xml" PartName="/ppt/notesSlides/notesSlide413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347.xml"/>
  <Override ContentType="application/vnd.openxmlformats-officedocument.presentationml.notesSlide+xml" PartName="/ppt/notesSlides/notesSlide304.xml"/>
  <Override ContentType="application/vnd.openxmlformats-officedocument.presentationml.notesSlide+xml" PartName="/ppt/notesSlides/notesSlide396.xml"/>
  <Override ContentType="application/vnd.openxmlformats-officedocument.presentationml.notesSlide+xml" PartName="/ppt/notesSlides/notesSlide310.xml"/>
  <Override ContentType="application/vnd.openxmlformats-officedocument.presentationml.notesSlide+xml" PartName="/ppt/notesSlides/notesSlide340.xml"/>
  <Override ContentType="application/vnd.openxmlformats-officedocument.presentationml.notesSlide+xml" PartName="/ppt/notesSlides/notesSlide353.xml"/>
  <Override ContentType="application/vnd.openxmlformats-officedocument.presentationml.notesSlide+xml" PartName="/ppt/notesSlides/notesSlide255.xml"/>
  <Override ContentType="application/vnd.openxmlformats-officedocument.presentationml.notesSlide+xml" PartName="/ppt/notesSlides/notesSlide428.xml"/>
  <Override ContentType="application/vnd.openxmlformats-officedocument.presentationml.notesSlide+xml" PartName="/ppt/notesSlides/notesSlide212.xml"/>
  <Override ContentType="application/vnd.openxmlformats-officedocument.presentationml.notesSlide+xml" PartName="/ppt/notesSlides/notesSlide298.xml"/>
  <Override ContentType="application/vnd.openxmlformats-officedocument.presentationml.notesSlide+xml" PartName="/ppt/notesSlides/notesSlide383.xml"/>
  <Override ContentType="application/vnd.openxmlformats-officedocument.presentationml.notesSlide+xml" PartName="/ppt/notesSlides/notesSlide282.xml"/>
  <Override ContentType="application/vnd.openxmlformats-officedocument.presentationml.notesSlide+xml" PartName="/ppt/notesSlides/notesSlide248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355.xml"/>
  <Override ContentType="application/vnd.openxmlformats-officedocument.presentationml.notesSlide+xml" PartName="/ppt/notesSlides/notesSlide31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205.xml"/>
  <Override ContentType="application/vnd.openxmlformats-officedocument.presentationml.notesSlide+xml" PartName="/ppt/notesSlides/notesSlide381.xml"/>
  <Override ContentType="application/vnd.openxmlformats-officedocument.presentationml.notesSlide+xml" PartName="/ppt/notesSlides/notesSlide398.xml"/>
  <Override ContentType="application/vnd.openxmlformats-officedocument.presentationml.notesSlide+xml" PartName="/ppt/notesSlides/notesSlide426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276.xml"/>
  <Override ContentType="application/vnd.openxmlformats-officedocument.presentationml.notesSlide+xml" PartName="/ppt/notesSlides/notesSlide233.xml"/>
  <Override ContentType="application/vnd.openxmlformats-officedocument.presentationml.notesSlide+xml" PartName="/ppt/notesSlides/notesSlide327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3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97.xml"/>
  <Override ContentType="application/vnd.openxmlformats-officedocument.presentationml.notesSlide+xml" PartName="/ppt/notesSlides/notesSlide406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11.xml"/>
  <Override ContentType="application/vnd.openxmlformats-officedocument.presentationml.notesSlide+xml" PartName="/ppt/notesSlides/notesSlide260.xml"/>
  <Override ContentType="application/vnd.openxmlformats-officedocument.presentationml.notesSlide+xml" PartName="/ppt/notesSlides/notesSlide405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226.xml"/>
  <Override ContentType="application/vnd.openxmlformats-officedocument.presentationml.notesSlide+xml" PartName="/ppt/notesSlides/notesSlide269.xml"/>
  <Override ContentType="application/vnd.openxmlformats-officedocument.presentationml.notesSlide+xml" PartName="/ppt/notesSlides/notesSlide412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376.xml"/>
  <Override ContentType="application/vnd.openxmlformats-officedocument.presentationml.notesSlide+xml" PartName="/ppt/notesSlides/notesSlide333.xml"/>
  <Override ContentType="application/vnd.openxmlformats-officedocument.presentationml.notesSlide+xml" PartName="/ppt/notesSlides/notesSlide305.xml"/>
  <Override ContentType="application/vnd.openxmlformats-officedocument.presentationml.notesSlide+xml" PartName="/ppt/notesSlides/notesSlide297.xml"/>
  <Override ContentType="application/vnd.openxmlformats-officedocument.presentationml.notesSlide+xml" PartName="/ppt/notesSlides/notesSlide382.xml"/>
  <Override ContentType="application/vnd.openxmlformats-officedocument.presentationml.notesSlide+xml" PartName="/ppt/notesSlides/notesSlide211.xml"/>
  <Override ContentType="application/vnd.openxmlformats-officedocument.presentationml.notesSlide+xml" PartName="/ppt/notesSlides/notesSlide254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433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348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64.xml"/>
  <Override ContentType="application/vnd.openxmlformats-officedocument.presentationml.slide+xml" PartName="/ppt/slides/slide253.xml"/>
  <Override ContentType="application/vnd.openxmlformats-officedocument.presentationml.slide+xml" PartName="/ppt/slides/slide43.xml"/>
  <Override ContentType="application/vnd.openxmlformats-officedocument.presentationml.slide+xml" PartName="/ppt/slides/slide350.xml"/>
  <Override ContentType="application/vnd.openxmlformats-officedocument.presentationml.slide+xml" PartName="/ppt/slides/slide35.xml"/>
  <Override ContentType="application/vnd.openxmlformats-officedocument.presentationml.slide+xml" PartName="/ppt/slides/slide334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423.xml"/>
  <Override ContentType="application/vnd.openxmlformats-officedocument.presentationml.slide+xml" PartName="/ppt/slides/slide19.xml"/>
  <Override ContentType="application/vnd.openxmlformats-officedocument.presentationml.slide+xml" PartName="/ppt/slides/slide326.xml"/>
  <Override ContentType="application/vnd.openxmlformats-officedocument.presentationml.slide+xml" PartName="/ppt/slides/slide237.xml"/>
  <Override ContentType="application/vnd.openxmlformats-officedocument.presentationml.slide+xml" PartName="/ppt/slides/slide261.xml"/>
  <Override ContentType="application/vnd.openxmlformats-officedocument.presentationml.slide+xml" PartName="/ppt/slides/slide51.xml"/>
  <Override ContentType="application/vnd.openxmlformats-officedocument.presentationml.slide+xml" PartName="/ppt/slides/slide245.xml"/>
  <Override ContentType="application/vnd.openxmlformats-officedocument.presentationml.slide+xml" PartName="/ppt/slides/slide342.xml"/>
  <Override ContentType="application/vnd.openxmlformats-officedocument.presentationml.slide+xml" PartName="/ppt/slides/slide431.xml"/>
  <Override ContentType="application/vnd.openxmlformats-officedocument.presentationml.slide+xml" PartName="/ppt/slides/slide156.xml"/>
  <Override ContentType="application/vnd.openxmlformats-officedocument.presentationml.slide+xml" PartName="/ppt/slides/slide179.xml"/>
  <Override ContentType="application/vnd.openxmlformats-officedocument.presentationml.slide+xml" PartName="/ppt/slides/slide276.xml"/>
  <Override ContentType="application/vnd.openxmlformats-officedocument.presentationml.slide+xml" PartName="/ppt/slides/slide66.xml"/>
  <Override ContentType="application/vnd.openxmlformats-officedocument.presentationml.slide+xml" PartName="/ppt/slides/slide229.xml"/>
  <Override ContentType="application/vnd.openxmlformats-officedocument.presentationml.slide+xml" PartName="/ppt/slides/slide357.xml"/>
  <Override ContentType="application/vnd.openxmlformats-officedocument.presentationml.slide+xml" PartName="/ppt/slides/slide141.xml"/>
  <Override ContentType="application/vnd.openxmlformats-officedocument.presentationml.slide+xml" PartName="/ppt/slides/slide407.xml"/>
  <Override ContentType="application/vnd.openxmlformats-officedocument.presentationml.slide+xml" PartName="/ppt/slides/slide82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187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20.xml"/>
  <Override ContentType="application/vnd.openxmlformats-officedocument.presentationml.slide+xml" PartName="/ppt/slides/slide400.xml"/>
  <Override ContentType="application/vnd.openxmlformats-officedocument.presentationml.slide+xml" PartName="/ppt/slides/slide214.xml"/>
  <Override ContentType="application/vnd.openxmlformats-officedocument.presentationml.slide+xml" PartName="/ppt/slides/slide206.xml"/>
  <Override ContentType="application/vnd.openxmlformats-officedocument.presentationml.slide+xml" PartName="/ppt/slides/slide381.xml"/>
  <Override ContentType="application/vnd.openxmlformats-officedocument.presentationml.slide+xml" PartName="/ppt/slides/slide195.xml"/>
  <Override ContentType="application/vnd.openxmlformats-officedocument.presentationml.slide+xml" PartName="/ppt/slides/slide59.xml"/>
  <Override ContentType="application/vnd.openxmlformats-officedocument.presentationml.slide+xml" PartName="/ppt/slides/slide285.xml"/>
  <Override ContentType="application/vnd.openxmlformats-officedocument.presentationml.slide+xml" PartName="/ppt/slides/slide89.xml"/>
  <Override ContentType="application/vnd.openxmlformats-officedocument.presentationml.slide+xml" PartName="/ppt/slides/slide349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415.xml"/>
  <Override ContentType="application/vnd.openxmlformats-officedocument.presentationml.slide+xml" PartName="/ppt/slides/slide74.xml"/>
  <Override ContentType="application/vnd.openxmlformats-officedocument.presentationml.slide+xml" PartName="/ppt/slides/slide268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310.xml"/>
  <Override ContentType="application/vnd.openxmlformats-officedocument.presentationml.slide+xml" PartName="/ppt/slides/slide366.xml"/>
  <Override ContentType="application/vnd.openxmlformats-officedocument.presentationml.slide+xml" PartName="/ppt/slides/slide396.xml"/>
  <Override ContentType="application/vnd.openxmlformats-officedocument.presentationml.slide+xml" PartName="/ppt/slides/slide180.xml"/>
  <Override ContentType="application/vnd.openxmlformats-officedocument.presentationml.slide+xml" PartName="/ppt/slides/slide18.xml"/>
  <Override ContentType="application/vnd.openxmlformats-officedocument.presentationml.slide+xml" PartName="/ppt/slides/slide333.xml"/>
  <Override ContentType="application/vnd.openxmlformats-officedocument.presentationml.slide+xml" PartName="/ppt/slides/slide309.xml"/>
  <Override ContentType="application/vnd.openxmlformats-officedocument.presentationml.slide+xml" PartName="/ppt/slides/slide244.xml"/>
  <Override ContentType="application/vnd.openxmlformats-officedocument.presentationml.slide+xml" PartName="/ppt/slides/slide52.xml"/>
  <Override ContentType="application/vnd.openxmlformats-officedocument.presentationml.slide+xml" PartName="/ppt/slides/slide270.xml"/>
  <Override ContentType="application/vnd.openxmlformats-officedocument.presentationml.slide+xml" PartName="/ppt/slides/slide406.xml"/>
  <Override ContentType="application/vnd.openxmlformats-officedocument.presentationml.slide+xml" PartName="/ppt/slides/slide181.xml"/>
  <Override ContentType="application/vnd.openxmlformats-officedocument.presentationml.slide+xml" PartName="/ppt/slides/slide157.xml"/>
  <Override ContentType="application/vnd.openxmlformats-officedocument.presentationml.slide+xml" PartName="/ppt/slides/slide343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254.xml"/>
  <Override ContentType="application/vnd.openxmlformats-officedocument.presentationml.slide+xml" PartName="/ppt/slides/slide147.xml"/>
  <Override ContentType="application/vnd.openxmlformats-officedocument.presentationml.slide+xml" PartName="/ppt/slides/slide236.xml"/>
  <Override ContentType="application/vnd.openxmlformats-officedocument.presentationml.slide+xml" PartName="/ppt/slides/slide422.xml"/>
  <Override ContentType="application/vnd.openxmlformats-officedocument.presentationml.slide+xml" PartName="/ppt/slides/slide110.xml"/>
  <Override ContentType="application/vnd.openxmlformats-officedocument.presentationml.slide+xml" PartName="/ppt/slides/slide293.xml"/>
  <Override ContentType="application/vnd.openxmlformats-officedocument.presentationml.slide+xml" PartName="/ppt/slides/slide358.xml"/>
  <Override ContentType="application/vnd.openxmlformats-officedocument.presentationml.slide+xml" PartName="/ppt/slides/slide67.xml"/>
  <Override ContentType="application/vnd.openxmlformats-officedocument.presentationml.slide+xml" PartName="/ppt/slides/slide196.xml"/>
  <Override ContentType="application/vnd.openxmlformats-officedocument.presentationml.slide+xml" PartName="/ppt/slides/slide171.xml"/>
  <Override ContentType="application/vnd.openxmlformats-officedocument.presentationml.slide+xml" PartName="/ppt/slides/slide259.xml"/>
  <Override ContentType="application/vnd.openxmlformats-officedocument.presentationml.slide+xml" PartName="/ppt/slides/slide49.xml"/>
  <Override ContentType="application/vnd.openxmlformats-officedocument.presentationml.slide+xml" PartName="/ppt/slides/slide327.xml"/>
  <Override ContentType="application/vnd.openxmlformats-officedocument.presentationml.slide+xml" PartName="/ppt/slides/slide83.xml"/>
  <Override ContentType="application/vnd.openxmlformats-officedocument.presentationml.slide+xml" PartName="/ppt/slides/slide221.xml"/>
  <Override ContentType="application/vnd.openxmlformats-officedocument.presentationml.slide+xml" PartName="/ppt/slides/slide73.xml"/>
  <Override ContentType="application/vnd.openxmlformats-officedocument.presentationml.slide+xml" PartName="/ppt/slides/slide126.xml"/>
  <Override ContentType="application/vnd.openxmlformats-officedocument.presentationml.slide+xml" PartName="/ppt/slides/slide186.xml"/>
  <Override ContentType="application/vnd.openxmlformats-officedocument.presentationml.slide+xml" PartName="/ppt/slides/slide215.xml"/>
  <Override ContentType="application/vnd.openxmlformats-officedocument.presentationml.slide+xml" PartName="/ppt/slides/slide401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11.xml"/>
  <Override ContentType="application/vnd.openxmlformats-officedocument.presentationml.slide+xml" PartName="/ppt/slides/slide13.xml"/>
  <Override ContentType="application/vnd.openxmlformats-officedocument.presentationml.slide+xml" PartName="/ppt/slides/slide222.xml"/>
  <Override ContentType="application/vnd.openxmlformats-officedocument.presentationml.slide+xml" PartName="/ppt/slides/slide205.xml"/>
  <Override ContentType="application/vnd.openxmlformats-officedocument.presentationml.slide+xml" PartName="/ppt/slides/slide292.xml"/>
  <Override ContentType="application/vnd.openxmlformats-officedocument.presentationml.slide+xml" PartName="/ppt/slides/slide100.xml"/>
  <Override ContentType="application/vnd.openxmlformats-officedocument.presentationml.slide+xml" PartName="/ppt/slides/slide90.xml"/>
  <Override ContentType="application/vnd.openxmlformats-officedocument.presentationml.slide+xml" PartName="/ppt/slides/slide275.xml"/>
  <Override ContentType="application/vnd.openxmlformats-officedocument.presentationml.slide+xml" PartName="/ppt/slides/slide132.xml"/>
  <Override ContentType="application/vnd.openxmlformats-officedocument.presentationml.slide+xml" PartName="/ppt/slides/slide416.xml"/>
  <Override ContentType="application/vnd.openxmlformats-officedocument.presentationml.slide+xml" PartName="/ppt/slides/slide269.xml"/>
  <Override ContentType="application/vnd.openxmlformats-officedocument.presentationml.slide+xml" PartName="/ppt/slides/slide1.xml"/>
  <Override ContentType="application/vnd.openxmlformats-officedocument.presentationml.slide+xml" PartName="/ppt/slides/slide365.xml"/>
  <Override ContentType="application/vnd.openxmlformats-officedocument.presentationml.slide+xml" PartName="/ppt/slides/slide28.xml"/>
  <Override ContentType="application/vnd.openxmlformats-officedocument.presentationml.slide+xml" PartName="/ppt/slides/slide382.xml"/>
  <Override ContentType="application/vnd.openxmlformats-officedocument.presentationml.slide+xml" PartName="/ppt/slides/slide397.xml"/>
  <Override ContentType="application/vnd.openxmlformats-officedocument.presentationml.slide+xml" PartName="/ppt/slides/slide200.xml"/>
  <Override ContentType="application/vnd.openxmlformats-officedocument.presentationml.slide+xml" PartName="/ppt/slides/slide348.xml"/>
  <Override ContentType="application/vnd.openxmlformats-officedocument.presentationml.slide+xml" PartName="/ppt/slides/slide88.xml"/>
  <Override ContentType="application/vnd.openxmlformats-officedocument.presentationml.slide+xml" PartName="/ppt/slides/slide286.xml"/>
  <Override ContentType="application/vnd.openxmlformats-officedocument.presentationml.slide+xml" PartName="/ppt/slides/slide115.xml"/>
  <Override ContentType="application/vnd.openxmlformats-officedocument.presentationml.slide+xml" PartName="/ppt/slides/slide260.xml"/>
  <Override ContentType="application/vnd.openxmlformats-officedocument.presentationml.slide+xml" PartName="/ppt/slides/slide367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71.xml"/>
  <Override ContentType="application/vnd.openxmlformats-officedocument.presentationml.slide+xml" PartName="/ppt/slides/slide324.xml"/>
  <Override ContentType="application/vnd.openxmlformats-officedocument.presentationml.slide+xml" PartName="/ppt/slides/slide174.xml"/>
  <Override ContentType="application/vnd.openxmlformats-officedocument.presentationml.slide+xml" PartName="/ppt/slides/slide360.xml"/>
  <Override ContentType="application/vnd.openxmlformats-officedocument.presentationml.slide+xml" PartName="/ppt/slides/slide219.xml"/>
  <Override ContentType="application/vnd.openxmlformats-officedocument.presentationml.slide+xml" PartName="/ppt/slides/slide405.xml"/>
  <Override ContentType="application/vnd.openxmlformats-officedocument.presentationml.slide+xml" PartName="/ppt/slides/slide359.xml"/>
  <Override ContentType="application/vnd.openxmlformats-officedocument.presentationml.slide+xml" PartName="/ppt/slides/slide316.xml"/>
  <Override ContentType="application/vnd.openxmlformats-officedocument.presentationml.slide+xml" PartName="/ppt/slides/slide204.xml"/>
  <Override ContentType="application/vnd.openxmlformats-officedocument.presentationml.slide+xml" PartName="/ppt/slides/slide247.xml"/>
  <Override ContentType="application/vnd.openxmlformats-officedocument.presentationml.slide+xml" PartName="/ppt/slides/slide84.xml"/>
  <Override ContentType="application/vnd.openxmlformats-officedocument.presentationml.slide+xml" PartName="/ppt/slides/slide344.xml"/>
  <Override ContentType="application/vnd.openxmlformats-officedocument.presentationml.slide+xml" PartName="/ppt/slides/slide387.xml"/>
  <Override ContentType="application/vnd.openxmlformats-officedocument.presentationml.slide+xml" PartName="/ppt/slides/slide425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294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75.xml"/>
  <Override ContentType="application/vnd.openxmlformats-officedocument.presentationml.slide+xml" PartName="/ppt/slides/slide332.xml"/>
  <Override ContentType="application/vnd.openxmlformats-officedocument.presentationml.slide+xml" PartName="/ppt/slides/slide251.xml"/>
  <Override ContentType="application/vnd.openxmlformats-officedocument.presentationml.slide+xml" PartName="/ppt/slides/slide301.xml"/>
  <Override ContentType="application/vnd.openxmlformats-officedocument.presentationml.slide+xml" PartName="/ppt/slides/slide223.xml"/>
  <Override ContentType="application/vnd.openxmlformats-officedocument.presentationml.slide+xml" PartName="/ppt/slides/slide266.xml"/>
  <Override ContentType="application/vnd.openxmlformats-officedocument.presentationml.slide+xml" PartName="/ppt/slides/slide347.xml"/>
  <Override ContentType="application/vnd.openxmlformats-officedocument.presentationml.slide+xml" PartName="/ppt/slides/slide372.xml"/>
  <Override ContentType="application/vnd.openxmlformats-officedocument.presentationml.slide+xml" PartName="/ppt/slides/slide22.xml"/>
  <Override ContentType="application/vnd.openxmlformats-officedocument.presentationml.slide+xml" PartName="/ppt/slides/slide304.xml"/>
  <Override ContentType="application/vnd.openxmlformats-officedocument.presentationml.slide+xml" PartName="/ppt/slides/slide231.xml"/>
  <Override ContentType="application/vnd.openxmlformats-officedocument.presentationml.slide+xml" PartName="/ppt/slides/slide65.xml"/>
  <Override ContentType="application/vnd.openxmlformats-officedocument.presentationml.slide+xml" PartName="/ppt/slides/slide118.xml"/>
  <Override ContentType="application/vnd.openxmlformats-officedocument.presentationml.slide+xml" PartName="/ppt/slides/slide274.xml"/>
  <Override ContentType="application/vnd.openxmlformats-officedocument.presentationml.slide+xml" PartName="/ppt/slides/slide410.xml"/>
  <Override ContentType="application/vnd.openxmlformats-officedocument.presentationml.slide+xml" PartName="/ppt/slides/slide72.xml"/>
  <Override ContentType="application/vnd.openxmlformats-officedocument.presentationml.slide+xml" PartName="/ppt/slides/slide29.xml"/>
  <Override ContentType="application/vnd.openxmlformats-officedocument.presentationml.slide+xml" PartName="/ppt/slides/slide319.xml"/>
  <Override ContentType="application/vnd.openxmlformats-officedocument.presentationml.slide+xml" PartName="/ppt/slides/slide417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432.xml"/>
  <Override ContentType="application/vnd.openxmlformats-officedocument.presentationml.slide+xml" PartName="/ppt/slides/slide103.xml"/>
  <Override ContentType="application/vnd.openxmlformats-officedocument.presentationml.slide+xml" PartName="/ppt/slides/slide402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89.xml"/>
  <Override ContentType="application/vnd.openxmlformats-officedocument.presentationml.slide+xml" PartName="/ppt/slides/slide87.xml"/>
  <Override ContentType="application/vnd.openxmlformats-officedocument.presentationml.slide+xml" PartName="/ppt/slides/slide57.xml"/>
  <Override ContentType="application/vnd.openxmlformats-officedocument.presentationml.slide+xml" PartName="/ppt/slides/slide238.xml"/>
  <Override ContentType="application/vnd.openxmlformats-officedocument.presentationml.slide+xml" PartName="/ppt/slides/slide44.xml"/>
  <Override ContentType="application/vnd.openxmlformats-officedocument.presentationml.slide+xml" PartName="/ppt/slides/slide193.xml"/>
  <Override ContentType="application/vnd.openxmlformats-officedocument.presentationml.slide+xml" PartName="/ppt/slides/slide14.xml"/>
  <Override ContentType="application/vnd.openxmlformats-officedocument.presentationml.slide+xml" PartName="/ppt/slides/slide139.xml"/>
  <Override ContentType="application/vnd.openxmlformats-officedocument.presentationml.slide+xml" PartName="/ppt/slides/slide325.xml"/>
  <Override ContentType="application/vnd.openxmlformats-officedocument.presentationml.slide+xml" PartName="/ppt/slides/slide430.xml"/>
  <Override ContentType="application/vnd.openxmlformats-officedocument.presentationml.slide+xml" PartName="/ppt/slides/slide317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218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6.xml"/>
  <Override ContentType="application/vnd.openxmlformats-officedocument.presentationml.slide+xml" PartName="/ppt/slides/slide351.xml"/>
  <Override ContentType="application/vnd.openxmlformats-officedocument.presentationml.slide+xml" PartName="/ppt/slides/slide368.xml"/>
  <Override ContentType="application/vnd.openxmlformats-officedocument.presentationml.slide+xml" PartName="/ppt/slides/slide394.xml"/>
  <Override ContentType="application/vnd.openxmlformats-officedocument.presentationml.slide+xml" PartName="/ppt/slides/slide331.xml"/>
  <Override ContentType="application/vnd.openxmlformats-officedocument.presentationml.slide+xml" PartName="/ppt/slides/slide280.xml"/>
  <Override ContentType="application/vnd.openxmlformats-officedocument.presentationml.slide+xml" PartName="/ppt/slides/slide374.xml"/>
  <Override ContentType="application/vnd.openxmlformats-officedocument.presentationml.slide+xml" PartName="/ppt/slides/slide345.xml"/>
  <Override ContentType="application/vnd.openxmlformats-officedocument.presentationml.slide+xml" PartName="/ppt/slides/slide302.xml"/>
  <Override ContentType="application/vnd.openxmlformats-officedocument.presentationml.slide+xml" PartName="/ppt/slides/slide289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246.xml"/>
  <Override ContentType="application/vnd.openxmlformats-officedocument.presentationml.slide+xml" PartName="/ppt/slides/slide203.xml"/>
  <Override ContentType="application/vnd.openxmlformats-officedocument.presentationml.slide+xml" PartName="/ppt/slides/slide252.xml"/>
  <Override ContentType="application/vnd.openxmlformats-officedocument.presentationml.slide+xml" PartName="/ppt/slides/slide295.xml"/>
  <Override ContentType="application/vnd.openxmlformats-officedocument.presentationml.slide+xml" PartName="/ppt/slides/slide388.xml"/>
  <Override ContentType="application/vnd.openxmlformats-officedocument.presentationml.slide+xml" PartName="/ppt/slides/slide124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424.xml"/>
  <Override ContentType="application/vnd.openxmlformats-officedocument.presentationml.slide+xml" PartName="/ppt/slides/slide194.xml"/>
  <Override ContentType="application/vnd.openxmlformats-officedocument.presentationml.slide+xml" PartName="/ppt/slides/slide380.xml"/>
  <Override ContentType="application/vnd.openxmlformats-officedocument.presentationml.slide+xml" PartName="/ppt/slides/slide151.xml"/>
  <Override ContentType="application/vnd.openxmlformats-officedocument.presentationml.slide+xml" PartName="/ppt/slides/slide339.xml"/>
  <Override ContentType="application/vnd.openxmlformats-officedocument.presentationml.slide+xml" PartName="/ppt/slides/slide224.xml"/>
  <Override ContentType="application/vnd.openxmlformats-officedocument.presentationml.slide+xml" PartName="/ppt/slides/slide330.xml"/>
  <Override ContentType="application/vnd.openxmlformats-officedocument.presentationml.slide+xml" PartName="/ppt/slides/slide267.xml"/>
  <Override ContentType="application/vnd.openxmlformats-officedocument.presentationml.slide+xml" PartName="/ppt/slides/slide373.xml"/>
  <Override ContentType="application/vnd.openxmlformats-officedocument.presentationml.slide+xml" PartName="/ppt/slides/slide389.xml"/>
  <Override ContentType="application/vnd.openxmlformats-officedocument.presentationml.slide+xml" PartName="/ppt/slides/slide21.xml"/>
  <Override ContentType="application/vnd.openxmlformats-officedocument.presentationml.slide+xml" PartName="/ppt/slides/slide346.xml"/>
  <Override ContentType="application/vnd.openxmlformats-officedocument.presentationml.slide+xml" PartName="/ppt/slides/slide303.xml"/>
  <Override ContentType="application/vnd.openxmlformats-officedocument.presentationml.slide+xml" PartName="/ppt/slides/slide64.xml"/>
  <Override ContentType="application/vnd.openxmlformats-officedocument.presentationml.slide+xml" PartName="/ppt/slides/slide418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88.xml"/>
  <Override ContentType="application/vnd.openxmlformats-officedocument.presentationml.slide+xml" PartName="/ppt/slides/slide403.xml"/>
  <Override ContentType="application/vnd.openxmlformats-officedocument.presentationml.slide+xml" PartName="/ppt/slides/slide395.xml"/>
  <Override ContentType="application/vnd.openxmlformats-officedocument.presentationml.slide+xml" PartName="/ppt/slides/slide352.xml"/>
  <Override ContentType="application/vnd.openxmlformats-officedocument.presentationml.slide+xml" PartName="/ppt/slides/slide58.xml"/>
  <Override ContentType="application/vnd.openxmlformats-officedocument.presentationml.slide+xml" PartName="/ppt/slides/slide239.xml"/>
  <Override ContentType="application/vnd.openxmlformats-officedocument.presentationml.slide+xml" PartName="/ppt/slides/slide15.xml"/>
  <Override ContentType="application/vnd.openxmlformats-officedocument.presentationml.slide+xml" PartName="/ppt/slides/slide318.xml"/>
  <Override ContentType="application/vnd.openxmlformats-officedocument.presentationml.slide+xml" PartName="/ppt/slides/slide230.xml"/>
  <Override ContentType="application/vnd.openxmlformats-officedocument.presentationml.slide+xml" PartName="/ppt/slides/slide273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slide+xml" PartName="/ppt/slides/slide121.xml"/>
  <Override ContentType="application/vnd.openxmlformats-officedocument.presentationml.slide+xml" PartName="/ppt/slides/slide296.xml"/>
  <Override ContentType="application/vnd.openxmlformats-officedocument.presentationml.slide+xml" PartName="/ppt/slides/slide199.xml"/>
  <Override ContentType="application/vnd.openxmlformats-officedocument.presentationml.slide+xml" PartName="/ppt/slides/slide210.xml"/>
  <Override ContentType="application/vnd.openxmlformats-officedocument.presentationml.slide+xml" PartName="/ppt/slides/slide385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202.xml"/>
  <Override ContentType="application/vnd.openxmlformats-officedocument.presentationml.slide+xml" PartName="/ppt/slides/slide105.xml"/>
  <Override ContentType="application/vnd.openxmlformats-officedocument.presentationml.slide+xml" PartName="/ppt/slides/slide5.xml"/>
  <Override ContentType="application/vnd.openxmlformats-officedocument.presentationml.slide+xml" PartName="/ppt/slides/slide369.xml"/>
  <Override ContentType="application/vnd.openxmlformats-officedocument.presentationml.slide+xml" PartName="/ppt/slides/slide393.xml"/>
  <Override ContentType="application/vnd.openxmlformats-officedocument.presentationml.slide+xml" PartName="/ppt/slides/slide377.xml"/>
  <Override ContentType="application/vnd.openxmlformats-officedocument.presentationml.slide+xml" PartName="/ppt/slides/slide113.xml"/>
  <Override ContentType="application/vnd.openxmlformats-officedocument.presentationml.slide+xml" PartName="/ppt/slides/slide288.xml"/>
  <Override ContentType="application/vnd.openxmlformats-officedocument.presentationml.slide+xml" PartName="/ppt/slides/slide94.xml"/>
  <Override ContentType="application/vnd.openxmlformats-officedocument.presentationml.slide+xml" PartName="/ppt/slides/slide217.xml"/>
  <Override ContentType="application/vnd.openxmlformats-officedocument.presentationml.slide+xml" PartName="/ppt/slides/slide281.xml"/>
  <Override ContentType="application/vnd.openxmlformats-officedocument.presentationml.slide+xml" PartName="/ppt/slides/slide71.xml"/>
  <Override ContentType="application/vnd.openxmlformats-officedocument.presentationml.slide+xml" PartName="/ppt/slides/slide233.xml"/>
  <Override ContentType="application/vnd.openxmlformats-officedocument.presentationml.slide+xml" PartName="/ppt/slides/slide362.xml"/>
  <Override ContentType="application/vnd.openxmlformats-officedocument.presentationml.slide+xml" PartName="/ppt/slides/slide265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84.xml"/>
  <Override ContentType="application/vnd.openxmlformats-officedocument.presentationml.slide+xml" PartName="/ppt/slides/slide411.xml"/>
  <Override ContentType="application/vnd.openxmlformats-officedocument.presentationml.slide+xml" PartName="/ppt/slides/slide314.xml"/>
  <Override ContentType="application/vnd.openxmlformats-officedocument.presentationml.slide+xml" PartName="/ppt/slides/slide419.xml"/>
  <Override ContentType="application/vnd.openxmlformats-officedocument.presentationml.slide+xml" PartName="/ppt/slides/slide338.xml"/>
  <Override ContentType="application/vnd.openxmlformats-officedocument.presentationml.slide+xml" PartName="/ppt/slides/slide168.xml"/>
  <Override ContentType="application/vnd.openxmlformats-officedocument.presentationml.slide+xml" PartName="/ppt/slides/slide426.xml"/>
  <Override ContentType="application/vnd.openxmlformats-officedocument.presentationml.slide+xml" PartName="/ppt/slides/slide152.xml"/>
  <Override ContentType="application/vnd.openxmlformats-officedocument.presentationml.slide+xml" PartName="/ppt/slides/slide257.xml"/>
  <Override ContentType="application/vnd.openxmlformats-officedocument.presentationml.slide+xml" PartName="/ppt/slides/slide16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49.xml"/>
  <Override ContentType="application/vnd.openxmlformats-officedocument.presentationml.slide+xml" PartName="/ppt/slides/slide306.xml"/>
  <Override ContentType="application/vnd.openxmlformats-officedocument.presentationml.slide+xml" PartName="/ppt/slides/slide272.xml"/>
  <Override ContentType="application/vnd.openxmlformats-officedocument.presentationml.slide+xml" PartName="/ppt/slides/slide323.xml"/>
  <Override ContentType="application/vnd.openxmlformats-officedocument.presentationml.slide+xml" PartName="/ppt/slides/slide242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59.xml"/>
  <Override ContentType="application/vnd.openxmlformats-officedocument.presentationml.slide+xml" PartName="/ppt/slides/slide404.xml"/>
  <Override ContentType="application/vnd.openxmlformats-officedocument.presentationml.slide+xml" PartName="/ppt/slides/slide144.xml"/>
  <Override ContentType="application/vnd.openxmlformats-officedocument.presentationml.slide+xml" PartName="/ppt/slides/slide31.xml"/>
  <Override ContentType="application/vnd.openxmlformats-officedocument.presentationml.slide+xml" PartName="/ppt/slides/slide176.xml"/>
  <Override ContentType="application/vnd.openxmlformats-officedocument.presentationml.slide+xml" PartName="/ppt/slides/slide225.xml"/>
  <Override ContentType="application/vnd.openxmlformats-officedocument.presentationml.slide+xml" PartName="/ppt/slides/slide370.xml"/>
  <Override ContentType="application/vnd.openxmlformats-officedocument.presentationml.slide+xml" PartName="/ppt/slides/slide353.xml"/>
  <Override ContentType="application/vnd.openxmlformats-officedocument.presentationml.slide+xml" PartName="/ppt/slides/slide201.xml"/>
  <Override ContentType="application/vnd.openxmlformats-officedocument.presentationml.slide+xml" PartName="/ppt/slides/slide287.xml"/>
  <Override ContentType="application/vnd.openxmlformats-officedocument.presentationml.slide+xml" PartName="/ppt/slides/slide376.xml"/>
  <Override ContentType="application/vnd.openxmlformats-officedocument.presentationml.slide+xml" PartName="/ppt/slides/slide95.xml"/>
  <Override ContentType="application/vnd.openxmlformats-officedocument.presentationml.slide+xml" PartName="/ppt/slides/slide386.xml"/>
  <Override ContentType="application/vnd.openxmlformats-officedocument.presentationml.slide+xml" PartName="/ppt/slides/slide211.xml"/>
  <Override ContentType="application/vnd.openxmlformats-officedocument.presentationml.slide+xml" PartName="/ppt/slides/slide77.xml"/>
  <Override ContentType="application/vnd.openxmlformats-officedocument.presentationml.slide+xml" PartName="/ppt/slides/slide297.xml"/>
  <Override ContentType="application/vnd.openxmlformats-officedocument.presentationml.slide+xml" PartName="/ppt/slides/slide122.xml"/>
  <Override ContentType="application/vnd.openxmlformats-officedocument.presentationml.slide+xml" PartName="/ppt/slides/slide191.xml"/>
  <Override ContentType="application/vnd.openxmlformats-officedocument.presentationml.slide+xml" PartName="/ppt/slides/slide279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137.xml"/>
  <Override ContentType="application/vnd.openxmlformats-officedocument.presentationml.slide+xml" PartName="/ppt/slides/slide361.xml"/>
  <Override ContentType="application/vnd.openxmlformats-officedocument.presentationml.slide+xml" PartName="/ppt/slides/slide412.xml"/>
  <Override ContentType="application/vnd.openxmlformats-officedocument.presentationml.slide+xml" PartName="/ppt/slides/slide250.xml"/>
  <Override ContentType="application/vnd.openxmlformats-officedocument.presentationml.slide+xml" PartName="/ppt/slides/slide153.xml"/>
  <Override ContentType="application/vnd.openxmlformats-officedocument.presentationml.slide+xml" PartName="/ppt/slides/slide248.xml"/>
  <Override ContentType="application/vnd.openxmlformats-officedocument.presentationml.slide+xml" PartName="/ppt/slides/slide300.xml"/>
  <Override ContentType="application/vnd.openxmlformats-officedocument.presentationml.slide+xml" PartName="/ppt/slides/slide315.xml"/>
  <Override ContentType="application/vnd.openxmlformats-officedocument.presentationml.slide+xml" PartName="/ppt/slides/slide392.xml"/>
  <Override ContentType="application/vnd.openxmlformats-officedocument.presentationml.slide+xml" PartName="/ppt/slides/slide282.xml"/>
  <Override ContentType="application/vnd.openxmlformats-officedocument.presentationml.slide+xml" PartName="/ppt/slides/slide216.xml"/>
  <Override ContentType="application/vnd.openxmlformats-officedocument.presentationml.slide+xml" PartName="/ppt/slides/slide6.xml"/>
  <Override ContentType="application/vnd.openxmlformats-officedocument.presentationml.slide+xml" PartName="/ppt/slides/slide264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169.xml"/>
  <Override ContentType="application/vnd.openxmlformats-officedocument.presentationml.slide+xml" PartName="/ppt/slides/slide258.xml"/>
  <Override ContentType="application/vnd.openxmlformats-officedocument.presentationml.slide+xml" PartName="/ppt/slides/slide30.xml"/>
  <Override ContentType="application/vnd.openxmlformats-officedocument.presentationml.slide+xml" PartName="/ppt/slides/slide427.xml"/>
  <Override ContentType="application/vnd.openxmlformats-officedocument.presentationml.slide+xml" PartName="/ppt/slides/slide371.xml"/>
  <Override ContentType="application/vnd.openxmlformats-officedocument.presentationml.slide+xml" PartName="/ppt/slides/slide39.xml"/>
  <Override ContentType="application/vnd.openxmlformats-officedocument.presentationml.slide+xml" PartName="/ppt/slides/slide56.xml"/>
  <Override ContentType="application/vnd.openxmlformats-officedocument.presentationml.slide+xml" PartName="/ppt/slides/slide354.xml"/>
  <Override ContentType="application/vnd.openxmlformats-officedocument.presentationml.slide+xml" PartName="/ppt/slides/slide337.xml"/>
  <Override ContentType="application/vnd.openxmlformats-officedocument.presentationml.slide+xml" PartName="/ppt/slides/slide160.xml"/>
  <Override ContentType="application/vnd.openxmlformats-officedocument.presentationml.slide+xml" PartName="/ppt/slides/slide232.xml"/>
  <Override ContentType="application/vnd.openxmlformats-officedocument.presentationml.slide+xml" PartName="/ppt/slides/slide143.xml"/>
  <Override ContentType="application/vnd.openxmlformats-officedocument.presentationml.slide+xml" PartName="/ppt/slides/slide433.xml"/>
  <Override ContentType="application/vnd.openxmlformats-officedocument.presentationml.slide+xml" PartName="/ppt/slides/slide62.xml"/>
  <Override ContentType="application/vnd.openxmlformats-officedocument.presentationml.slide+xml" PartName="/ppt/slides/slide175.xml"/>
  <Override ContentType="application/vnd.openxmlformats-officedocument.presentationml.slide+xml" PartName="/ppt/slides/slide322.xml"/>
  <Override ContentType="application/vnd.openxmlformats-officedocument.presentationml.slide+xml" PartName="/ppt/slides/slide192.xml"/>
  <Override ContentType="application/vnd.openxmlformats-officedocument.presentationml.slide+xml" PartName="/ppt/slides/slide45.xml"/>
  <Override ContentType="application/vnd.openxmlformats-officedocument.presentationml.slide+xml" PartName="/ppt/slides/slide226.xml"/>
  <Override ContentType="application/vnd.openxmlformats-officedocument.presentationml.slide+xml" PartName="/ppt/slides/slide209.xml"/>
  <Override ContentType="application/vnd.openxmlformats-officedocument.presentationml.slide+xml" PartName="/ppt/slides/slide305.xml"/>
  <Override ContentType="application/vnd.openxmlformats-officedocument.presentationml.slide+xml" PartName="/ppt/slides/slide243.xml"/>
  <Override ContentType="application/vnd.openxmlformats-officedocument.presentationml.slide+xml" PartName="/ppt/slides/slide158.xml"/>
  <Override ContentType="application/vnd.openxmlformats-officedocument.presentationml.slide+xml" PartName="/ppt/slides/slide308.xml"/>
  <Override ContentType="application/vnd.openxmlformats-officedocument.presentationml.slide+xml" PartName="/ppt/slides/slide3.xml"/>
  <Override ContentType="application/vnd.openxmlformats-officedocument.presentationml.slide+xml" PartName="/ppt/slides/slide182.xml"/>
  <Override ContentType="application/vnd.openxmlformats-officedocument.presentationml.slide+xml" PartName="/ppt/slides/slide25.xml"/>
  <Override ContentType="application/vnd.openxmlformats-officedocument.presentationml.slide+xml" PartName="/ppt/slides/slide190.xml"/>
  <Override ContentType="application/vnd.openxmlformats-officedocument.presentationml.slide+xml" PartName="/ppt/slides/slide227.xml"/>
  <Override ContentType="application/vnd.openxmlformats-officedocument.presentationml.slide+xml" PartName="/ppt/slides/slide413.xml"/>
  <Override ContentType="application/vnd.openxmlformats-officedocument.presentationml.slide+xml" PartName="/ppt/slides/slide33.xml"/>
  <Override ContentType="application/vnd.openxmlformats-officedocument.presentationml.slide+xml" PartName="/ppt/slides/slide68.xml"/>
  <Override ContentType="application/vnd.openxmlformats-officedocument.presentationml.slide+xml" PartName="/ppt/slides/slide170.xml"/>
  <Override ContentType="application/vnd.openxmlformats-officedocument.presentationml.slide+xml" PartName="/ppt/slides/slide107.xml"/>
  <Override ContentType="application/vnd.openxmlformats-officedocument.presentationml.slide+xml" PartName="/ppt/slides/slide220.xml"/>
  <Override ContentType="application/vnd.openxmlformats-officedocument.presentationml.slide+xml" PartName="/ppt/slides/slide263.xml"/>
  <Override ContentType="application/vnd.openxmlformats-officedocument.presentationml.slide+xml" PartName="/ppt/slides/slide391.xml"/>
  <Override ContentType="application/vnd.openxmlformats-officedocument.presentationml.slide+xml" PartName="/ppt/slides/slide328.xml"/>
  <Override ContentType="application/vnd.openxmlformats-officedocument.presentationml.slide+xml" PartName="/ppt/slides/slide235.xml"/>
  <Override ContentType="application/vnd.openxmlformats-officedocument.presentationml.slide+xml" PartName="/ppt/slides/slide278.xml"/>
  <Override ContentType="application/vnd.openxmlformats-officedocument.presentationml.slide+xml" PartName="/ppt/slides/slide154.xml"/>
  <Override ContentType="application/vnd.openxmlformats-officedocument.presentationml.slide+xml" PartName="/ppt/slides/slide197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355.xml"/>
  <Override ContentType="application/vnd.openxmlformats-officedocument.presentationml.slide+xml" PartName="/ppt/slides/slide283.xml"/>
  <Override ContentType="application/vnd.openxmlformats-officedocument.presentationml.slide+xml" PartName="/ppt/slides/slide291.xml"/>
  <Override ContentType="application/vnd.openxmlformats-officedocument.presentationml.slide+xml" PartName="/ppt/slides/slide312.xml"/>
  <Override ContentType="application/vnd.openxmlformats-officedocument.presentationml.slide+xml" PartName="/ppt/slides/slide398.xml"/>
  <Override ContentType="application/vnd.openxmlformats-officedocument.presentationml.slide+xml" PartName="/ppt/slides/slide240.xml"/>
  <Override ContentType="application/vnd.openxmlformats-officedocument.presentationml.slide+xml" PartName="/ppt/slides/slide185.xml"/>
  <Override ContentType="application/vnd.openxmlformats-officedocument.presentationml.slide+xml" PartName="/ppt/slides/slide142.xml"/>
  <Override ContentType="application/vnd.openxmlformats-officedocument.presentationml.slide+xml" PartName="/ppt/slides/slide135.xml"/>
  <Override ContentType="application/vnd.openxmlformats-officedocument.presentationml.slide+xml" PartName="/ppt/slides/slide321.xml"/>
  <Override ContentType="application/vnd.openxmlformats-officedocument.presentationml.slide+xml" PartName="/ppt/slides/slide178.xml"/>
  <Override ContentType="application/vnd.openxmlformats-officedocument.presentationml.slide+xml" PartName="/ppt/slides/slide364.xml"/>
  <Override ContentType="application/vnd.openxmlformats-officedocument.presentationml.slide+xml" PartName="/ppt/slides/slide409.xml"/>
  <Override ContentType="application/vnd.openxmlformats-officedocument.presentationml.slide+xml" PartName="/ppt/slides/slide379.xml"/>
  <Override ContentType="application/vnd.openxmlformats-officedocument.presentationml.slide+xml" PartName="/ppt/slides/slide212.xml"/>
  <Override ContentType="application/vnd.openxmlformats-officedocument.presentationml.slide+xml" PartName="/ppt/slides/slide336.xml"/>
  <Override ContentType="application/vnd.openxmlformats-officedocument.presentationml.slide+xml" PartName="/ppt/slides/slide255.xml"/>
  <Override ContentType="application/vnd.openxmlformats-officedocument.presentationml.slide+xml" PartName="/ppt/slides/slide76.xml"/>
  <Override ContentType="application/vnd.openxmlformats-officedocument.presentationml.slide+xml" PartName="/ppt/slides/slide298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42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428.xml"/>
  <Override ContentType="application/vnd.openxmlformats-officedocument.presentationml.slide+xml" PartName="/ppt/slides/slide383.xml"/>
  <Override ContentType="application/vnd.openxmlformats-officedocument.presentationml.slide+xml" PartName="/ppt/slides/slide208.xml"/>
  <Override ContentType="application/vnd.openxmlformats-officedocument.presentationml.slide+xml" PartName="/ppt/slides/slide340.xml"/>
  <Override ContentType="application/vnd.openxmlformats-officedocument.presentationml.slide+xml" PartName="/ppt/slides/slide4.xml"/>
  <Override ContentType="application/vnd.openxmlformats-officedocument.presentationml.slide+xml" PartName="/ppt/slides/slide228.xml"/>
  <Override ContentType="application/vnd.openxmlformats-officedocument.presentationml.slide+xml" PartName="/ppt/slides/slide60.xml"/>
  <Override ContentType="application/vnd.openxmlformats-officedocument.presentationml.slide+xml" PartName="/ppt/slides/slide414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384.xml"/>
  <Override ContentType="application/vnd.openxmlformats-officedocument.presentationml.slide+xml" PartName="/ppt/slides/slide198.xml"/>
  <Override ContentType="application/vnd.openxmlformats-officedocument.presentationml.slide+xml" PartName="/ppt/slides/slide155.xml"/>
  <Override ContentType="application/vnd.openxmlformats-officedocument.presentationml.slide+xml" PartName="/ppt/slides/slide341.xml"/>
  <Override ContentType="application/vnd.openxmlformats-officedocument.presentationml.slide+xml" PartName="/ppt/slides/slide69.xml"/>
  <Override ContentType="application/vnd.openxmlformats-officedocument.presentationml.slide+xml" PartName="/ppt/slides/slide307.xml"/>
  <Override ContentType="application/vnd.openxmlformats-officedocument.presentationml.slide+xml" PartName="/ppt/slides/slide262.xml"/>
  <Override ContentType="application/vnd.openxmlformats-officedocument.presentationml.slide+xml" PartName="/ppt/slides/slide97.xml"/>
  <Override ContentType="application/vnd.openxmlformats-officedocument.presentationml.slide+xml" PartName="/ppt/slides/slide408.xml"/>
  <Override ContentType="application/vnd.openxmlformats-officedocument.presentationml.slide+xml" PartName="/ppt/slides/slide140.xml"/>
  <Override ContentType="application/vnd.openxmlformats-officedocument.presentationml.slide+xml" PartName="/ppt/slides/slide277.xml"/>
  <Override ContentType="application/vnd.openxmlformats-officedocument.presentationml.slide+xml" PartName="/ppt/slides/slide11.xml"/>
  <Override ContentType="application/vnd.openxmlformats-officedocument.presentationml.slide+xml" PartName="/ppt/slides/slide183.xml"/>
  <Override ContentType="application/vnd.openxmlformats-officedocument.presentationml.slide+xml" PartName="/ppt/slides/slide54.xml"/>
  <Override ContentType="application/vnd.openxmlformats-officedocument.presentationml.slide+xml" PartName="/ppt/slides/slide313.xml"/>
  <Override ContentType="application/vnd.openxmlformats-officedocument.presentationml.slide+xml" PartName="/ppt/slides/slide149.xml"/>
  <Override ContentType="application/vnd.openxmlformats-officedocument.presentationml.slide+xml" PartName="/ppt/slides/slide106.xml"/>
  <Override ContentType="application/vnd.openxmlformats-officedocument.presentationml.slide+xml" PartName="/ppt/slides/slide234.xml"/>
  <Override ContentType="application/vnd.openxmlformats-officedocument.presentationml.slide+xml" PartName="/ppt/slides/slide177.xml"/>
  <Override ContentType="application/vnd.openxmlformats-officedocument.presentationml.slide+xml" PartName="/ppt/slides/slide363.xml"/>
  <Override ContentType="application/vnd.openxmlformats-officedocument.presentationml.slide+xml" PartName="/ppt/slides/slide134.xml"/>
  <Override ContentType="application/vnd.openxmlformats-officedocument.presentationml.slide+xml" PartName="/ppt/slides/slide320.xml"/>
  <Override ContentType="application/vnd.openxmlformats-officedocument.presentationml.slide+xml" PartName="/ppt/slides/slide207.xml"/>
  <Override ContentType="application/vnd.openxmlformats-officedocument.presentationml.slide+xml" PartName="/ppt/slides/slide356.xml"/>
  <Override ContentType="application/vnd.openxmlformats-officedocument.presentationml.slide+xml" PartName="/ppt/slides/slide284.xml"/>
  <Override ContentType="application/vnd.openxmlformats-officedocument.presentationml.slide+xml" PartName="/ppt/slides/slide399.xml"/>
  <Override ContentType="application/vnd.openxmlformats-officedocument.presentationml.slide+xml" PartName="/ppt/slides/slide47.xml"/>
  <Override ContentType="application/vnd.openxmlformats-officedocument.presentationml.slide+xml" PartName="/ppt/slides/slide241.xml"/>
  <Override ContentType="application/vnd.openxmlformats-officedocument.presentationml.slide+xml" PartName="/ppt/slides/slide390.xml"/>
  <Override ContentType="application/vnd.openxmlformats-officedocument.presentationml.slide+xml" PartName="/ppt/slides/slide81.xml"/>
  <Override ContentType="application/vnd.openxmlformats-officedocument.presentationml.slide+xml" PartName="/ppt/slides/slide329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75.xml"/>
  <Override ContentType="application/vnd.openxmlformats-officedocument.presentationml.slide+xml" PartName="/ppt/slides/slide213.xml"/>
  <Override ContentType="application/vnd.openxmlformats-officedocument.presentationml.slide+xml" PartName="/ppt/slides/slide290.xml"/>
  <Override ContentType="application/vnd.openxmlformats-officedocument.presentationml.slide+xml" PartName="/ppt/slides/slide378.xml"/>
  <Override ContentType="application/vnd.openxmlformats-officedocument.presentationml.slide+xml" PartName="/ppt/slides/slide335.xml"/>
  <Override ContentType="application/vnd.openxmlformats-officedocument.presentationml.slide+xml" PartName="/ppt/slides/slide256.xml"/>
  <Override ContentType="application/vnd.openxmlformats-officedocument.presentationml.slide+xml" PartName="/ppt/slides/slide429.xml"/>
  <Override ContentType="application/vnd.openxmlformats-officedocument.presentationml.slide+xml" PartName="/ppt/slides/slide299.xml"/>
  <Override ContentType="application/vnd.openxmlformats-officedocument.presentationml.slide+xml" PartName="/ppt/slides/slide128.xml"/>
  <Override ContentType="application/vnd.openxmlformats-officedocument.presentationml.slide+xml" PartName="/ppt/slides/slide42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  <p:sldId id="503" r:id="rId253"/>
    <p:sldId id="504" r:id="rId254"/>
    <p:sldId id="505" r:id="rId255"/>
    <p:sldId id="506" r:id="rId256"/>
    <p:sldId id="507" r:id="rId257"/>
    <p:sldId id="508" r:id="rId258"/>
    <p:sldId id="509" r:id="rId259"/>
    <p:sldId id="510" r:id="rId260"/>
    <p:sldId id="511" r:id="rId261"/>
    <p:sldId id="512" r:id="rId262"/>
    <p:sldId id="513" r:id="rId263"/>
    <p:sldId id="514" r:id="rId264"/>
    <p:sldId id="515" r:id="rId265"/>
    <p:sldId id="516" r:id="rId266"/>
    <p:sldId id="517" r:id="rId267"/>
    <p:sldId id="518" r:id="rId268"/>
    <p:sldId id="519" r:id="rId269"/>
    <p:sldId id="520" r:id="rId270"/>
    <p:sldId id="521" r:id="rId271"/>
    <p:sldId id="522" r:id="rId272"/>
    <p:sldId id="523" r:id="rId273"/>
    <p:sldId id="524" r:id="rId274"/>
    <p:sldId id="525" r:id="rId275"/>
    <p:sldId id="526" r:id="rId276"/>
    <p:sldId id="527" r:id="rId277"/>
    <p:sldId id="528" r:id="rId278"/>
    <p:sldId id="529" r:id="rId279"/>
    <p:sldId id="530" r:id="rId280"/>
    <p:sldId id="531" r:id="rId281"/>
    <p:sldId id="532" r:id="rId282"/>
    <p:sldId id="533" r:id="rId283"/>
    <p:sldId id="534" r:id="rId284"/>
    <p:sldId id="535" r:id="rId285"/>
    <p:sldId id="536" r:id="rId286"/>
    <p:sldId id="537" r:id="rId287"/>
    <p:sldId id="538" r:id="rId288"/>
    <p:sldId id="539" r:id="rId289"/>
    <p:sldId id="540" r:id="rId290"/>
    <p:sldId id="541" r:id="rId291"/>
    <p:sldId id="542" r:id="rId292"/>
    <p:sldId id="543" r:id="rId293"/>
    <p:sldId id="544" r:id="rId294"/>
    <p:sldId id="545" r:id="rId295"/>
    <p:sldId id="546" r:id="rId296"/>
    <p:sldId id="547" r:id="rId297"/>
    <p:sldId id="548" r:id="rId298"/>
    <p:sldId id="549" r:id="rId299"/>
    <p:sldId id="550" r:id="rId300"/>
    <p:sldId id="551" r:id="rId301"/>
    <p:sldId id="552" r:id="rId302"/>
    <p:sldId id="553" r:id="rId303"/>
    <p:sldId id="554" r:id="rId304"/>
    <p:sldId id="555" r:id="rId305"/>
    <p:sldId id="556" r:id="rId306"/>
    <p:sldId id="557" r:id="rId307"/>
    <p:sldId id="558" r:id="rId308"/>
    <p:sldId id="559" r:id="rId309"/>
    <p:sldId id="560" r:id="rId310"/>
    <p:sldId id="561" r:id="rId311"/>
    <p:sldId id="562" r:id="rId312"/>
    <p:sldId id="563" r:id="rId313"/>
    <p:sldId id="564" r:id="rId314"/>
    <p:sldId id="565" r:id="rId315"/>
    <p:sldId id="566" r:id="rId316"/>
    <p:sldId id="567" r:id="rId317"/>
    <p:sldId id="568" r:id="rId318"/>
    <p:sldId id="569" r:id="rId319"/>
    <p:sldId id="570" r:id="rId320"/>
    <p:sldId id="571" r:id="rId321"/>
    <p:sldId id="572" r:id="rId322"/>
    <p:sldId id="573" r:id="rId323"/>
    <p:sldId id="574" r:id="rId324"/>
    <p:sldId id="575" r:id="rId325"/>
    <p:sldId id="576" r:id="rId326"/>
    <p:sldId id="577" r:id="rId327"/>
    <p:sldId id="578" r:id="rId328"/>
    <p:sldId id="579" r:id="rId329"/>
    <p:sldId id="580" r:id="rId330"/>
    <p:sldId id="581" r:id="rId331"/>
    <p:sldId id="582" r:id="rId332"/>
    <p:sldId id="583" r:id="rId333"/>
    <p:sldId id="584" r:id="rId334"/>
    <p:sldId id="585" r:id="rId335"/>
    <p:sldId id="586" r:id="rId336"/>
    <p:sldId id="587" r:id="rId337"/>
    <p:sldId id="588" r:id="rId338"/>
    <p:sldId id="589" r:id="rId339"/>
    <p:sldId id="590" r:id="rId340"/>
    <p:sldId id="591" r:id="rId341"/>
    <p:sldId id="592" r:id="rId342"/>
    <p:sldId id="593" r:id="rId343"/>
    <p:sldId id="594" r:id="rId344"/>
    <p:sldId id="595" r:id="rId345"/>
    <p:sldId id="596" r:id="rId346"/>
    <p:sldId id="597" r:id="rId347"/>
    <p:sldId id="598" r:id="rId348"/>
    <p:sldId id="599" r:id="rId349"/>
    <p:sldId id="600" r:id="rId350"/>
    <p:sldId id="601" r:id="rId351"/>
    <p:sldId id="602" r:id="rId352"/>
    <p:sldId id="603" r:id="rId353"/>
    <p:sldId id="604" r:id="rId354"/>
    <p:sldId id="605" r:id="rId355"/>
    <p:sldId id="606" r:id="rId356"/>
    <p:sldId id="607" r:id="rId357"/>
    <p:sldId id="608" r:id="rId358"/>
    <p:sldId id="609" r:id="rId359"/>
    <p:sldId id="610" r:id="rId360"/>
    <p:sldId id="611" r:id="rId361"/>
    <p:sldId id="612" r:id="rId362"/>
    <p:sldId id="613" r:id="rId363"/>
    <p:sldId id="614" r:id="rId364"/>
    <p:sldId id="615" r:id="rId365"/>
    <p:sldId id="616" r:id="rId366"/>
    <p:sldId id="617" r:id="rId367"/>
    <p:sldId id="618" r:id="rId368"/>
    <p:sldId id="619" r:id="rId369"/>
    <p:sldId id="620" r:id="rId370"/>
    <p:sldId id="621" r:id="rId371"/>
    <p:sldId id="622" r:id="rId372"/>
    <p:sldId id="623" r:id="rId373"/>
    <p:sldId id="624" r:id="rId374"/>
    <p:sldId id="625" r:id="rId375"/>
    <p:sldId id="626" r:id="rId376"/>
    <p:sldId id="627" r:id="rId377"/>
    <p:sldId id="628" r:id="rId378"/>
    <p:sldId id="629" r:id="rId379"/>
    <p:sldId id="630" r:id="rId380"/>
    <p:sldId id="631" r:id="rId381"/>
    <p:sldId id="632" r:id="rId382"/>
    <p:sldId id="633" r:id="rId383"/>
    <p:sldId id="634" r:id="rId384"/>
    <p:sldId id="635" r:id="rId385"/>
    <p:sldId id="636" r:id="rId386"/>
    <p:sldId id="637" r:id="rId387"/>
    <p:sldId id="638" r:id="rId388"/>
    <p:sldId id="639" r:id="rId389"/>
    <p:sldId id="640" r:id="rId390"/>
    <p:sldId id="641" r:id="rId391"/>
    <p:sldId id="642" r:id="rId392"/>
    <p:sldId id="643" r:id="rId393"/>
    <p:sldId id="644" r:id="rId394"/>
    <p:sldId id="645" r:id="rId395"/>
    <p:sldId id="646" r:id="rId396"/>
    <p:sldId id="647" r:id="rId397"/>
    <p:sldId id="648" r:id="rId398"/>
    <p:sldId id="649" r:id="rId399"/>
    <p:sldId id="650" r:id="rId400"/>
    <p:sldId id="651" r:id="rId401"/>
    <p:sldId id="652" r:id="rId402"/>
    <p:sldId id="653" r:id="rId403"/>
    <p:sldId id="654" r:id="rId404"/>
    <p:sldId id="655" r:id="rId405"/>
    <p:sldId id="656" r:id="rId406"/>
    <p:sldId id="657" r:id="rId407"/>
    <p:sldId id="658" r:id="rId408"/>
    <p:sldId id="659" r:id="rId409"/>
    <p:sldId id="660" r:id="rId410"/>
    <p:sldId id="661" r:id="rId411"/>
    <p:sldId id="662" r:id="rId412"/>
    <p:sldId id="663" r:id="rId413"/>
    <p:sldId id="664" r:id="rId414"/>
    <p:sldId id="665" r:id="rId415"/>
    <p:sldId id="666" r:id="rId416"/>
    <p:sldId id="667" r:id="rId417"/>
    <p:sldId id="668" r:id="rId418"/>
    <p:sldId id="669" r:id="rId419"/>
    <p:sldId id="670" r:id="rId420"/>
    <p:sldId id="671" r:id="rId421"/>
    <p:sldId id="672" r:id="rId422"/>
    <p:sldId id="673" r:id="rId423"/>
    <p:sldId id="674" r:id="rId424"/>
    <p:sldId id="675" r:id="rId425"/>
    <p:sldId id="676" r:id="rId426"/>
    <p:sldId id="677" r:id="rId427"/>
    <p:sldId id="678" r:id="rId428"/>
    <p:sldId id="679" r:id="rId429"/>
    <p:sldId id="680" r:id="rId430"/>
    <p:sldId id="681" r:id="rId431"/>
    <p:sldId id="682" r:id="rId432"/>
    <p:sldId id="683" r:id="rId433"/>
    <p:sldId id="684" r:id="rId434"/>
    <p:sldId id="685" r:id="rId435"/>
    <p:sldId id="686" r:id="rId436"/>
    <p:sldId id="687" r:id="rId437"/>
    <p:sldId id="688" r:id="rId438"/>
  </p:sldIdLst>
  <p:sldSz cy="10692000" cx="7560000"/>
  <p:notesSz cx="6858000" cy="9144000"/>
  <p:embeddedFontLst>
    <p:embeddedFont>
      <p:font typeface="Poppins"/>
      <p:regular r:id="rId439"/>
      <p:bold r:id="rId440"/>
      <p:italic r:id="rId441"/>
      <p:boldItalic r:id="rId442"/>
    </p:embeddedFont>
    <p:embeddedFont>
      <p:font typeface="Poppins Light"/>
      <p:regular r:id="rId443"/>
      <p:bold r:id="rId444"/>
      <p:italic r:id="rId445"/>
      <p:boldItalic r:id="rId446"/>
    </p:embeddedFont>
    <p:embeddedFont>
      <p:font typeface="Poppins Medium"/>
      <p:regular r:id="rId447"/>
      <p:bold r:id="rId448"/>
      <p:italic r:id="rId449"/>
      <p:boldItalic r:id="rId450"/>
    </p:embeddedFont>
    <p:embeddedFont>
      <p:font typeface="Poppins SemiBold"/>
      <p:regular r:id="rId451"/>
      <p:bold r:id="rId452"/>
      <p:italic r:id="rId453"/>
      <p:boldItalic r:id="rId4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920A3C-3464-4A40-93EF-B6F97AD29D37}">
  <a:tblStyle styleId="{92920A3C-3464-4A40-93EF-B6F97AD29D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90" Type="http://schemas.openxmlformats.org/officeDocument/2006/relationships/slide" Target="slides/slide185.xml"/><Relationship Id="rId194" Type="http://schemas.openxmlformats.org/officeDocument/2006/relationships/slide" Target="slides/slide189.xml"/><Relationship Id="rId193" Type="http://schemas.openxmlformats.org/officeDocument/2006/relationships/slide" Target="slides/slide188.xml"/><Relationship Id="rId192" Type="http://schemas.openxmlformats.org/officeDocument/2006/relationships/slide" Target="slides/slide187.xml"/><Relationship Id="rId191" Type="http://schemas.openxmlformats.org/officeDocument/2006/relationships/slide" Target="slides/slide186.xml"/><Relationship Id="rId187" Type="http://schemas.openxmlformats.org/officeDocument/2006/relationships/slide" Target="slides/slide182.xml"/><Relationship Id="rId186" Type="http://schemas.openxmlformats.org/officeDocument/2006/relationships/slide" Target="slides/slide181.xml"/><Relationship Id="rId185" Type="http://schemas.openxmlformats.org/officeDocument/2006/relationships/slide" Target="slides/slide180.xml"/><Relationship Id="rId184" Type="http://schemas.openxmlformats.org/officeDocument/2006/relationships/slide" Target="slides/slide179.xml"/><Relationship Id="rId189" Type="http://schemas.openxmlformats.org/officeDocument/2006/relationships/slide" Target="slides/slide184.xml"/><Relationship Id="rId188" Type="http://schemas.openxmlformats.org/officeDocument/2006/relationships/slide" Target="slides/slide183.xml"/><Relationship Id="rId183" Type="http://schemas.openxmlformats.org/officeDocument/2006/relationships/slide" Target="slides/slide178.xml"/><Relationship Id="rId182" Type="http://schemas.openxmlformats.org/officeDocument/2006/relationships/slide" Target="slides/slide177.xml"/><Relationship Id="rId181" Type="http://schemas.openxmlformats.org/officeDocument/2006/relationships/slide" Target="slides/slide176.xml"/><Relationship Id="rId180" Type="http://schemas.openxmlformats.org/officeDocument/2006/relationships/slide" Target="slides/slide175.xml"/><Relationship Id="rId176" Type="http://schemas.openxmlformats.org/officeDocument/2006/relationships/slide" Target="slides/slide171.xml"/><Relationship Id="rId297" Type="http://schemas.openxmlformats.org/officeDocument/2006/relationships/slide" Target="slides/slide292.xml"/><Relationship Id="rId175" Type="http://schemas.openxmlformats.org/officeDocument/2006/relationships/slide" Target="slides/slide170.xml"/><Relationship Id="rId296" Type="http://schemas.openxmlformats.org/officeDocument/2006/relationships/slide" Target="slides/slide291.xml"/><Relationship Id="rId174" Type="http://schemas.openxmlformats.org/officeDocument/2006/relationships/slide" Target="slides/slide169.xml"/><Relationship Id="rId295" Type="http://schemas.openxmlformats.org/officeDocument/2006/relationships/slide" Target="slides/slide290.xml"/><Relationship Id="rId173" Type="http://schemas.openxmlformats.org/officeDocument/2006/relationships/slide" Target="slides/slide168.xml"/><Relationship Id="rId294" Type="http://schemas.openxmlformats.org/officeDocument/2006/relationships/slide" Target="slides/slide289.xml"/><Relationship Id="rId179" Type="http://schemas.openxmlformats.org/officeDocument/2006/relationships/slide" Target="slides/slide174.xml"/><Relationship Id="rId178" Type="http://schemas.openxmlformats.org/officeDocument/2006/relationships/slide" Target="slides/slide173.xml"/><Relationship Id="rId299" Type="http://schemas.openxmlformats.org/officeDocument/2006/relationships/slide" Target="slides/slide294.xml"/><Relationship Id="rId177" Type="http://schemas.openxmlformats.org/officeDocument/2006/relationships/slide" Target="slides/slide172.xml"/><Relationship Id="rId298" Type="http://schemas.openxmlformats.org/officeDocument/2006/relationships/slide" Target="slides/slide293.xml"/><Relationship Id="rId198" Type="http://schemas.openxmlformats.org/officeDocument/2006/relationships/slide" Target="slides/slide193.xml"/><Relationship Id="rId197" Type="http://schemas.openxmlformats.org/officeDocument/2006/relationships/slide" Target="slides/slide192.xml"/><Relationship Id="rId196" Type="http://schemas.openxmlformats.org/officeDocument/2006/relationships/slide" Target="slides/slide191.xml"/><Relationship Id="rId195" Type="http://schemas.openxmlformats.org/officeDocument/2006/relationships/slide" Target="slides/slide190.xml"/><Relationship Id="rId199" Type="http://schemas.openxmlformats.org/officeDocument/2006/relationships/slide" Target="slides/slide194.xml"/><Relationship Id="rId150" Type="http://schemas.openxmlformats.org/officeDocument/2006/relationships/slide" Target="slides/slide145.xml"/><Relationship Id="rId271" Type="http://schemas.openxmlformats.org/officeDocument/2006/relationships/slide" Target="slides/slide266.xml"/><Relationship Id="rId392" Type="http://schemas.openxmlformats.org/officeDocument/2006/relationships/slide" Target="slides/slide387.xml"/><Relationship Id="rId270" Type="http://schemas.openxmlformats.org/officeDocument/2006/relationships/slide" Target="slides/slide265.xml"/><Relationship Id="rId391" Type="http://schemas.openxmlformats.org/officeDocument/2006/relationships/slide" Target="slides/slide386.xml"/><Relationship Id="rId390" Type="http://schemas.openxmlformats.org/officeDocument/2006/relationships/slide" Target="slides/slide38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269" Type="http://schemas.openxmlformats.org/officeDocument/2006/relationships/slide" Target="slides/slide264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264" Type="http://schemas.openxmlformats.org/officeDocument/2006/relationships/slide" Target="slides/slide259.xml"/><Relationship Id="rId385" Type="http://schemas.openxmlformats.org/officeDocument/2006/relationships/slide" Target="slides/slide380.xml"/><Relationship Id="rId142" Type="http://schemas.openxmlformats.org/officeDocument/2006/relationships/slide" Target="slides/slide137.xml"/><Relationship Id="rId263" Type="http://schemas.openxmlformats.org/officeDocument/2006/relationships/slide" Target="slides/slide258.xml"/><Relationship Id="rId384" Type="http://schemas.openxmlformats.org/officeDocument/2006/relationships/slide" Target="slides/slide379.xml"/><Relationship Id="rId141" Type="http://schemas.openxmlformats.org/officeDocument/2006/relationships/slide" Target="slides/slide136.xml"/><Relationship Id="rId262" Type="http://schemas.openxmlformats.org/officeDocument/2006/relationships/slide" Target="slides/slide257.xml"/><Relationship Id="rId383" Type="http://schemas.openxmlformats.org/officeDocument/2006/relationships/slide" Target="slides/slide378.xml"/><Relationship Id="rId140" Type="http://schemas.openxmlformats.org/officeDocument/2006/relationships/slide" Target="slides/slide135.xml"/><Relationship Id="rId261" Type="http://schemas.openxmlformats.org/officeDocument/2006/relationships/slide" Target="slides/slide256.xml"/><Relationship Id="rId382" Type="http://schemas.openxmlformats.org/officeDocument/2006/relationships/slide" Target="slides/slide377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268" Type="http://schemas.openxmlformats.org/officeDocument/2006/relationships/slide" Target="slides/slide263.xml"/><Relationship Id="rId389" Type="http://schemas.openxmlformats.org/officeDocument/2006/relationships/slide" Target="slides/slide384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267" Type="http://schemas.openxmlformats.org/officeDocument/2006/relationships/slide" Target="slides/slide262.xml"/><Relationship Id="rId388" Type="http://schemas.openxmlformats.org/officeDocument/2006/relationships/slide" Target="slides/slide383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266" Type="http://schemas.openxmlformats.org/officeDocument/2006/relationships/slide" Target="slides/slide261.xml"/><Relationship Id="rId387" Type="http://schemas.openxmlformats.org/officeDocument/2006/relationships/slide" Target="slides/slide382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265" Type="http://schemas.openxmlformats.org/officeDocument/2006/relationships/slide" Target="slides/slide260.xml"/><Relationship Id="rId386" Type="http://schemas.openxmlformats.org/officeDocument/2006/relationships/slide" Target="slides/slide381.xml"/><Relationship Id="rId260" Type="http://schemas.openxmlformats.org/officeDocument/2006/relationships/slide" Target="slides/slide255.xml"/><Relationship Id="rId381" Type="http://schemas.openxmlformats.org/officeDocument/2006/relationships/slide" Target="slides/slide376.xml"/><Relationship Id="rId380" Type="http://schemas.openxmlformats.org/officeDocument/2006/relationships/slide" Target="slides/slide37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259" Type="http://schemas.openxmlformats.org/officeDocument/2006/relationships/slide" Target="slides/slide254.xml"/><Relationship Id="rId137" Type="http://schemas.openxmlformats.org/officeDocument/2006/relationships/slide" Target="slides/slide132.xml"/><Relationship Id="rId258" Type="http://schemas.openxmlformats.org/officeDocument/2006/relationships/slide" Target="slides/slide253.xml"/><Relationship Id="rId379" Type="http://schemas.openxmlformats.org/officeDocument/2006/relationships/slide" Target="slides/slide374.xml"/><Relationship Id="rId132" Type="http://schemas.openxmlformats.org/officeDocument/2006/relationships/slide" Target="slides/slide127.xml"/><Relationship Id="rId253" Type="http://schemas.openxmlformats.org/officeDocument/2006/relationships/slide" Target="slides/slide248.xml"/><Relationship Id="rId374" Type="http://schemas.openxmlformats.org/officeDocument/2006/relationships/slide" Target="slides/slide369.xml"/><Relationship Id="rId131" Type="http://schemas.openxmlformats.org/officeDocument/2006/relationships/slide" Target="slides/slide126.xml"/><Relationship Id="rId252" Type="http://schemas.openxmlformats.org/officeDocument/2006/relationships/slide" Target="slides/slide247.xml"/><Relationship Id="rId373" Type="http://schemas.openxmlformats.org/officeDocument/2006/relationships/slide" Target="slides/slide368.xml"/><Relationship Id="rId130" Type="http://schemas.openxmlformats.org/officeDocument/2006/relationships/slide" Target="slides/slide125.xml"/><Relationship Id="rId251" Type="http://schemas.openxmlformats.org/officeDocument/2006/relationships/slide" Target="slides/slide246.xml"/><Relationship Id="rId372" Type="http://schemas.openxmlformats.org/officeDocument/2006/relationships/slide" Target="slides/slide367.xml"/><Relationship Id="rId250" Type="http://schemas.openxmlformats.org/officeDocument/2006/relationships/slide" Target="slides/slide245.xml"/><Relationship Id="rId371" Type="http://schemas.openxmlformats.org/officeDocument/2006/relationships/slide" Target="slides/slide366.xml"/><Relationship Id="rId136" Type="http://schemas.openxmlformats.org/officeDocument/2006/relationships/slide" Target="slides/slide131.xml"/><Relationship Id="rId257" Type="http://schemas.openxmlformats.org/officeDocument/2006/relationships/slide" Target="slides/slide252.xml"/><Relationship Id="rId378" Type="http://schemas.openxmlformats.org/officeDocument/2006/relationships/slide" Target="slides/slide373.xml"/><Relationship Id="rId135" Type="http://schemas.openxmlformats.org/officeDocument/2006/relationships/slide" Target="slides/slide130.xml"/><Relationship Id="rId256" Type="http://schemas.openxmlformats.org/officeDocument/2006/relationships/slide" Target="slides/slide251.xml"/><Relationship Id="rId377" Type="http://schemas.openxmlformats.org/officeDocument/2006/relationships/slide" Target="slides/slide372.xml"/><Relationship Id="rId134" Type="http://schemas.openxmlformats.org/officeDocument/2006/relationships/slide" Target="slides/slide129.xml"/><Relationship Id="rId255" Type="http://schemas.openxmlformats.org/officeDocument/2006/relationships/slide" Target="slides/slide250.xml"/><Relationship Id="rId376" Type="http://schemas.openxmlformats.org/officeDocument/2006/relationships/slide" Target="slides/slide371.xml"/><Relationship Id="rId133" Type="http://schemas.openxmlformats.org/officeDocument/2006/relationships/slide" Target="slides/slide128.xml"/><Relationship Id="rId254" Type="http://schemas.openxmlformats.org/officeDocument/2006/relationships/slide" Target="slides/slide249.xml"/><Relationship Id="rId375" Type="http://schemas.openxmlformats.org/officeDocument/2006/relationships/slide" Target="slides/slide370.xml"/><Relationship Id="rId172" Type="http://schemas.openxmlformats.org/officeDocument/2006/relationships/slide" Target="slides/slide167.xml"/><Relationship Id="rId293" Type="http://schemas.openxmlformats.org/officeDocument/2006/relationships/slide" Target="slides/slide288.xml"/><Relationship Id="rId171" Type="http://schemas.openxmlformats.org/officeDocument/2006/relationships/slide" Target="slides/slide166.xml"/><Relationship Id="rId292" Type="http://schemas.openxmlformats.org/officeDocument/2006/relationships/slide" Target="slides/slide287.xml"/><Relationship Id="rId170" Type="http://schemas.openxmlformats.org/officeDocument/2006/relationships/slide" Target="slides/slide165.xml"/><Relationship Id="rId291" Type="http://schemas.openxmlformats.org/officeDocument/2006/relationships/slide" Target="slides/slide286.xml"/><Relationship Id="rId290" Type="http://schemas.openxmlformats.org/officeDocument/2006/relationships/slide" Target="slides/slide285.xml"/><Relationship Id="rId165" Type="http://schemas.openxmlformats.org/officeDocument/2006/relationships/slide" Target="slides/slide160.xml"/><Relationship Id="rId286" Type="http://schemas.openxmlformats.org/officeDocument/2006/relationships/slide" Target="slides/slide281.xml"/><Relationship Id="rId164" Type="http://schemas.openxmlformats.org/officeDocument/2006/relationships/slide" Target="slides/slide159.xml"/><Relationship Id="rId285" Type="http://schemas.openxmlformats.org/officeDocument/2006/relationships/slide" Target="slides/slide280.xml"/><Relationship Id="rId163" Type="http://schemas.openxmlformats.org/officeDocument/2006/relationships/slide" Target="slides/slide158.xml"/><Relationship Id="rId284" Type="http://schemas.openxmlformats.org/officeDocument/2006/relationships/slide" Target="slides/slide279.xml"/><Relationship Id="rId162" Type="http://schemas.openxmlformats.org/officeDocument/2006/relationships/slide" Target="slides/slide157.xml"/><Relationship Id="rId283" Type="http://schemas.openxmlformats.org/officeDocument/2006/relationships/slide" Target="slides/slide278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289" Type="http://schemas.openxmlformats.org/officeDocument/2006/relationships/slide" Target="slides/slide284.xml"/><Relationship Id="rId167" Type="http://schemas.openxmlformats.org/officeDocument/2006/relationships/slide" Target="slides/slide162.xml"/><Relationship Id="rId288" Type="http://schemas.openxmlformats.org/officeDocument/2006/relationships/slide" Target="slides/slide283.xml"/><Relationship Id="rId166" Type="http://schemas.openxmlformats.org/officeDocument/2006/relationships/slide" Target="slides/slide161.xml"/><Relationship Id="rId287" Type="http://schemas.openxmlformats.org/officeDocument/2006/relationships/slide" Target="slides/slide282.xml"/><Relationship Id="rId161" Type="http://schemas.openxmlformats.org/officeDocument/2006/relationships/slide" Target="slides/slide156.xml"/><Relationship Id="rId282" Type="http://schemas.openxmlformats.org/officeDocument/2006/relationships/slide" Target="slides/slide277.xml"/><Relationship Id="rId160" Type="http://schemas.openxmlformats.org/officeDocument/2006/relationships/slide" Target="slides/slide155.xml"/><Relationship Id="rId281" Type="http://schemas.openxmlformats.org/officeDocument/2006/relationships/slide" Target="slides/slide276.xml"/><Relationship Id="rId280" Type="http://schemas.openxmlformats.org/officeDocument/2006/relationships/slide" Target="slides/slide275.xml"/><Relationship Id="rId159" Type="http://schemas.openxmlformats.org/officeDocument/2006/relationships/slide" Target="slides/slide154.xml"/><Relationship Id="rId154" Type="http://schemas.openxmlformats.org/officeDocument/2006/relationships/slide" Target="slides/slide149.xml"/><Relationship Id="rId275" Type="http://schemas.openxmlformats.org/officeDocument/2006/relationships/slide" Target="slides/slide270.xml"/><Relationship Id="rId396" Type="http://schemas.openxmlformats.org/officeDocument/2006/relationships/slide" Target="slides/slide391.xml"/><Relationship Id="rId153" Type="http://schemas.openxmlformats.org/officeDocument/2006/relationships/slide" Target="slides/slide148.xml"/><Relationship Id="rId274" Type="http://schemas.openxmlformats.org/officeDocument/2006/relationships/slide" Target="slides/slide269.xml"/><Relationship Id="rId395" Type="http://schemas.openxmlformats.org/officeDocument/2006/relationships/slide" Target="slides/slide390.xml"/><Relationship Id="rId152" Type="http://schemas.openxmlformats.org/officeDocument/2006/relationships/slide" Target="slides/slide147.xml"/><Relationship Id="rId273" Type="http://schemas.openxmlformats.org/officeDocument/2006/relationships/slide" Target="slides/slide268.xml"/><Relationship Id="rId394" Type="http://schemas.openxmlformats.org/officeDocument/2006/relationships/slide" Target="slides/slide389.xml"/><Relationship Id="rId151" Type="http://schemas.openxmlformats.org/officeDocument/2006/relationships/slide" Target="slides/slide146.xml"/><Relationship Id="rId272" Type="http://schemas.openxmlformats.org/officeDocument/2006/relationships/slide" Target="slides/slide267.xml"/><Relationship Id="rId393" Type="http://schemas.openxmlformats.org/officeDocument/2006/relationships/slide" Target="slides/slide388.xml"/><Relationship Id="rId158" Type="http://schemas.openxmlformats.org/officeDocument/2006/relationships/slide" Target="slides/slide153.xml"/><Relationship Id="rId279" Type="http://schemas.openxmlformats.org/officeDocument/2006/relationships/slide" Target="slides/slide274.xml"/><Relationship Id="rId157" Type="http://schemas.openxmlformats.org/officeDocument/2006/relationships/slide" Target="slides/slide152.xml"/><Relationship Id="rId278" Type="http://schemas.openxmlformats.org/officeDocument/2006/relationships/slide" Target="slides/slide273.xml"/><Relationship Id="rId399" Type="http://schemas.openxmlformats.org/officeDocument/2006/relationships/slide" Target="slides/slide394.xml"/><Relationship Id="rId156" Type="http://schemas.openxmlformats.org/officeDocument/2006/relationships/slide" Target="slides/slide151.xml"/><Relationship Id="rId277" Type="http://schemas.openxmlformats.org/officeDocument/2006/relationships/slide" Target="slides/slide272.xml"/><Relationship Id="rId398" Type="http://schemas.openxmlformats.org/officeDocument/2006/relationships/slide" Target="slides/slide393.xml"/><Relationship Id="rId155" Type="http://schemas.openxmlformats.org/officeDocument/2006/relationships/slide" Target="slides/slide150.xml"/><Relationship Id="rId276" Type="http://schemas.openxmlformats.org/officeDocument/2006/relationships/slide" Target="slides/slide271.xml"/><Relationship Id="rId397" Type="http://schemas.openxmlformats.org/officeDocument/2006/relationships/slide" Target="slides/slide392.xml"/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09" Type="http://schemas.openxmlformats.org/officeDocument/2006/relationships/slide" Target="slides/slide404.xml"/><Relationship Id="rId404" Type="http://schemas.openxmlformats.org/officeDocument/2006/relationships/slide" Target="slides/slide399.xml"/><Relationship Id="rId403" Type="http://schemas.openxmlformats.org/officeDocument/2006/relationships/slide" Target="slides/slide398.xml"/><Relationship Id="rId402" Type="http://schemas.openxmlformats.org/officeDocument/2006/relationships/slide" Target="slides/slide397.xml"/><Relationship Id="rId401" Type="http://schemas.openxmlformats.org/officeDocument/2006/relationships/slide" Target="slides/slide396.xml"/><Relationship Id="rId408" Type="http://schemas.openxmlformats.org/officeDocument/2006/relationships/slide" Target="slides/slide403.xml"/><Relationship Id="rId407" Type="http://schemas.openxmlformats.org/officeDocument/2006/relationships/slide" Target="slides/slide402.xml"/><Relationship Id="rId406" Type="http://schemas.openxmlformats.org/officeDocument/2006/relationships/slide" Target="slides/slide401.xml"/><Relationship Id="rId405" Type="http://schemas.openxmlformats.org/officeDocument/2006/relationships/slide" Target="slides/slide400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400" Type="http://schemas.openxmlformats.org/officeDocument/2006/relationships/slide" Target="slides/slide395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107" Type="http://schemas.openxmlformats.org/officeDocument/2006/relationships/slide" Target="slides/slide102.xml"/><Relationship Id="rId228" Type="http://schemas.openxmlformats.org/officeDocument/2006/relationships/slide" Target="slides/slide223.xml"/><Relationship Id="rId349" Type="http://schemas.openxmlformats.org/officeDocument/2006/relationships/slide" Target="slides/slide344.xml"/><Relationship Id="rId106" Type="http://schemas.openxmlformats.org/officeDocument/2006/relationships/slide" Target="slides/slide101.xml"/><Relationship Id="rId227" Type="http://schemas.openxmlformats.org/officeDocument/2006/relationships/slide" Target="slides/slide222.xml"/><Relationship Id="rId348" Type="http://schemas.openxmlformats.org/officeDocument/2006/relationships/slide" Target="slides/slide343.xml"/><Relationship Id="rId105" Type="http://schemas.openxmlformats.org/officeDocument/2006/relationships/slide" Target="slides/slide100.xml"/><Relationship Id="rId226" Type="http://schemas.openxmlformats.org/officeDocument/2006/relationships/slide" Target="slides/slide221.xml"/><Relationship Id="rId347" Type="http://schemas.openxmlformats.org/officeDocument/2006/relationships/slide" Target="slides/slide342.xml"/><Relationship Id="rId104" Type="http://schemas.openxmlformats.org/officeDocument/2006/relationships/slide" Target="slides/slide99.xml"/><Relationship Id="rId225" Type="http://schemas.openxmlformats.org/officeDocument/2006/relationships/slide" Target="slides/slide220.xml"/><Relationship Id="rId346" Type="http://schemas.openxmlformats.org/officeDocument/2006/relationships/slide" Target="slides/slide341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229" Type="http://schemas.openxmlformats.org/officeDocument/2006/relationships/slide" Target="slides/slide224.xml"/><Relationship Id="rId220" Type="http://schemas.openxmlformats.org/officeDocument/2006/relationships/slide" Target="slides/slide215.xml"/><Relationship Id="rId341" Type="http://schemas.openxmlformats.org/officeDocument/2006/relationships/slide" Target="slides/slide336.xml"/><Relationship Id="rId340" Type="http://schemas.openxmlformats.org/officeDocument/2006/relationships/slide" Target="slides/slide335.xml"/><Relationship Id="rId103" Type="http://schemas.openxmlformats.org/officeDocument/2006/relationships/slide" Target="slides/slide98.xml"/><Relationship Id="rId224" Type="http://schemas.openxmlformats.org/officeDocument/2006/relationships/slide" Target="slides/slide219.xml"/><Relationship Id="rId345" Type="http://schemas.openxmlformats.org/officeDocument/2006/relationships/slide" Target="slides/slide340.xml"/><Relationship Id="rId102" Type="http://schemas.openxmlformats.org/officeDocument/2006/relationships/slide" Target="slides/slide97.xml"/><Relationship Id="rId223" Type="http://schemas.openxmlformats.org/officeDocument/2006/relationships/slide" Target="slides/slide218.xml"/><Relationship Id="rId344" Type="http://schemas.openxmlformats.org/officeDocument/2006/relationships/slide" Target="slides/slide339.xml"/><Relationship Id="rId101" Type="http://schemas.openxmlformats.org/officeDocument/2006/relationships/slide" Target="slides/slide96.xml"/><Relationship Id="rId222" Type="http://schemas.openxmlformats.org/officeDocument/2006/relationships/slide" Target="slides/slide217.xml"/><Relationship Id="rId343" Type="http://schemas.openxmlformats.org/officeDocument/2006/relationships/slide" Target="slides/slide338.xml"/><Relationship Id="rId100" Type="http://schemas.openxmlformats.org/officeDocument/2006/relationships/slide" Target="slides/slide95.xml"/><Relationship Id="rId221" Type="http://schemas.openxmlformats.org/officeDocument/2006/relationships/slide" Target="slides/slide216.xml"/><Relationship Id="rId342" Type="http://schemas.openxmlformats.org/officeDocument/2006/relationships/slide" Target="slides/slide337.xml"/><Relationship Id="rId217" Type="http://schemas.openxmlformats.org/officeDocument/2006/relationships/slide" Target="slides/slide212.xml"/><Relationship Id="rId338" Type="http://schemas.openxmlformats.org/officeDocument/2006/relationships/slide" Target="slides/slide333.xml"/><Relationship Id="rId216" Type="http://schemas.openxmlformats.org/officeDocument/2006/relationships/slide" Target="slides/slide211.xml"/><Relationship Id="rId337" Type="http://schemas.openxmlformats.org/officeDocument/2006/relationships/slide" Target="slides/slide332.xml"/><Relationship Id="rId215" Type="http://schemas.openxmlformats.org/officeDocument/2006/relationships/slide" Target="slides/slide210.xml"/><Relationship Id="rId336" Type="http://schemas.openxmlformats.org/officeDocument/2006/relationships/slide" Target="slides/slide331.xml"/><Relationship Id="rId214" Type="http://schemas.openxmlformats.org/officeDocument/2006/relationships/slide" Target="slides/slide209.xml"/><Relationship Id="rId335" Type="http://schemas.openxmlformats.org/officeDocument/2006/relationships/slide" Target="slides/slide330.xml"/><Relationship Id="rId219" Type="http://schemas.openxmlformats.org/officeDocument/2006/relationships/slide" Target="slides/slide214.xml"/><Relationship Id="rId218" Type="http://schemas.openxmlformats.org/officeDocument/2006/relationships/slide" Target="slides/slide213.xml"/><Relationship Id="rId339" Type="http://schemas.openxmlformats.org/officeDocument/2006/relationships/slide" Target="slides/slide334.xml"/><Relationship Id="rId330" Type="http://schemas.openxmlformats.org/officeDocument/2006/relationships/slide" Target="slides/slide325.xml"/><Relationship Id="rId451" Type="http://schemas.openxmlformats.org/officeDocument/2006/relationships/font" Target="fonts/PoppinsSemiBold-regular.fntdata"/><Relationship Id="rId450" Type="http://schemas.openxmlformats.org/officeDocument/2006/relationships/font" Target="fonts/PoppinsMedium-boldItalic.fntdata"/><Relationship Id="rId213" Type="http://schemas.openxmlformats.org/officeDocument/2006/relationships/slide" Target="slides/slide208.xml"/><Relationship Id="rId334" Type="http://schemas.openxmlformats.org/officeDocument/2006/relationships/slide" Target="slides/slide329.xml"/><Relationship Id="rId212" Type="http://schemas.openxmlformats.org/officeDocument/2006/relationships/slide" Target="slides/slide207.xml"/><Relationship Id="rId333" Type="http://schemas.openxmlformats.org/officeDocument/2006/relationships/slide" Target="slides/slide328.xml"/><Relationship Id="rId454" Type="http://schemas.openxmlformats.org/officeDocument/2006/relationships/font" Target="fonts/PoppinsSemiBold-boldItalic.fntdata"/><Relationship Id="rId211" Type="http://schemas.openxmlformats.org/officeDocument/2006/relationships/slide" Target="slides/slide206.xml"/><Relationship Id="rId332" Type="http://schemas.openxmlformats.org/officeDocument/2006/relationships/slide" Target="slides/slide327.xml"/><Relationship Id="rId453" Type="http://schemas.openxmlformats.org/officeDocument/2006/relationships/font" Target="fonts/PoppinsSemiBold-italic.fntdata"/><Relationship Id="rId210" Type="http://schemas.openxmlformats.org/officeDocument/2006/relationships/slide" Target="slides/slide205.xml"/><Relationship Id="rId331" Type="http://schemas.openxmlformats.org/officeDocument/2006/relationships/slide" Target="slides/slide326.xml"/><Relationship Id="rId452" Type="http://schemas.openxmlformats.org/officeDocument/2006/relationships/font" Target="fonts/PoppinsSemiBold-bold.fntdata"/><Relationship Id="rId370" Type="http://schemas.openxmlformats.org/officeDocument/2006/relationships/slide" Target="slides/slide365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249" Type="http://schemas.openxmlformats.org/officeDocument/2006/relationships/slide" Target="slides/slide244.xml"/><Relationship Id="rId127" Type="http://schemas.openxmlformats.org/officeDocument/2006/relationships/slide" Target="slides/slide122.xml"/><Relationship Id="rId248" Type="http://schemas.openxmlformats.org/officeDocument/2006/relationships/slide" Target="slides/slide243.xml"/><Relationship Id="rId369" Type="http://schemas.openxmlformats.org/officeDocument/2006/relationships/slide" Target="slides/slide364.xml"/><Relationship Id="rId126" Type="http://schemas.openxmlformats.org/officeDocument/2006/relationships/slide" Target="slides/slide121.xml"/><Relationship Id="rId247" Type="http://schemas.openxmlformats.org/officeDocument/2006/relationships/slide" Target="slides/slide242.xml"/><Relationship Id="rId368" Type="http://schemas.openxmlformats.org/officeDocument/2006/relationships/slide" Target="slides/slide363.xml"/><Relationship Id="rId121" Type="http://schemas.openxmlformats.org/officeDocument/2006/relationships/slide" Target="slides/slide116.xml"/><Relationship Id="rId242" Type="http://schemas.openxmlformats.org/officeDocument/2006/relationships/slide" Target="slides/slide237.xml"/><Relationship Id="rId363" Type="http://schemas.openxmlformats.org/officeDocument/2006/relationships/slide" Target="slides/slide358.xml"/><Relationship Id="rId120" Type="http://schemas.openxmlformats.org/officeDocument/2006/relationships/slide" Target="slides/slide115.xml"/><Relationship Id="rId241" Type="http://schemas.openxmlformats.org/officeDocument/2006/relationships/slide" Target="slides/slide236.xml"/><Relationship Id="rId362" Type="http://schemas.openxmlformats.org/officeDocument/2006/relationships/slide" Target="slides/slide357.xml"/><Relationship Id="rId240" Type="http://schemas.openxmlformats.org/officeDocument/2006/relationships/slide" Target="slides/slide235.xml"/><Relationship Id="rId361" Type="http://schemas.openxmlformats.org/officeDocument/2006/relationships/slide" Target="slides/slide356.xml"/><Relationship Id="rId360" Type="http://schemas.openxmlformats.org/officeDocument/2006/relationships/slide" Target="slides/slide355.xml"/><Relationship Id="rId125" Type="http://schemas.openxmlformats.org/officeDocument/2006/relationships/slide" Target="slides/slide120.xml"/><Relationship Id="rId246" Type="http://schemas.openxmlformats.org/officeDocument/2006/relationships/slide" Target="slides/slide241.xml"/><Relationship Id="rId367" Type="http://schemas.openxmlformats.org/officeDocument/2006/relationships/slide" Target="slides/slide362.xml"/><Relationship Id="rId124" Type="http://schemas.openxmlformats.org/officeDocument/2006/relationships/slide" Target="slides/slide119.xml"/><Relationship Id="rId245" Type="http://schemas.openxmlformats.org/officeDocument/2006/relationships/slide" Target="slides/slide240.xml"/><Relationship Id="rId366" Type="http://schemas.openxmlformats.org/officeDocument/2006/relationships/slide" Target="slides/slide361.xml"/><Relationship Id="rId123" Type="http://schemas.openxmlformats.org/officeDocument/2006/relationships/slide" Target="slides/slide118.xml"/><Relationship Id="rId244" Type="http://schemas.openxmlformats.org/officeDocument/2006/relationships/slide" Target="slides/slide239.xml"/><Relationship Id="rId365" Type="http://schemas.openxmlformats.org/officeDocument/2006/relationships/slide" Target="slides/slide360.xml"/><Relationship Id="rId122" Type="http://schemas.openxmlformats.org/officeDocument/2006/relationships/slide" Target="slides/slide117.xml"/><Relationship Id="rId243" Type="http://schemas.openxmlformats.org/officeDocument/2006/relationships/slide" Target="slides/slide238.xml"/><Relationship Id="rId364" Type="http://schemas.openxmlformats.org/officeDocument/2006/relationships/slide" Target="slides/slide359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99" Type="http://schemas.openxmlformats.org/officeDocument/2006/relationships/slide" Target="slides/slide94.xml"/><Relationship Id="rId98" Type="http://schemas.openxmlformats.org/officeDocument/2006/relationships/slide" Target="slides/slide93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239" Type="http://schemas.openxmlformats.org/officeDocument/2006/relationships/slide" Target="slides/slide234.xml"/><Relationship Id="rId117" Type="http://schemas.openxmlformats.org/officeDocument/2006/relationships/slide" Target="slides/slide112.xml"/><Relationship Id="rId238" Type="http://schemas.openxmlformats.org/officeDocument/2006/relationships/slide" Target="slides/slide233.xml"/><Relationship Id="rId359" Type="http://schemas.openxmlformats.org/officeDocument/2006/relationships/slide" Target="slides/slide354.xml"/><Relationship Id="rId116" Type="http://schemas.openxmlformats.org/officeDocument/2006/relationships/slide" Target="slides/slide111.xml"/><Relationship Id="rId237" Type="http://schemas.openxmlformats.org/officeDocument/2006/relationships/slide" Target="slides/slide232.xml"/><Relationship Id="rId358" Type="http://schemas.openxmlformats.org/officeDocument/2006/relationships/slide" Target="slides/slide353.xml"/><Relationship Id="rId115" Type="http://schemas.openxmlformats.org/officeDocument/2006/relationships/slide" Target="slides/slide110.xml"/><Relationship Id="rId236" Type="http://schemas.openxmlformats.org/officeDocument/2006/relationships/slide" Target="slides/slide231.xml"/><Relationship Id="rId357" Type="http://schemas.openxmlformats.org/officeDocument/2006/relationships/slide" Target="slides/slide352.xml"/><Relationship Id="rId119" Type="http://schemas.openxmlformats.org/officeDocument/2006/relationships/slide" Target="slides/slide114.xml"/><Relationship Id="rId110" Type="http://schemas.openxmlformats.org/officeDocument/2006/relationships/slide" Target="slides/slide105.xml"/><Relationship Id="rId231" Type="http://schemas.openxmlformats.org/officeDocument/2006/relationships/slide" Target="slides/slide226.xml"/><Relationship Id="rId352" Type="http://schemas.openxmlformats.org/officeDocument/2006/relationships/slide" Target="slides/slide347.xml"/><Relationship Id="rId230" Type="http://schemas.openxmlformats.org/officeDocument/2006/relationships/slide" Target="slides/slide225.xml"/><Relationship Id="rId351" Type="http://schemas.openxmlformats.org/officeDocument/2006/relationships/slide" Target="slides/slide346.xml"/><Relationship Id="rId350" Type="http://schemas.openxmlformats.org/officeDocument/2006/relationships/slide" Target="slides/slide345.xml"/><Relationship Id="rId114" Type="http://schemas.openxmlformats.org/officeDocument/2006/relationships/slide" Target="slides/slide109.xml"/><Relationship Id="rId235" Type="http://schemas.openxmlformats.org/officeDocument/2006/relationships/slide" Target="slides/slide230.xml"/><Relationship Id="rId356" Type="http://schemas.openxmlformats.org/officeDocument/2006/relationships/slide" Target="slides/slide351.xml"/><Relationship Id="rId113" Type="http://schemas.openxmlformats.org/officeDocument/2006/relationships/slide" Target="slides/slide108.xml"/><Relationship Id="rId234" Type="http://schemas.openxmlformats.org/officeDocument/2006/relationships/slide" Target="slides/slide229.xml"/><Relationship Id="rId355" Type="http://schemas.openxmlformats.org/officeDocument/2006/relationships/slide" Target="slides/slide350.xml"/><Relationship Id="rId112" Type="http://schemas.openxmlformats.org/officeDocument/2006/relationships/slide" Target="slides/slide107.xml"/><Relationship Id="rId233" Type="http://schemas.openxmlformats.org/officeDocument/2006/relationships/slide" Target="slides/slide228.xml"/><Relationship Id="rId354" Type="http://schemas.openxmlformats.org/officeDocument/2006/relationships/slide" Target="slides/slide349.xml"/><Relationship Id="rId111" Type="http://schemas.openxmlformats.org/officeDocument/2006/relationships/slide" Target="slides/slide106.xml"/><Relationship Id="rId232" Type="http://schemas.openxmlformats.org/officeDocument/2006/relationships/slide" Target="slides/slide227.xml"/><Relationship Id="rId353" Type="http://schemas.openxmlformats.org/officeDocument/2006/relationships/slide" Target="slides/slide348.xml"/><Relationship Id="rId305" Type="http://schemas.openxmlformats.org/officeDocument/2006/relationships/slide" Target="slides/slide300.xml"/><Relationship Id="rId426" Type="http://schemas.openxmlformats.org/officeDocument/2006/relationships/slide" Target="slides/slide421.xml"/><Relationship Id="rId304" Type="http://schemas.openxmlformats.org/officeDocument/2006/relationships/slide" Target="slides/slide299.xml"/><Relationship Id="rId425" Type="http://schemas.openxmlformats.org/officeDocument/2006/relationships/slide" Target="slides/slide420.xml"/><Relationship Id="rId303" Type="http://schemas.openxmlformats.org/officeDocument/2006/relationships/slide" Target="slides/slide298.xml"/><Relationship Id="rId424" Type="http://schemas.openxmlformats.org/officeDocument/2006/relationships/slide" Target="slides/slide419.xml"/><Relationship Id="rId302" Type="http://schemas.openxmlformats.org/officeDocument/2006/relationships/slide" Target="slides/slide297.xml"/><Relationship Id="rId423" Type="http://schemas.openxmlformats.org/officeDocument/2006/relationships/slide" Target="slides/slide418.xml"/><Relationship Id="rId309" Type="http://schemas.openxmlformats.org/officeDocument/2006/relationships/slide" Target="slides/slide304.xml"/><Relationship Id="rId308" Type="http://schemas.openxmlformats.org/officeDocument/2006/relationships/slide" Target="slides/slide303.xml"/><Relationship Id="rId429" Type="http://schemas.openxmlformats.org/officeDocument/2006/relationships/slide" Target="slides/slide424.xml"/><Relationship Id="rId307" Type="http://schemas.openxmlformats.org/officeDocument/2006/relationships/slide" Target="slides/slide302.xml"/><Relationship Id="rId428" Type="http://schemas.openxmlformats.org/officeDocument/2006/relationships/slide" Target="slides/slide423.xml"/><Relationship Id="rId306" Type="http://schemas.openxmlformats.org/officeDocument/2006/relationships/slide" Target="slides/slide301.xml"/><Relationship Id="rId427" Type="http://schemas.openxmlformats.org/officeDocument/2006/relationships/slide" Target="slides/slide422.xml"/><Relationship Id="rId301" Type="http://schemas.openxmlformats.org/officeDocument/2006/relationships/slide" Target="slides/slide296.xml"/><Relationship Id="rId422" Type="http://schemas.openxmlformats.org/officeDocument/2006/relationships/slide" Target="slides/slide417.xml"/><Relationship Id="rId300" Type="http://schemas.openxmlformats.org/officeDocument/2006/relationships/slide" Target="slides/slide295.xml"/><Relationship Id="rId421" Type="http://schemas.openxmlformats.org/officeDocument/2006/relationships/slide" Target="slides/slide416.xml"/><Relationship Id="rId420" Type="http://schemas.openxmlformats.org/officeDocument/2006/relationships/slide" Target="slides/slide415.xml"/><Relationship Id="rId415" Type="http://schemas.openxmlformats.org/officeDocument/2006/relationships/slide" Target="slides/slide410.xml"/><Relationship Id="rId414" Type="http://schemas.openxmlformats.org/officeDocument/2006/relationships/slide" Target="slides/slide409.xml"/><Relationship Id="rId413" Type="http://schemas.openxmlformats.org/officeDocument/2006/relationships/slide" Target="slides/slide408.xml"/><Relationship Id="rId412" Type="http://schemas.openxmlformats.org/officeDocument/2006/relationships/slide" Target="slides/slide407.xml"/><Relationship Id="rId419" Type="http://schemas.openxmlformats.org/officeDocument/2006/relationships/slide" Target="slides/slide414.xml"/><Relationship Id="rId418" Type="http://schemas.openxmlformats.org/officeDocument/2006/relationships/slide" Target="slides/slide413.xml"/><Relationship Id="rId417" Type="http://schemas.openxmlformats.org/officeDocument/2006/relationships/slide" Target="slides/slide412.xml"/><Relationship Id="rId416" Type="http://schemas.openxmlformats.org/officeDocument/2006/relationships/slide" Target="slides/slide411.xml"/><Relationship Id="rId411" Type="http://schemas.openxmlformats.org/officeDocument/2006/relationships/slide" Target="slides/slide406.xml"/><Relationship Id="rId410" Type="http://schemas.openxmlformats.org/officeDocument/2006/relationships/slide" Target="slides/slide405.xml"/><Relationship Id="rId206" Type="http://schemas.openxmlformats.org/officeDocument/2006/relationships/slide" Target="slides/slide201.xml"/><Relationship Id="rId327" Type="http://schemas.openxmlformats.org/officeDocument/2006/relationships/slide" Target="slides/slide322.xml"/><Relationship Id="rId448" Type="http://schemas.openxmlformats.org/officeDocument/2006/relationships/font" Target="fonts/PoppinsMedium-bold.fntdata"/><Relationship Id="rId205" Type="http://schemas.openxmlformats.org/officeDocument/2006/relationships/slide" Target="slides/slide200.xml"/><Relationship Id="rId326" Type="http://schemas.openxmlformats.org/officeDocument/2006/relationships/slide" Target="slides/slide321.xml"/><Relationship Id="rId447" Type="http://schemas.openxmlformats.org/officeDocument/2006/relationships/font" Target="fonts/PoppinsMedium-regular.fntdata"/><Relationship Id="rId204" Type="http://schemas.openxmlformats.org/officeDocument/2006/relationships/slide" Target="slides/slide199.xml"/><Relationship Id="rId325" Type="http://schemas.openxmlformats.org/officeDocument/2006/relationships/slide" Target="slides/slide320.xml"/><Relationship Id="rId446" Type="http://schemas.openxmlformats.org/officeDocument/2006/relationships/font" Target="fonts/PoppinsLight-boldItalic.fntdata"/><Relationship Id="rId203" Type="http://schemas.openxmlformats.org/officeDocument/2006/relationships/slide" Target="slides/slide198.xml"/><Relationship Id="rId324" Type="http://schemas.openxmlformats.org/officeDocument/2006/relationships/slide" Target="slides/slide319.xml"/><Relationship Id="rId445" Type="http://schemas.openxmlformats.org/officeDocument/2006/relationships/font" Target="fonts/PoppinsLight-italic.fntdata"/><Relationship Id="rId209" Type="http://schemas.openxmlformats.org/officeDocument/2006/relationships/slide" Target="slides/slide204.xml"/><Relationship Id="rId208" Type="http://schemas.openxmlformats.org/officeDocument/2006/relationships/slide" Target="slides/slide203.xml"/><Relationship Id="rId329" Type="http://schemas.openxmlformats.org/officeDocument/2006/relationships/slide" Target="slides/slide324.xml"/><Relationship Id="rId207" Type="http://schemas.openxmlformats.org/officeDocument/2006/relationships/slide" Target="slides/slide202.xml"/><Relationship Id="rId328" Type="http://schemas.openxmlformats.org/officeDocument/2006/relationships/slide" Target="slides/slide323.xml"/><Relationship Id="rId449" Type="http://schemas.openxmlformats.org/officeDocument/2006/relationships/font" Target="fonts/PoppinsMedium-italic.fntdata"/><Relationship Id="rId440" Type="http://schemas.openxmlformats.org/officeDocument/2006/relationships/font" Target="fonts/Poppins-bold.fntdata"/><Relationship Id="rId202" Type="http://schemas.openxmlformats.org/officeDocument/2006/relationships/slide" Target="slides/slide197.xml"/><Relationship Id="rId323" Type="http://schemas.openxmlformats.org/officeDocument/2006/relationships/slide" Target="slides/slide318.xml"/><Relationship Id="rId444" Type="http://schemas.openxmlformats.org/officeDocument/2006/relationships/font" Target="fonts/PoppinsLight-bold.fntdata"/><Relationship Id="rId201" Type="http://schemas.openxmlformats.org/officeDocument/2006/relationships/slide" Target="slides/slide196.xml"/><Relationship Id="rId322" Type="http://schemas.openxmlformats.org/officeDocument/2006/relationships/slide" Target="slides/slide317.xml"/><Relationship Id="rId443" Type="http://schemas.openxmlformats.org/officeDocument/2006/relationships/font" Target="fonts/PoppinsLight-regular.fntdata"/><Relationship Id="rId200" Type="http://schemas.openxmlformats.org/officeDocument/2006/relationships/slide" Target="slides/slide195.xml"/><Relationship Id="rId321" Type="http://schemas.openxmlformats.org/officeDocument/2006/relationships/slide" Target="slides/slide316.xml"/><Relationship Id="rId442" Type="http://schemas.openxmlformats.org/officeDocument/2006/relationships/font" Target="fonts/Poppins-boldItalic.fntdata"/><Relationship Id="rId320" Type="http://schemas.openxmlformats.org/officeDocument/2006/relationships/slide" Target="slides/slide315.xml"/><Relationship Id="rId441" Type="http://schemas.openxmlformats.org/officeDocument/2006/relationships/font" Target="fonts/Poppins-italic.fntdata"/><Relationship Id="rId316" Type="http://schemas.openxmlformats.org/officeDocument/2006/relationships/slide" Target="slides/slide311.xml"/><Relationship Id="rId437" Type="http://schemas.openxmlformats.org/officeDocument/2006/relationships/slide" Target="slides/slide432.xml"/><Relationship Id="rId315" Type="http://schemas.openxmlformats.org/officeDocument/2006/relationships/slide" Target="slides/slide310.xml"/><Relationship Id="rId436" Type="http://schemas.openxmlformats.org/officeDocument/2006/relationships/slide" Target="slides/slide431.xml"/><Relationship Id="rId314" Type="http://schemas.openxmlformats.org/officeDocument/2006/relationships/slide" Target="slides/slide309.xml"/><Relationship Id="rId435" Type="http://schemas.openxmlformats.org/officeDocument/2006/relationships/slide" Target="slides/slide430.xml"/><Relationship Id="rId313" Type="http://schemas.openxmlformats.org/officeDocument/2006/relationships/slide" Target="slides/slide308.xml"/><Relationship Id="rId434" Type="http://schemas.openxmlformats.org/officeDocument/2006/relationships/slide" Target="slides/slide429.xml"/><Relationship Id="rId319" Type="http://schemas.openxmlformats.org/officeDocument/2006/relationships/slide" Target="slides/slide314.xml"/><Relationship Id="rId318" Type="http://schemas.openxmlformats.org/officeDocument/2006/relationships/slide" Target="slides/slide313.xml"/><Relationship Id="rId439" Type="http://schemas.openxmlformats.org/officeDocument/2006/relationships/font" Target="fonts/Poppins-regular.fntdata"/><Relationship Id="rId317" Type="http://schemas.openxmlformats.org/officeDocument/2006/relationships/slide" Target="slides/slide312.xml"/><Relationship Id="rId438" Type="http://schemas.openxmlformats.org/officeDocument/2006/relationships/slide" Target="slides/slide433.xml"/><Relationship Id="rId312" Type="http://schemas.openxmlformats.org/officeDocument/2006/relationships/slide" Target="slides/slide307.xml"/><Relationship Id="rId433" Type="http://schemas.openxmlformats.org/officeDocument/2006/relationships/slide" Target="slides/slide428.xml"/><Relationship Id="rId311" Type="http://schemas.openxmlformats.org/officeDocument/2006/relationships/slide" Target="slides/slide306.xml"/><Relationship Id="rId432" Type="http://schemas.openxmlformats.org/officeDocument/2006/relationships/slide" Target="slides/slide427.xml"/><Relationship Id="rId310" Type="http://schemas.openxmlformats.org/officeDocument/2006/relationships/slide" Target="slides/slide305.xml"/><Relationship Id="rId431" Type="http://schemas.openxmlformats.org/officeDocument/2006/relationships/slide" Target="slides/slide426.xml"/><Relationship Id="rId430" Type="http://schemas.openxmlformats.org/officeDocument/2006/relationships/slide" Target="slides/slide42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36e4c7cf537_0_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36e4c7cf53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36e4c7cf537_0_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" name="Google Shape;1533;g36e4c7cf53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36e4c7cf537_0_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36e4c7cf53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g36e4c7cf537_0_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3" name="Google Shape;1543;g36e4c7cf53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36e4c7cf537_0_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36e4c7cf53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36e4c7cf537_0_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36e4c7cf53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36e4c7cf537_0_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36e4c7cf53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36e4c7cf537_0_1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36e4c7cf537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36e4c7cf537_0_1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8" name="Google Shape;1598;g36e4c7cf53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36e45c526d8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36e45c526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36e4c7cf537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36e4c7cf5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36e4858717a_0_5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36e4858717a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g36d8e3e7e01_0_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4" name="Google Shape;1714;g36d8e3e7e0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36e4c7cf537_0_1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36e4c7cf53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36e4c7cf537_0_1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36e4c7cf53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36e70f21fa8_3_5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36e70f21fa8_3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g36e70f21fa8_3_60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0" name="Google Shape;1820;g36e70f21fa8_3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g36e70f21fa8_3_6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4" name="Google Shape;1834;g36e70f21fa8_3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g36e70f21fa8_3_6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8" name="Google Shape;1848;g36e70f21fa8_3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36e70f21fa8_3_6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36e70f21fa8_3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g36e70f21fa8_3_6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6" name="Google Shape;1876;g36e70f21fa8_3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36e70f21fa8_3_7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36e70f21fa8_3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36e70f21fa8_3_7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36e70f21fa8_3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36e70f21fa8_3_7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36e70f21fa8_3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36e70f21fa8_3_7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2" name="Google Shape;1982;g36e70f21fa8_3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36e70f21fa8_3_7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36e70f21fa8_3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8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36e70f21fa8_3_76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36e70f21fa8_3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g36e70f21fa8_3_7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3" name="Google Shape;2033;g36e70f21fa8_3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36e70f21fa8_3_7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36e70f21fa8_3_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g36e70f21fa8_3_8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2" name="Google Shape;2102;g36e70f21fa8_3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4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g36e70f21fa8_3_8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6" name="Google Shape;2116;g36e70f21fa8_3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8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g36e70f21fa8_3_8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0" name="Google Shape;2130;g36e70f21fa8_3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g36e70f21fa8_3_86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4" name="Google Shape;2144;g36e70f21fa8_3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6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g36e70f21fa8_3_8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8" name="Google Shape;2158;g36e70f21fa8_3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0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g36e70f21fa8_3_8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2" name="Google Shape;2172;g36e70f21fa8_3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3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Google Shape;2194;g36e70f21fa8_3_9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5" name="Google Shape;2195;g36e70f21fa8_3_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g36e70f21fa8_3_9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0" name="Google Shape;2200;g36e70f21fa8_3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2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g36e70f21fa8_3_9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4" name="Google Shape;2264;g36e70f21fa8_3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g36e70f21fa8_3_9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8" name="Google Shape;2278;g36e70f21fa8_3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0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36e70f21fa8_3_9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36e70f21fa8_3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g36e70f21fa8_3_9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6" name="Google Shape;2306;g36e70f21fa8_3_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g36e70f21fa8_3_9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0" name="Google Shape;2320;g36e70f21fa8_3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36e70f21fa8_3_10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36e70f21fa8_3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g36e70f21fa8_3_10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7" name="Google Shape;2357;g36e70f21fa8_3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0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g36eca758816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2" name="Google Shape;2362;g36eca7588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g36eca758816_0_13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6" name="Google Shape;2406;g36eca758816_0_1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g36eca758816_0_14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0" name="Google Shape;2470;g36eca758816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2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Google Shape;2483;g36eca758816_0_14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4" name="Google Shape;2484;g36eca758816_0_1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g36eca758816_0_14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8" name="Google Shape;2498;g36eca758816_0_1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0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36eca758816_0_14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36eca758816_0_1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g36eca758816_0_14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g36eca758816_0_1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" name="Google Shape;2539;g36eca758816_0_14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0" name="Google Shape;2540;g36eca758816_0_1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36eca758816_0_15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36eca758816_0_1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6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Google Shape;2567;g36eca758816_0_15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8" name="Google Shape;2568;g36eca758816_0_1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0" name="Shape 2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" name="Google Shape;2631;g36eca758816_0_15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2" name="Google Shape;2632;g36eca758816_0_1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4" name="Shape 2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5" name="Google Shape;2645;g36eca758816_0_15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6" name="Google Shape;2646;g36eca758816_0_1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8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g36eca758816_0_15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0" name="Google Shape;2660;g36eca758816_0_1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2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g36eca758816_0_158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4" name="Google Shape;2674;g36eca758816_0_1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6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7" name="Google Shape;2687;g36eca758816_0_16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8" name="Google Shape;2688;g36eca758816_0_1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0" name="Shape 2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1" name="Google Shape;2701;g36eca758816_0_16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2" name="Google Shape;2702;g36eca758816_0_1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3" name="Shape 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4" name="Google Shape;2724;g36eca758816_0_16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5" name="Google Shape;2725;g36eca758816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8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g36eca758816_0_163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g36eca758816_0_1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2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g36eca758816_0_16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4" name="Google Shape;2794;g36eca758816_0_1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6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g36eca758816_0_16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8" name="Google Shape;2808;g36eca758816_0_1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0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1" name="Google Shape;2821;g36eca758816_0_169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2" name="Google Shape;2822;g36eca758816_0_1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4" name="Shape 2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5" name="Google Shape;2835;g36eca758816_0_17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6" name="Google Shape;2836;g36eca758816_0_1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8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Google Shape;2849;g36eca758816_0_17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0" name="Google Shape;2850;g36eca758816_0_1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2" name="Shape 2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3" name="Google Shape;2863;g36eca758816_0_17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4" name="Google Shape;2864;g36eca758816_0_1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5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" name="Google Shape;2886;g36eca758816_0_17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7" name="Google Shape;2887;g36eca758816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0" name="Shape 2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1" name="Google Shape;2891;g36eca758816_0_17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2" name="Google Shape;2892;g36eca758816_0_1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4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5" name="Google Shape;2955;g36eca758816_0_179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6" name="Google Shape;2956;g36eca758816_0_1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8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g36eca758816_0_180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0" name="Google Shape;2970;g36eca758816_0_1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2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3" name="Google Shape;2983;g36eca758816_0_18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4" name="Google Shape;2984;g36eca758816_0_1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g36eca758816_0_18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8" name="Google Shape;2998;g36eca758816_0_1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0" name="Shape 3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1" name="Google Shape;3011;g36eca758816_0_18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2" name="Google Shape;3012;g36eca758816_0_1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4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g36eca758816_0_18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6" name="Google Shape;3026;g36eca758816_0_1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7" name="Shape 3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8" name="Google Shape;3048;g36eca758816_0_18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9" name="Google Shape;3049;g36eca758816_0_1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2" name="Shape 3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3" name="Google Shape;3053;g36eca758816_0_18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4" name="Google Shape;3054;g36eca758816_0_1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6" name="Shape 3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7" name="Google Shape;3057;g36eca758816_0_187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8" name="Google Shape;3058;g36eca758816_0_1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5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g36eca758816_0_19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7" name="Google Shape;3107;g36eca758816_0_1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3" name="Shape 3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4" name="Google Shape;3124;g36eca758816_0_19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5" name="Google Shape;3125;g36eca758816_0_1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7" name="Shape 3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8" name="Google Shape;3168;g36eca758816_0_201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9" name="Google Shape;3169;g36eca758816_0_2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g36eca758816_0_20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3" name="Google Shape;3233;g36eca758816_0_2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5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" name="Google Shape;3246;g36eca758816_0_207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7" name="Google Shape;3247;g36eca758816_0_2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9" name="Shape 3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Google Shape;3260;g36eca758816_0_208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1" name="Google Shape;3261;g36eca758816_0_2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3" name="Shape 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Google Shape;3274;g36eca758816_0_209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5" name="Google Shape;3275;g36eca758816_0_2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7" name="Shape 3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8" name="Google Shape;3288;g36eca758816_0_21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9" name="Google Shape;3289;g36eca758816_0_2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1" name="Shape 3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2" name="Google Shape;3302;g36eca758816_0_211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3" name="Google Shape;3303;g36eca758816_0_2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4" name="Shape 3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5" name="Google Shape;3325;g36eca758816_0_213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6" name="Google Shape;3326;g36eca758816_0_2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9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g36eca758816_0_21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1" name="Google Shape;3331;g36eca758816_0_2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4" name="Google Shape;3394;g36eca758816_0_21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5" name="Google Shape;3395;g36eca758816_0_2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7" name="Shape 3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8" name="Google Shape;3408;g36eca758816_0_21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9" name="Google Shape;3409;g36eca758816_0_2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1" name="Shape 3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2" name="Google Shape;3422;g36eca758816_0_220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3" name="Google Shape;3423;g36eca758816_0_2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5" name="Shape 3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6" name="Google Shape;3436;g36eca758816_0_221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7" name="Google Shape;3437;g36eca758816_0_2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9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g36eca758816_0_22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1" name="Google Shape;3451;g36eca758816_0_2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3" name="Shape 3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4" name="Google Shape;3464;g36eca758816_0_223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5" name="Google Shape;3465;g36eca758816_0_2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6" name="Shape 3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7" name="Google Shape;3487;g36eca758816_0_225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8" name="Google Shape;3488;g36eca758816_0_2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1" name="Shape 3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2" name="Google Shape;3492;g36eca758816_0_22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3" name="Google Shape;3493;g36eca758816_0_2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5" name="Shape 3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6" name="Google Shape;3556;g36eca758816_0_22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7" name="Google Shape;3557;g36eca758816_0_2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9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g36eca758816_0_231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1" name="Google Shape;3571;g36eca758816_0_2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3" name="Shape 3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" name="Google Shape;3584;g36eca758816_0_23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5" name="Google Shape;3585;g36eca758816_0_2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7" name="Shape 3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8" name="Google Shape;3598;g36eca758816_0_233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9" name="Google Shape;3599;g36eca758816_0_2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1" name="Shape 3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2" name="Google Shape;3612;g36eca758816_0_234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3" name="Google Shape;3613;g36eca758816_0_2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5" name="Shape 3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6" name="Google Shape;3626;g36eca758816_0_23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7" name="Google Shape;3627;g36eca758816_0_2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8" name="Shape 3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9" name="Google Shape;3649;g36eca758816_0_237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0" name="Google Shape;3650;g36eca758816_0_2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3" name="Shape 3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4" name="Google Shape;3654;g36eca758816_0_23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5" name="Google Shape;3655;g36eca758816_0_2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7" name="Shape 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8" name="Google Shape;3718;g36eca758816_0_24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9" name="Google Shape;3719;g36eca758816_0_2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1" name="Shape 3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2" name="Google Shape;3732;g36eca758816_0_24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3" name="Google Shape;3733;g36eca758816_0_2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5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g36eca758816_0_244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7" name="Google Shape;3747;g36eca758816_0_2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9" name="Shape 3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0" name="Google Shape;3760;g36eca758816_0_245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1" name="Google Shape;3761;g36eca758816_0_2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3" name="Shape 3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4" name="Google Shape;3774;g36eca758816_0_24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5" name="Google Shape;3775;g36eca758816_0_2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7" name="Shape 3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" name="Google Shape;3788;g36eca758816_0_247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9" name="Google Shape;3789;g36eca758816_0_2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0" name="Shape 3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1" name="Google Shape;3811;g36eca758816_0_249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2" name="Google Shape;3812;g36eca758816_0_2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5" name="Shape 3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6" name="Google Shape;3816;g36eca758816_0_249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7" name="Google Shape;3817;g36eca758816_0_2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9" name="Shape 3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" name="Google Shape;3860;g36eca758816_0_253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1" name="Google Shape;3861;g36eca758816_0_2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3" name="Shape 3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4" name="Google Shape;3924;g36eca758816_0_25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5" name="Google Shape;3925;g36eca758816_0_2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7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g36eca758816_0_25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9" name="Google Shape;3939;g36eca758816_0_2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1" name="Shape 3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" name="Google Shape;3952;g36eca758816_0_26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3" name="Google Shape;3953;g36eca758816_0_2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5" name="Shape 3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g36eca758816_0_261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7" name="Google Shape;3967;g36eca758816_0_2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9" name="Shape 3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0" name="Google Shape;3980;g36eca758816_0_262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1" name="Google Shape;3981;g36eca758816_0_2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3" name="Shape 3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" name="Google Shape;3994;g36eca758816_0_26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5" name="Google Shape;3995;g36eca758816_0_2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6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7" name="Google Shape;4017;g36eca758816_0_265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8" name="Google Shape;4018;g36eca758816_0_2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g36eca758816_0_26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3" name="Google Shape;4023;g36eca758816_0_2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5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g36eca758816_0_27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7" name="Google Shape;4087;g36eca758816_0_2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9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Google Shape;4100;g36eca758816_0_27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1" name="Google Shape;4101;g36eca758816_0_2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3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g36eca758816_0_272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5" name="Google Shape;4115;g36eca758816_0_2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7" name="Shape 4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Google Shape;4128;g36eca758816_0_273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9" name="Google Shape;4129;g36eca758816_0_2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oogle Shape;4142;g36eca758816_0_274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3" name="Google Shape;4143;g36eca758816_0_2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5" name="Shape 4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6" name="Google Shape;4156;g36eca758816_0_27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7" name="Google Shape;4157;g36eca758816_0_2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8" name="Shape 4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9" name="Google Shape;4179;g36eca758816_0_277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0" name="Google Shape;4180;g36eca758816_0_2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3" name="Shape 4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4" name="Google Shape;4184;g36eca758816_0_27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5" name="Google Shape;4185;g36eca758816_0_2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7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g36eca758816_0_28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9" name="Google Shape;4249;g36eca758816_0_2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1" name="Shape 4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g36eca758816_0_283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3" name="Google Shape;4263;g36eca758816_0_2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5" name="Shape 4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6" name="Google Shape;4276;g36eca758816_0_284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7" name="Google Shape;4277;g36eca758816_0_2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9" name="Shape 4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" name="Google Shape;4290;g36eca758816_0_285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1" name="Google Shape;4291;g36eca758816_0_2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3" name="Shape 4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" name="Google Shape;4304;g36eca758816_0_28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5" name="Google Shape;4305;g36eca758816_0_2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7" name="Shape 4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8" name="Google Shape;4318;g36eca758816_0_287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9" name="Google Shape;4319;g36eca758816_0_2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0" name="Shape 4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" name="Google Shape;4341;g36eca758816_0_289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2" name="Google Shape;4342;g36eca758816_0_2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5" name="Shape 4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6" name="Google Shape;4346;g36eca758816_0_28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7" name="Google Shape;4347;g36eca758816_0_2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9" name="Shape 4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0" name="Google Shape;4410;g36eca758816_0_29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1" name="Google Shape;4411;g36eca758816_0_2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3" name="Shape 4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4" name="Google Shape;4424;g36eca758816_0_29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5" name="Google Shape;4425;g36eca758816_0_2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7" name="Shape 4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8" name="Google Shape;4438;g36eca758816_0_296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9" name="Google Shape;4439;g36eca758816_0_2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1" name="Shape 4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2" name="Google Shape;4452;g36eca758816_0_297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3" name="Google Shape;4453;g36eca758816_0_2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5" name="Shape 4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6" name="Google Shape;4466;g36eca758816_0_29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7" name="Google Shape;4467;g36eca758816_0_2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9" name="Shape 4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0" name="Google Shape;4480;g36eca758816_0_29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1" name="Google Shape;4481;g36eca758816_0_2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2" name="Shape 4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3" name="Google Shape;4503;g36eca758816_0_301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4" name="Google Shape;4504;g36eca758816_0_3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7" name="Shape 4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8" name="Google Shape;4508;g36eca758816_0_30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9" name="Google Shape;4509;g36eca758816_0_3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1" name="Shape 4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2" name="Google Shape;4512;g36eca758816_0_30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3" name="Google Shape;4513;g36eca758816_0_3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0" name="Shape 4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1" name="Google Shape;4561;g36eca758816_0_30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2" name="Google Shape;4562;g36eca758816_0_3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8" name="Shape 4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9" name="Google Shape;4579;g36eca758816_0_31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0" name="Google Shape;4580;g36eca758816_0_3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2" name="Shape 4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3" name="Google Shape;4623;g36eca758816_0_316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4" name="Google Shape;4624;g36eca758816_0_3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6" name="Shape 4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7" name="Google Shape;4687;g36eca758816_0_320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8" name="Google Shape;4688;g36eca758816_0_3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0" name="Shape 4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1" name="Google Shape;4701;g36eca758816_0_321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2" name="Google Shape;4702;g36eca758816_0_3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4" name="Shape 4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" name="Google Shape;4715;g36eca758816_0_32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6" name="Google Shape;4716;g36eca758816_0_3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8" name="Shape 4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9" name="Google Shape;4729;g36eca758816_0_323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0" name="Google Shape;4730;g36eca758816_0_3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2" name="Shape 4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3" name="Google Shape;4743;g36eca758816_0_32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4" name="Google Shape;4744;g36eca758816_0_3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6" name="Shape 4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7" name="Google Shape;4757;g36eca758816_0_32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8" name="Google Shape;4758;g36eca758816_0_3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9" name="Shape 4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0" name="Google Shape;4780;g36eca758816_0_32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1" name="Google Shape;4781;g36eca758816_0_3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4" name="Shape 4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5" name="Google Shape;4785;g36eca758816_0_32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6" name="Google Shape;4786;g36eca758816_0_3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8" name="Shape 4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9" name="Google Shape;4849;g36eca758816_0_33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0" name="Google Shape;4850;g36eca758816_0_3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2" name="Shape 4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3" name="Google Shape;4863;g36eca758816_0_33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4" name="Google Shape;4864;g36eca758816_0_3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6" name="Shape 4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7" name="Google Shape;4877;g36eca758816_0_33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8" name="Google Shape;4878;g36eca758816_0_3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0" name="Shape 4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1" name="Google Shape;4891;g36eca758816_0_33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2" name="Google Shape;4892;g36eca758816_0_3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4" name="Shape 4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" name="Google Shape;4905;g36eca758816_0_33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6" name="Google Shape;4906;g36eca758816_0_3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8" name="Shape 4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" name="Google Shape;4919;g36eca758816_0_33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0" name="Google Shape;4920;g36eca758816_0_3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1" name="Shape 4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2" name="Google Shape;4942;g36eca758816_0_339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3" name="Google Shape;4943;g36eca758816_0_3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6" name="Shape 4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7" name="Google Shape;4947;g36eca758816_0_34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8" name="Google Shape;4948;g36eca758816_0_3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0" name="Shape 5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1" name="Google Shape;5011;g36eca758816_0_344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2" name="Google Shape;5012;g36eca758816_0_3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4" name="Shape 5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5" name="Google Shape;5025;g36eca758816_0_34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6" name="Google Shape;5026;g36eca758816_0_3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8" name="Shape 5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9" name="Google Shape;5039;g36eca758816_0_34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0" name="Google Shape;5040;g36eca758816_0_3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2" name="Shape 5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3" name="Google Shape;5053;g36eca758816_0_34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4" name="Google Shape;5054;g36eca758816_0_3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6" name="Shape 5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7" name="Google Shape;5067;g36eca758816_0_348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8" name="Google Shape;5068;g36eca758816_0_3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0" name="Shape 5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1" name="Google Shape;5081;g36eca758816_0_35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2" name="Google Shape;5082;g36eca758816_0_3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3" name="Shape 5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4" name="Google Shape;5104;g36eca758816_0_35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5" name="Google Shape;5105;g36eca758816_0_3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8" name="Shape 5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" name="Google Shape;5109;g36eca758816_0_35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0" name="Google Shape;5110;g36eca758816_0_3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2" name="Shape 5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3" name="Google Shape;5173;g36eca758816_0_356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4" name="Google Shape;5174;g36eca758816_0_3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6" name="Shape 5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7" name="Google Shape;5187;g36eca758816_0_35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8" name="Google Shape;5188;g36eca758816_0_3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0" name="Shape 5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" name="Google Shape;5201;g36eca758816_0_35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2" name="Google Shape;5202;g36eca758816_0_3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4" name="Shape 5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5" name="Google Shape;5215;g36eca758816_0_359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6" name="Google Shape;5216;g36eca758816_0_3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8" name="Shape 5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" name="Google Shape;5229;g36eca758816_0_36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0" name="Google Shape;5230;g36eca758816_0_3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2" name="Shape 5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3" name="Google Shape;5243;g36eca758816_0_36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4" name="Google Shape;5244;g36eca758816_0_3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5" name="Shape 5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6" name="Google Shape;5266;g36eca758816_0_363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7" name="Google Shape;5267;g36eca758816_0_3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0" name="Shape 5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1" name="Google Shape;5271;g36eca758816_0_36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2" name="Google Shape;5272;g36eca758816_0_3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4" name="Shape 5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5" name="Google Shape;5315;g36eca758816_0_368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6" name="Google Shape;5316;g36eca758816_0_3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8" name="Shape 5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9" name="Google Shape;5379;g36eca758816_0_37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0" name="Google Shape;5380;g36eca758816_0_3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2" name="Shape 5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3" name="Google Shape;5393;g36eca758816_0_373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4" name="Google Shape;5394;g36eca758816_0_3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6" name="Shape 5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7" name="Google Shape;5407;g36eca758816_0_37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8" name="Google Shape;5408;g36eca758816_0_3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0" name="Shape 5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1" name="Google Shape;5421;g36eca758816_0_376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2" name="Google Shape;5422;g36eca758816_0_3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4" name="Shape 5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5" name="Google Shape;5435;g36eca758816_0_377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6" name="Google Shape;5436;g36eca758816_0_3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8" name="Shape 5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9" name="Google Shape;5449;g36eca758816_0_378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0" name="Google Shape;5450;g36eca758816_0_3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1" name="Shape 5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2" name="Google Shape;5472;g36eca758816_0_380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3" name="Google Shape;5473;g36eca758816_0_3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6" name="Shape 5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7" name="Google Shape;5477;g36eca758816_0_380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8" name="Google Shape;5478;g36eca758816_0_3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0" name="Shape 5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1" name="Google Shape;5541;g36eca758816_0_38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2" name="Google Shape;5542;g36eca758816_0_3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4" name="Shape 5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5" name="Google Shape;5555;g36eca758816_0_38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6" name="Google Shape;5556;g36eca758816_0_3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8" name="Shape 5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9" name="Google Shape;5569;g36eca758816_0_387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0" name="Google Shape;5570;g36eca758816_0_3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2" name="Shape 5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3" name="Google Shape;5583;g36eca758816_0_388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4" name="Google Shape;5584;g36eca758816_0_3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6" name="Shape 5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7" name="Google Shape;5597;g36eca758816_0_389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8" name="Google Shape;5598;g36eca758816_0_3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0" name="Shape 5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" name="Google Shape;5611;g36eca758816_0_39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2" name="Google Shape;5612;g36eca758816_0_3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3" name="Shape 5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" name="Google Shape;5634;g36eca758816_0_39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5" name="Google Shape;5635;g36eca758816_0_3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8" name="Shape 5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9" name="Google Shape;5639;g36eca758816_0_39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0" name="Google Shape;5640;g36eca758816_0_3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2" name="Shape 5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" name="Google Shape;5703;g36eca758816_0_396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4" name="Google Shape;5704;g36eca758816_0_3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6" name="Shape 5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7" name="Google Shape;5717;g36eca758816_0_39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8" name="Google Shape;5718;g36eca758816_0_3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0" name="Shape 5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1" name="Google Shape;5731;g36eca758816_0_39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2" name="Google Shape;5732;g36eca758816_0_3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4" name="Shape 5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5" name="Google Shape;5745;g36eca758816_0_400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6" name="Google Shape;5746;g36eca758816_0_4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8" name="Shape 5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9" name="Google Shape;5759;g36eca758816_0_401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0" name="Google Shape;5760;g36eca758816_0_4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2" name="Shape 5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3" name="Google Shape;5773;g36eca758816_0_40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4" name="Google Shape;5774;g36eca758816_0_4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5" name="Shape 5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6" name="Google Shape;5796;g36eca758816_0_404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7" name="Google Shape;5797;g36eca758816_0_4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0" name="Shape 5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1" name="Google Shape;5801;g36eca758816_0_404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2" name="Google Shape;5802;g36eca758816_0_4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4" name="Shape 5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5" name="Google Shape;5865;g36eca758816_0_408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6" name="Google Shape;5866;g36eca758816_0_4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8" name="Shape 5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9" name="Google Shape;5879;g36eca758816_0_40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0" name="Google Shape;5880;g36eca758816_0_4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2" name="Shape 5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3" name="Google Shape;5893;g36eca758816_0_411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4" name="Google Shape;5894;g36eca758816_0_4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6" name="Shape 5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7" name="Google Shape;5907;g36eca758816_0_41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8" name="Google Shape;5908;g36eca758816_0_4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0" name="Shape 5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1" name="Google Shape;5921;g36eca758816_0_413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2" name="Google Shape;5922;g36eca758816_0_4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4" name="Shape 5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5" name="Google Shape;5935;g36eca758816_0_414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6" name="Google Shape;5936;g36eca758816_0_4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7" name="Shape 5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8" name="Google Shape;5958;g36eca758816_0_416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9" name="Google Shape;5959;g36eca758816_0_4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2" name="Shape 5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3" name="Google Shape;5963;g36eca758816_0_416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4" name="Google Shape;5964;g36eca758816_0_4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6" name="Shape 5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7" name="Google Shape;5967;g36eca758816_0_41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8" name="Google Shape;5968;g36eca758816_0_4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5" name="Shape 6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6" name="Google Shape;6016;g36eca758816_0_42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7" name="Google Shape;6017;g36eca758816_0_4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3" name="Shape 6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4" name="Google Shape;6034;g36eca758816_0_426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5" name="Google Shape;6035;g36eca758816_0_4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7" name="Shape 6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8" name="Google Shape;6078;g36eca758816_0_43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9" name="Google Shape;6079;g36eca758816_0_4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1" name="Shape 6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2" name="Google Shape;6142;g36eca758816_0_439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3" name="Google Shape;6143;g36eca758816_0_4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5" name="Shape 6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Google Shape;6156;g36eca758816_0_440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7" name="Google Shape;6157;g36eca758816_0_4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9" name="Shape 6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Google Shape;6170;g36eca758816_0_441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1" name="Google Shape;6171;g36eca758816_0_4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3" name="Shape 6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" name="Google Shape;6184;g36eca758816_0_44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5" name="Google Shape;6185;g36eca758816_0_4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7" name="Shape 6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8" name="Google Shape;6198;g36eca758816_0_443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9" name="Google Shape;6199;g36eca758816_0_4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1" name="Shape 6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2" name="Google Shape;6212;g36eca758816_0_44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3" name="Google Shape;6213;g36eca758816_0_4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4" name="Shape 6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5" name="Google Shape;6235;g36eca758816_0_44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6" name="Google Shape;6236;g36eca758816_0_4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9" name="Shape 6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0" name="Google Shape;6240;g36eca758816_0_44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1" name="Google Shape;6241;g36eca758816_0_4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3" name="Shape 6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4" name="Google Shape;6304;g36eca758816_0_451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5" name="Google Shape;6305;g36eca758816_0_4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7" name="Shape 6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" name="Google Shape;6318;g36eca758816_0_45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9" name="Google Shape;6319;g36eca758816_0_4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1" name="Shape 6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2" name="Google Shape;6332;g36eca758816_0_45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3" name="Google Shape;6333;g36eca758816_0_4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5" name="Shape 6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6" name="Google Shape;6346;g36eca758816_0_45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7" name="Google Shape;6347;g36eca758816_0_4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9" name="Shape 6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0" name="Google Shape;6360;g36eca758816_0_45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1" name="Google Shape;6361;g36eca758816_0_4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3" name="Shape 6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4" name="Google Shape;6374;g36eca758816_0_45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5" name="Google Shape;6375;g36eca758816_0_4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6" name="Shape 6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7" name="Google Shape;6397;g36eca758816_0_45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8" name="Google Shape;6398;g36eca758816_0_4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1" name="Shape 6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2" name="Google Shape;6402;g36eca758816_0_45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3" name="Google Shape;6403;g36eca758816_0_4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5" name="Shape 6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" name="Google Shape;6466;g36eca758816_0_463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7" name="Google Shape;6467;g36eca758816_0_4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9" name="Shape 6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0" name="Google Shape;6480;g36eca758816_0_464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1" name="Google Shape;6481;g36eca758816_0_4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3" name="Shape 6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4" name="Google Shape;6494;g36eca758816_0_46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5" name="Google Shape;6495;g36eca758816_0_4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7" name="Shape 6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8" name="Google Shape;6508;g36eca758816_0_46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9" name="Google Shape;6509;g36eca758816_0_4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1" name="Shape 6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" name="Google Shape;6522;g36eca758816_0_46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3" name="Google Shape;6523;g36eca758816_0_4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5" name="Shape 6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6" name="Google Shape;6536;g36eca758816_0_468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7" name="Google Shape;6537;g36eca758816_0_4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8" name="Shape 6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9" name="Google Shape;6559;g36eca758816_0_470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0" name="Google Shape;6560;g36eca758816_0_4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3" name="Shape 6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4" name="Google Shape;6564;g36eca758816_0_47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5" name="Google Shape;6565;g36eca758816_0_4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7" name="Shape 6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8" name="Google Shape;6628;g36eca758816_0_47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9" name="Google Shape;6629;g36eca758816_0_4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1" name="Shape 6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2" name="Google Shape;6642;g36eca758816_0_476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3" name="Google Shape;6643;g36eca758816_0_4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5" name="Shape 6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" name="Google Shape;6656;g36eca758816_0_47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7" name="Google Shape;6657;g36eca758816_0_4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9" name="Shape 6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0" name="Google Shape;6670;g36eca758816_0_478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1" name="Google Shape;6671;g36eca758816_0_4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3" name="Shape 6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4" name="Google Shape;6684;g36eca758816_0_479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5" name="Google Shape;6685;g36eca758816_0_4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7" name="Shape 6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8" name="Google Shape;6698;g36eca758816_0_48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9" name="Google Shape;6699;g36eca758816_0_4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0" name="Shape 6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1" name="Google Shape;6721;g36eca758816_0_48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2" name="Google Shape;6722;g36eca758816_0_4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5" name="Shape 6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6" name="Google Shape;6726;g36eca758816_0_48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7" name="Google Shape;6727;g36eca758816_0_4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9" name="Shape 6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0" name="Google Shape;6770;g36eca758816_0_487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1" name="Google Shape;6771;g36eca758816_0_4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3" name="Shape 6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4" name="Google Shape;6834;g36eca758816_0_49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5" name="Google Shape;6835;g36eca758816_0_4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7" name="Shape 6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8" name="Google Shape;6848;g36eca758816_0_49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9" name="Google Shape;6849;g36eca758816_0_4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1" name="Shape 6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" name="Google Shape;6862;g36eca758816_0_493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3" name="Google Shape;6863;g36eca758816_0_4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5" name="Shape 6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6" name="Google Shape;6876;g36eca758816_0_49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7" name="Google Shape;6877;g36eca758816_0_4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9" name="Shape 6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0" name="Google Shape;6890;g36eca758816_0_496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1" name="Google Shape;6891;g36eca758816_0_4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3" name="Shape 6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4" name="Google Shape;6904;g36eca758816_0_497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5" name="Google Shape;6905;g36eca758816_0_4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6" name="Shape 6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7" name="Google Shape;6927;g36eca758816_0_49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8" name="Google Shape;6928;g36eca758816_0_4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1" name="Shape 6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" name="Google Shape;6932;g36eca758816_0_499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3" name="Google Shape;6933;g36eca758816_0_4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5" name="Shape 6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6" name="Google Shape;6996;g36eca758816_0_50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7" name="Google Shape;6997;g36eca758816_0_5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9" name="Shape 7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0" name="Google Shape;7010;g36eca758816_0_50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1" name="Google Shape;7011;g36eca758816_0_5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3" name="Shape 7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" name="Google Shape;7024;g36eca758816_0_50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5" name="Google Shape;7025;g36eca758816_0_5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7" name="Shape 7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8" name="Google Shape;7038;g36eca758816_0_507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9" name="Google Shape;7039;g36eca758816_0_5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1" name="Shape 7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2" name="Google Shape;7052;g36eca758816_0_508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3" name="Google Shape;7053;g36eca758816_0_5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5" name="Shape 7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" name="Google Shape;7066;g36eca758816_0_509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7" name="Google Shape;7067;g36eca758816_0_5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8" name="Shape 7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9" name="Google Shape;7089;g36eca758816_0_511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0" name="Google Shape;7090;g36eca758816_0_5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3" name="Shape 7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4" name="Google Shape;7094;g36eca758816_0_511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5" name="Google Shape;7095;g36eca758816_0_5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7" name="Shape 7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8" name="Google Shape;7158;g36eca758816_0_51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9" name="Google Shape;7159;g36eca758816_0_5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1" name="Shape 7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Google Shape;7172;g36eca758816_0_516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3" name="Google Shape;7173;g36eca758816_0_5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5" name="Shape 7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Google Shape;7186;g36eca758816_0_51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7" name="Google Shape;7187;g36eca758816_0_5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9" name="Shape 7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0" name="Google Shape;7200;g36eca758816_0_51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1" name="Google Shape;7201;g36eca758816_0_5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3" name="Shape 7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4" name="Google Shape;7214;g36eca758816_0_520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5" name="Google Shape;7215;g36eca758816_0_5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7" name="Shape 7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8" name="Google Shape;7228;g36eca758816_0_521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9" name="Google Shape;7229;g36eca758816_0_5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0" name="Shape 7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1" name="Google Shape;7251;g36eca758816_0_52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2" name="Google Shape;7252;g36eca758816_0_5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5" name="Shape 7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6" name="Google Shape;7256;g36eca758816_0_523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7" name="Google Shape;7257;g36eca758816_0_5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9" name="Shape 7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0" name="Google Shape;7320;g36eca758816_0_527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1" name="Google Shape;7321;g36eca758816_0_5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3" name="Shape 7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4" name="Google Shape;7334;g36eca758816_0_528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5" name="Google Shape;7335;g36eca758816_0_5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7" name="Shape 7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8" name="Google Shape;7348;g36eca758816_0_52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9" name="Google Shape;7349;g36eca758816_0_5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1" name="Shape 7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" name="Google Shape;7362;g36eca758816_0_531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3" name="Google Shape;7363;g36eca758816_0_5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5" name="Shape 7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6" name="Google Shape;7376;g36eca758816_0_532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7" name="Google Shape;7377;g36eca758816_0_5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9" name="Shape 7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g36eca758816_0_533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1" name="Google Shape;7391;g36eca758816_0_5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2" name="Shape 7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" name="Google Shape;7413;g36eca758816_0_53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4" name="Google Shape;7414;g36eca758816_0_5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7" name="Shape 7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8" name="Google Shape;7418;g36eca758816_0_53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9" name="Google Shape;7419;g36eca758816_0_5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1" name="Shape 7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2" name="Google Shape;7422;g36eca758816_0_53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3" name="Google Shape;7423;g36eca758816_0_5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0" name="Shape 7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1" name="Google Shape;7471;g36eca758816_0_54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2" name="Google Shape;7472;g36eca758816_0_5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8" name="Shape 7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9" name="Google Shape;7489;g36eca758816_0_54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0" name="Google Shape;7490;g36eca758816_0_5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2" name="Shape 7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3" name="Google Shape;7533;g36eca758816_0_54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4" name="Google Shape;7534;g36eca758816_0_5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6" name="Shape 7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7" name="Google Shape;7597;g36eca758816_0_55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8" name="Google Shape;7598;g36eca758816_0_5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0" name="Shape 7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1" name="Google Shape;7611;g36eca758816_0_55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2" name="Google Shape;7612;g36eca758816_0_5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4" name="Shape 7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5" name="Google Shape;7625;g36eca758816_0_556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6" name="Google Shape;7626;g36eca758816_0_5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8" name="Shape 7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" name="Google Shape;7639;g36eca758816_0_55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0" name="Google Shape;7640;g36eca758816_0_5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2" name="Shape 7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3" name="Google Shape;7653;g36eca758816_0_55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4" name="Google Shape;7654;g36eca758816_0_5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6" name="Shape 7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7" name="Google Shape;7667;g36eca758816_0_559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8" name="Google Shape;7668;g36eca758816_0_5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9" name="Shape 7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" name="Google Shape;7690;g36eca758816_0_56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1" name="Google Shape;7691;g36eca758816_0_5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4" name="Shape 7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5" name="Google Shape;7695;g36eca758816_0_56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6" name="Google Shape;7696;g36eca758816_0_5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8" name="Shape 7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9" name="Google Shape;7759;g36eca758816_0_56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0" name="Google Shape;7760;g36eca758816_0_5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2" name="Shape 7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3" name="Google Shape;7773;g36eca758816_0_56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4" name="Google Shape;7774;g36eca758816_0_5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6" name="Shape 7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7" name="Google Shape;7787;g36eca758816_0_56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8" name="Google Shape;7788;g36eca758816_0_5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0" name="Shape 7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1" name="Google Shape;7801;g36eca758816_0_56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2" name="Google Shape;7802;g36eca758816_0_5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4" name="Shape 7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5" name="Google Shape;7815;g36eca758816_0_57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6" name="Google Shape;7816;g36eca758816_0_5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8" name="Shape 7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9" name="Google Shape;7829;g36eca758816_0_571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0" name="Google Shape;7830;g36eca758816_0_5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1" name="Shape 7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2" name="Google Shape;7852;g36eca758816_0_573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3" name="Google Shape;7853;g36eca758816_0_5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6" name="Shape 7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7" name="Google Shape;7857;g36eca758816_0_57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8" name="Google Shape;7858;g36eca758816_0_5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0" name="Shape 7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1" name="Google Shape;7921;g36eca758816_0_57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2" name="Google Shape;7922;g36eca758816_0_5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4" name="Shape 7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5" name="Google Shape;7935;g36eca758816_0_57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6" name="Google Shape;7936;g36eca758816_0_5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8" name="Shape 7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9" name="Google Shape;7949;g36eca758816_0_58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0" name="Google Shape;7950;g36eca758816_0_5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2" name="Shape 7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3" name="Google Shape;7963;g36eca758816_0_58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4" name="Google Shape;7964;g36eca758816_0_5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6" name="Shape 7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7" name="Google Shape;7977;g36eca758816_0_582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8" name="Google Shape;7978;g36eca758816_0_5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0" name="Shape 7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1" name="Google Shape;7991;g36eca758816_0_583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2" name="Google Shape;7992;g36eca758816_0_5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3" name="Shape 8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4" name="Google Shape;8014;g36eca758816_0_58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5" name="Google Shape;8015;g36eca758816_0_5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8" name="Shape 8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9" name="Google Shape;8019;g36eca758816_0_58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0" name="Google Shape;8020;g36eca758816_0_5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2" name="Shape 8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3" name="Google Shape;8083;g36eca758816_0_59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4" name="Google Shape;8084;g36eca758816_0_5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6" name="Shape 8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7" name="Google Shape;8097;g36eca758816_0_591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8" name="Google Shape;8098;g36eca758816_0_5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0" name="Shape 8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1" name="Google Shape;8111;g36eca758816_0_59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2" name="Google Shape;8112;g36eca758816_0_5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4" name="Shape 8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5" name="Google Shape;8125;g36eca758816_0_593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6" name="Google Shape;8126;g36eca758816_0_5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8" name="Shape 8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9" name="Google Shape;8139;g36eca758816_0_594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0" name="Google Shape;8140;g36eca758816_0_5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2" name="Shape 8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3" name="Google Shape;8153;g36eca758816_0_595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4" name="Google Shape;8154;g36eca758816_0_5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5" name="Shape 8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6" name="Google Shape;8176;g36eca758816_0_59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7" name="Google Shape;8177;g36eca758816_0_5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0" name="Shape 8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" name="Google Shape;8181;g36eca758816_0_597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2" name="Google Shape;8182;g36eca758816_0_5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4" name="Shape 8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5" name="Google Shape;8225;g36eca758816_0_60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6" name="Google Shape;8226;g36eca758816_0_6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8" name="Shape 8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9" name="Google Shape;8289;g36eca758816_0_60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0" name="Google Shape;8290;g36eca758816_0_6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2" name="Shape 8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3" name="Google Shape;8303;g36eca758816_0_607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4" name="Google Shape;8304;g36eca758816_0_6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6" name="Shape 8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7" name="Google Shape;8317;g36eca758816_0_608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8" name="Google Shape;8318;g36eca758816_0_6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0" name="Shape 8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1" name="Google Shape;8331;g36eca758816_0_609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2" name="Google Shape;8332;g36eca758816_0_6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4" name="Shape 8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" name="Google Shape;8345;g36eca758816_0_610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6" name="Google Shape;8346;g36eca758816_0_6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8" name="Shape 8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9" name="Google Shape;8359;g36eca758816_0_611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0" name="Google Shape;8360;g36eca758816_0_6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1" name="Shape 8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2" name="Google Shape;8382;g36eca758816_0_61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3" name="Google Shape;8383;g36eca758816_0_6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6" name="Shape 8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7" name="Google Shape;8387;g36eca758816_0_61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8" name="Google Shape;8388;g36eca758816_0_6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0" name="Shape 8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1" name="Google Shape;8451;g36eca758816_0_618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2" name="Google Shape;8452;g36eca758816_0_6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4" name="Shape 8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5" name="Google Shape;8465;g36eca758816_0_619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6" name="Google Shape;8466;g36eca758816_0_6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8" name="Shape 8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9" name="Google Shape;8479;g36eca758816_0_620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0" name="Google Shape;8480;g36eca758816_0_6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2" name="Shape 8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3" name="Google Shape;8493;g36eca758816_0_621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4" name="Google Shape;8494;g36eca758816_0_6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6" name="Shape 8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7" name="Google Shape;8507;g36eca758816_0_62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8" name="Google Shape;8508;g36eca758816_0_6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0" name="Shape 8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1" name="Google Shape;8521;g36eca758816_0_623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2" name="Google Shape;8522;g36eca758816_0_6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3" name="Shape 8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4" name="Google Shape;8544;g36eca758816_0_62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5" name="Google Shape;8545;g36eca758816_0_6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8" name="Shape 8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9" name="Google Shape;8549;g36eca758816_0_62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0" name="Google Shape;8550;g36eca758816_0_6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2" name="Shape 8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3" name="Google Shape;8613;g36eca758816_0_63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4" name="Google Shape;8614;g36eca758816_0_6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6" name="Shape 8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7" name="Google Shape;8627;g36eca758816_0_631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8" name="Google Shape;8628;g36eca758816_0_6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0" name="Shape 8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1" name="Google Shape;8641;g36eca758816_0_632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2" name="Google Shape;8642;g36eca758816_0_6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4" name="Shape 8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5" name="Google Shape;8655;g36eca758816_0_63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6" name="Google Shape;8656;g36eca758816_0_6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8" name="Shape 8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9" name="Google Shape;8669;g36eca758816_0_634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0" name="Google Shape;8670;g36eca758816_0_6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2" name="Shape 8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" name="Google Shape;8683;g36eca758816_0_635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4" name="Google Shape;8684;g36eca758816_0_6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5" name="Shape 8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6" name="Google Shape;8706;g36eca758816_0_637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7" name="Google Shape;8707;g36eca758816_0_6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0" name="Shape 8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1" name="Google Shape;8711;g36eca758816_0_63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2" name="Google Shape;8712;g36eca758816_0_6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4" name="Shape 8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" name="Google Shape;8775;g36eca758816_0_64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6" name="Google Shape;8776;g36eca758816_0_6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8" name="Shape 8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9" name="Google Shape;8789;g36eca758816_0_643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0" name="Google Shape;8790;g36eca758816_0_6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2" name="Shape 8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3" name="Google Shape;8803;g36eca758816_0_644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4" name="Google Shape;8804;g36eca758816_0_6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6" name="Shape 8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7" name="Google Shape;8817;g36eca758816_0_645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8" name="Google Shape;8818;g36eca758816_0_6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0" name="Shape 8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1" name="Google Shape;8831;g36eca758816_0_646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2" name="Google Shape;8832;g36eca758816_0_6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4" name="Shape 8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5" name="Google Shape;8845;g36eca758816_0_64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6" name="Google Shape;8846;g36eca758816_0_6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7" name="Shape 8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8" name="Google Shape;8868;g36eca758816_0_649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9" name="Google Shape;8869;g36eca758816_0_6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2" name="Shape 8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3" name="Google Shape;8873;g36eca758816_0_65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4" name="Google Shape;8874;g36eca758816_0_6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6" name="Shape 8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7" name="Google Shape;8877;g36eca758816_0_65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8" name="Google Shape;8878;g36eca758816_0_6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5" name="Shape 8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6" name="Google Shape;8926;g36eca758816_0_655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7" name="Google Shape;8927;g36eca758816_0_6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3" name="Shape 8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4" name="Google Shape;8944;g36eca758816_0_66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5" name="Google Shape;8945;g36eca758816_0_6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7" name="Shape 8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8" name="Google Shape;8988;g36eca758816_0_664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9" name="Google Shape;8989;g36eca758816_0_6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1" name="Shape 9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" name="Google Shape;9052;g36eca758816_0_66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3" name="Google Shape;9053;g36eca758816_0_6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5" name="Shape 9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6" name="Google Shape;9066;g36eca758816_0_66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7" name="Google Shape;9067;g36eca758816_0_6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9" name="Shape 9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0" name="Google Shape;9080;g36eca758816_0_670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1" name="Google Shape;9081;g36eca758816_0_6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3" name="Shape 9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4" name="Google Shape;9094;g36eca758816_0_67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5" name="Google Shape;9095;g36eca758816_0_6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7" name="Shape 9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8" name="Google Shape;9108;g36eca758816_0_67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9" name="Google Shape;9109;g36eca758816_0_6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1" name="Shape 9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2" name="Google Shape;9122;g36eca758816_0_674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3" name="Google Shape;9123;g36eca758816_0_6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4" name="Shape 9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5" name="Google Shape;9145;g36eca758816_0_67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6" name="Google Shape;9146;g36eca758816_0_6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9" name="Shape 9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0" name="Google Shape;9150;g36eca758816_0_67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1" name="Google Shape;9151;g36eca758816_0_6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3" name="Shape 9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4" name="Google Shape;9214;g36eca758816_0_68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5" name="Google Shape;9215;g36eca758816_0_6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7" name="Shape 9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Google Shape;9228;g36eca758816_0_681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9" name="Google Shape;9229;g36eca758816_0_6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1" name="Shape 9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2" name="Google Shape;9242;g36eca758816_0_68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3" name="Google Shape;9243;g36eca758816_0_6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5" name="Shape 9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" name="Google Shape;9256;g36eca758816_0_683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7" name="Google Shape;9257;g36eca758816_0_6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9" name="Shape 9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0" name="Google Shape;9270;g36eca758816_0_685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1" name="Google Shape;9271;g36eca758816_0_6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3" name="Shape 9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4" name="Google Shape;9284;g36eca758816_0_686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5" name="Google Shape;9285;g36eca758816_0_6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6" name="Shape 9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7" name="Google Shape;9307;g36eca758816_0_68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8" name="Google Shape;9308;g36eca758816_0_6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1" name="Shape 9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2" name="Google Shape;9312;g36eca758816_0_688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3" name="Google Shape;9313;g36eca758816_0_6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5" name="Shape 9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6" name="Google Shape;9376;g36eca758816_0_692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7" name="Google Shape;9377;g36eca758816_0_6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9" name="Shape 9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" name="Google Shape;9390;g36eca758816_0_69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1" name="Google Shape;9391;g36eca758816_0_6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3" name="Shape 9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4" name="Google Shape;9404;g36eca758816_0_69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5" name="Google Shape;9405;g36eca758816_0_6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7" name="Shape 9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8" name="Google Shape;9418;g36eca758816_0_69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9" name="Google Shape;9419;g36eca758816_0_6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1" name="Shape 9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2" name="Google Shape;9432;g36eca758816_0_697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3" name="Google Shape;9433;g36eca758816_0_6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5" name="Shape 9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6" name="Google Shape;9446;g36eca758816_0_698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7" name="Google Shape;9447;g36eca758816_0_6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8" name="Shape 9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9" name="Google Shape;9469;g36eca758816_0_699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0" name="Google Shape;9470;g36eca758816_0_6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3" name="Shape 9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4" name="Google Shape;9474;g36eca758816_0_70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5" name="Google Shape;9475;g36eca758816_0_7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7" name="Shape 9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8" name="Google Shape;9538;g36eca758816_0_704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9" name="Google Shape;9539;g36eca758816_0_7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1" name="Shape 9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2" name="Google Shape;9552;g36eca758816_0_70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3" name="Google Shape;9553;g36eca758816_0_7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5" name="Shape 9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6" name="Google Shape;9566;g36eca758816_0_706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7" name="Google Shape;9567;g36eca758816_0_7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9" name="Shape 9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0" name="Google Shape;9580;g36eca758816_0_707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1" name="Google Shape;9581;g36eca758816_0_7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3" name="Shape 9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" name="Google Shape;9594;g36eca758816_0_709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5" name="Google Shape;9595;g36eca758816_0_7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7" name="Shape 9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8" name="Google Shape;9608;g36eca758816_0_710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9" name="Google Shape;9609;g36eca758816_0_7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0" name="Shape 9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1" name="Google Shape;9631;g36eca758816_0_71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2" name="Google Shape;9632;g36eca758816_0_7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5" name="Shape 9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6" name="Google Shape;9636;g36eca758816_0_712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7" name="Google Shape;9637;g36eca758816_0_7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9" name="Shape 9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0" name="Google Shape;9680;g36eca758816_0_71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1" name="Google Shape;9681;g36eca758816_0_7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3" name="Shape 9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4" name="Google Shape;9744;g36eca758816_0_72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5" name="Google Shape;9745;g36eca758816_0_7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7" name="Shape 9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" name="Google Shape;9758;g36eca758816_0_72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9" name="Google Shape;9759;g36eca758816_0_7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1" name="Shape 9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2" name="Google Shape;9772;g36eca758816_0_723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3" name="Google Shape;9773;g36eca758816_0_7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5" name="Shape 9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6" name="Google Shape;9786;g36eca758816_0_72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7" name="Google Shape;9787;g36eca758816_0_7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9" name="Shape 9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0" name="Google Shape;9800;g36eca758816_0_725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1" name="Google Shape;9801;g36eca758816_0_7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3" name="Shape 9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4" name="Google Shape;9814;g36eca758816_0_726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5" name="Google Shape;9815;g36eca758816_0_7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6" name="Shape 9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7" name="Google Shape;9837;g36eca758816_0_72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8" name="Google Shape;9838;g36eca758816_0_7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1" name="Shape 9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2" name="Google Shape;9842;g36eca758816_0_728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3" name="Google Shape;9843;g36eca758816_0_7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5" name="Shape 9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6" name="Google Shape;9906;g36eca758816_0_732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7" name="Google Shape;9907;g36eca758816_0_7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9" name="Shape 9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0" name="Google Shape;9920;g36eca758816_0_734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1" name="Google Shape;9921;g36eca758816_0_7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3" name="Shape 9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" name="Google Shape;9934;g36eca758816_0_73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5" name="Google Shape;9935;g36eca758816_0_7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7" name="Shape 9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8" name="Google Shape;9948;g36eca758816_0_736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9" name="Google Shape;9949;g36eca758816_0_7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1" name="Shape 9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2" name="Google Shape;9962;g36eca758816_0_737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3" name="Google Shape;9963;g36eca758816_0_7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5" name="Shape 9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6" name="Google Shape;9976;g36eca758816_0_738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7" name="Google Shape;9977;g36eca758816_0_7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8" name="Shape 9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9" name="Google Shape;9999;g36eca758816_0_74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0" name="Google Shape;10000;g36eca758816_0_7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3" name="Shape 10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" name="Google Shape;10004;g36eca758816_0_74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5" name="Google Shape;10005;g36eca758816_0_7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7" name="Shape 10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8" name="Google Shape;10068;g36eca758816_0_74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9" name="Google Shape;10069;g36eca758816_0_7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1" name="Shape 10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2" name="Google Shape;10082;g36eca758816_0_74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3" name="Google Shape;10083;g36eca758816_0_7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5" name="Shape 10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" name="Google Shape;10096;g36eca758816_0_747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7" name="Google Shape;10097;g36eca758816_0_7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9" name="Shape 10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0" name="Google Shape;10110;g36eca758816_0_748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1" name="Google Shape;10111;g36eca758816_0_7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3" name="Shape 10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4" name="Google Shape;10124;g36eca758816_0_74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5" name="Google Shape;10125;g36eca758816_0_7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7" name="Shape 10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" name="Google Shape;10138;g36eca758816_0_750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9" name="Google Shape;10139;g36eca758816_0_7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0" name="Shape 10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1" name="Google Shape;10161;g36eca758816_0_75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2" name="Google Shape;10162;g36eca758816_0_7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5" name="Shape 10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6" name="Google Shape;10166;g36eca758816_0_752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7" name="Google Shape;10167;g36eca758816_0_7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9" name="Shape 10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0" name="Google Shape;10230;g36eca758816_0_75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1" name="Google Shape;10231;g36eca758816_0_7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3" name="Shape 10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Google Shape;10244;g36eca758816_0_758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5" name="Google Shape;10245;g36eca758816_0_7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7" name="Shape 10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Google Shape;10258;g36eca758816_0_759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9" name="Google Shape;10259;g36eca758816_0_7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1" name="Shape 10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2" name="Google Shape;10272;g36eca758816_0_760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3" name="Google Shape;10273;g36eca758816_0_7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5" name="Shape 10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6" name="Google Shape;10286;g36eca758816_0_76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7" name="Google Shape;10287;g36eca758816_0_7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9" name="Shape 10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0" name="Google Shape;10300;g36eca758816_0_762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1" name="Google Shape;10301;g36eca758816_0_7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2" name="Shape 10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3" name="Google Shape;10323;g36eca758816_0_764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4" name="Google Shape;10324;g36eca758816_0_7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7" name="Shape 10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8" name="Google Shape;10328;g36ee265a53a_0_29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9" name="Google Shape;10329;g36ee265a53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2" name="Shape 10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3" name="Google Shape;10413;g36ee265a53a_3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4" name="Google Shape;10414;g36ee265a53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9" name="Shape 10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0" name="Google Shape;10480;g36ee265a53a_3_43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1" name="Google Shape;10481;g36ee265a53a_3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3" name="Shape 10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4" name="Google Shape;10484;g36ee265a53a_3_69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5" name="Google Shape;10485;g36ee265a53a_3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7" name="Shape 10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" name="Google Shape;10488;g36ee265a53a_3_6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9" name="Google Shape;10489;g36ee265a53a_3_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1" name="Shape 10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" name="Google Shape;10492;g36ee265a53a_3_7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3" name="Google Shape;10493;g36ee265a53a_3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5" name="Shape 10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" name="Google Shape;10496;g36ee265a53a_3_70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7" name="Google Shape;10497;g36ee265a53a_3_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9" name="Shape 10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" name="Google Shape;10500;g36ee265a53a_3_7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1" name="Google Shape;10501;g36ee265a53a_3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3" name="Shape 10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4" name="Google Shape;10504;g36ee265a53a_3_70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5" name="Google Shape;10505;g36ee265a53a_3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7" name="Shape 10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8" name="Google Shape;10508;g36ee265a53a_3_71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9" name="Google Shape;10509;g36ee265a53a_3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1" name="Shape 10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2" name="Google Shape;10512;g36ee265a53a_3_71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3" name="Google Shape;10513;g36ee265a53a_3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6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6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Front Cove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36"/>
            <a:ext cx="7560001" cy="106851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171825" y="6229350"/>
            <a:ext cx="1257300" cy="7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" name="Google Shape;12;p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74082" y="6311922"/>
            <a:ext cx="1011837" cy="4888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1190625" y="3244450"/>
            <a:ext cx="5276100" cy="271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" name="Google Shape;14;p2" title="PlannerPlanner -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0800" y="4428175"/>
            <a:ext cx="4978398" cy="183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title="Asset 3Planner - 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5000" y="3424450"/>
            <a:ext cx="3869999" cy="100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 title="Back Cove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36"/>
            <a:ext cx="7560001" cy="1068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 title="Teacher Planner - 25-26 - TES Resources - Primary Version copy_Page_03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/>
          <p:nvPr/>
        </p:nvSpPr>
        <p:spPr>
          <a:xfrm>
            <a:off x="1190625" y="3244450"/>
            <a:ext cx="5276100" cy="271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2314200" y="6058950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2" type="body"/>
          </p:nvPr>
        </p:nvSpPr>
        <p:spPr>
          <a:xfrm>
            <a:off x="2314200" y="6658675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" name="Google Shape;23;p4"/>
          <p:cNvSpPr/>
          <p:nvPr/>
        </p:nvSpPr>
        <p:spPr>
          <a:xfrm>
            <a:off x="3171825" y="9309775"/>
            <a:ext cx="1257300" cy="7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5225" y="9446046"/>
            <a:ext cx="789550" cy="38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 title="Asset 3Planner -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5000" y="3424450"/>
            <a:ext cx="3869999" cy="100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Google Shape;27;p5"/>
          <p:cNvGraphicFramePr/>
          <p:nvPr/>
        </p:nvGraphicFramePr>
        <p:xfrm>
          <a:off x="483425" y="155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INFORMATION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CLASS: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sp>
        <p:nvSpPr>
          <p:cNvPr id="28" name="Google Shape;28;p5"/>
          <p:cNvSpPr txBox="1"/>
          <p:nvPr>
            <p:ph idx="1" type="body"/>
          </p:nvPr>
        </p:nvSpPr>
        <p:spPr>
          <a:xfrm>
            <a:off x="1204500" y="18560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9" name="Google Shape;29;p5"/>
          <p:cNvSpPr/>
          <p:nvPr/>
        </p:nvSpPr>
        <p:spPr>
          <a:xfrm>
            <a:off x="481420" y="758600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0B425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IMPORTANT INFORMATION</a:t>
            </a:r>
            <a:endParaRPr sz="2100">
              <a:solidFill>
                <a:srgbClr val="0B425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30" name="Google Shape;30;p5"/>
          <p:cNvGraphicFramePr/>
          <p:nvPr/>
        </p:nvGraphicFramePr>
        <p:xfrm>
          <a:off x="483425" y="300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BELL TIMES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STARTS: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AFTERNOON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FINISHES: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cxnSp>
        <p:nvCxnSpPr>
          <p:cNvPr id="31" name="Google Shape;31;p5"/>
          <p:cNvCxnSpPr/>
          <p:nvPr/>
        </p:nvCxnSpPr>
        <p:spPr>
          <a:xfrm>
            <a:off x="3941025" y="1194400"/>
            <a:ext cx="313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1204500" y="21461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3" type="body"/>
          </p:nvPr>
        </p:nvSpPr>
        <p:spPr>
          <a:xfrm>
            <a:off x="1204500" y="2430925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body"/>
          </p:nvPr>
        </p:nvSpPr>
        <p:spPr>
          <a:xfrm>
            <a:off x="1896600" y="33074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5" type="body"/>
          </p:nvPr>
        </p:nvSpPr>
        <p:spPr>
          <a:xfrm>
            <a:off x="1896600" y="35975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6" type="body"/>
          </p:nvPr>
        </p:nvSpPr>
        <p:spPr>
          <a:xfrm>
            <a:off x="1896600" y="388235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7" type="body"/>
          </p:nvPr>
        </p:nvSpPr>
        <p:spPr>
          <a:xfrm>
            <a:off x="1896600" y="417870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8" type="body"/>
          </p:nvPr>
        </p:nvSpPr>
        <p:spPr>
          <a:xfrm>
            <a:off x="1896600" y="445722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39" name="Google Shape;39;p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 title="Teacher Planner - 25-26 - TES Resources - Primary Version copy_Page_05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" name="Google Shape;43;p6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" name="Google Shape;51;p6"/>
          <p:cNvSpPr/>
          <p:nvPr/>
        </p:nvSpPr>
        <p:spPr>
          <a:xfrm>
            <a:off x="463825" y="1170600"/>
            <a:ext cx="2106600" cy="14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7" title="Teacher Planner - 25-26 - TES Resources - Primary Version copy_Page_06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7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" name="Google Shape;60;p7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 title="Teacher Planner - 25-26 - TES Resources - Primary Version copy_Page_07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" name="Google Shape;66;p8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" name="Google Shape;70;p8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" name="Google Shape;71;p8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" name="Google Shape;72;p8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4" name="Google Shape;74;p8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5" name="Google Shape;75;p8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" name="Google Shape;76;p8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" name="Google Shape;77;p8"/>
          <p:cNvSpPr/>
          <p:nvPr/>
        </p:nvSpPr>
        <p:spPr>
          <a:xfrm>
            <a:off x="6598425" y="102630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8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9"/>
          <p:cNvGrpSpPr/>
          <p:nvPr/>
        </p:nvGrpSpPr>
        <p:grpSpPr>
          <a:xfrm>
            <a:off x="490317" y="932250"/>
            <a:ext cx="6579366" cy="8324325"/>
            <a:chOff x="-6672575" y="932250"/>
            <a:chExt cx="1474500" cy="8324325"/>
          </a:xfrm>
        </p:grpSpPr>
        <p:cxnSp>
          <p:nvCxnSpPr>
            <p:cNvPr id="81" name="Google Shape;81;p9"/>
            <p:cNvCxnSpPr/>
            <p:nvPr/>
          </p:nvCxnSpPr>
          <p:spPr>
            <a:xfrm>
              <a:off x="-6672575" y="93225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9"/>
            <p:cNvCxnSpPr/>
            <p:nvPr/>
          </p:nvCxnSpPr>
          <p:spPr>
            <a:xfrm>
              <a:off x="-6672575" y="127909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9"/>
            <p:cNvCxnSpPr/>
            <p:nvPr/>
          </p:nvCxnSpPr>
          <p:spPr>
            <a:xfrm>
              <a:off x="-6672575" y="162594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9"/>
            <p:cNvCxnSpPr/>
            <p:nvPr/>
          </p:nvCxnSpPr>
          <p:spPr>
            <a:xfrm>
              <a:off x="-6672575" y="197279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9"/>
            <p:cNvCxnSpPr/>
            <p:nvPr/>
          </p:nvCxnSpPr>
          <p:spPr>
            <a:xfrm>
              <a:off x="-6672575" y="231963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9"/>
            <p:cNvCxnSpPr/>
            <p:nvPr/>
          </p:nvCxnSpPr>
          <p:spPr>
            <a:xfrm>
              <a:off x="-6672575" y="266648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9"/>
            <p:cNvCxnSpPr/>
            <p:nvPr/>
          </p:nvCxnSpPr>
          <p:spPr>
            <a:xfrm>
              <a:off x="-6672575" y="301333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9"/>
            <p:cNvCxnSpPr/>
            <p:nvPr/>
          </p:nvCxnSpPr>
          <p:spPr>
            <a:xfrm>
              <a:off x="-6672575" y="336017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-6672575" y="370702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9"/>
            <p:cNvCxnSpPr/>
            <p:nvPr/>
          </p:nvCxnSpPr>
          <p:spPr>
            <a:xfrm>
              <a:off x="-6672575" y="4053872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9"/>
            <p:cNvCxnSpPr/>
            <p:nvPr/>
          </p:nvCxnSpPr>
          <p:spPr>
            <a:xfrm>
              <a:off x="-6672575" y="440071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-6672575" y="474756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9"/>
            <p:cNvCxnSpPr/>
            <p:nvPr/>
          </p:nvCxnSpPr>
          <p:spPr>
            <a:xfrm>
              <a:off x="-6672575" y="509441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9"/>
            <p:cNvCxnSpPr/>
            <p:nvPr/>
          </p:nvCxnSpPr>
          <p:spPr>
            <a:xfrm>
              <a:off x="-6672575" y="544125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9"/>
            <p:cNvCxnSpPr/>
            <p:nvPr/>
          </p:nvCxnSpPr>
          <p:spPr>
            <a:xfrm>
              <a:off x="-6672575" y="578810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9"/>
            <p:cNvCxnSpPr/>
            <p:nvPr/>
          </p:nvCxnSpPr>
          <p:spPr>
            <a:xfrm>
              <a:off x="-6672575" y="613495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" name="Google Shape;97;p9"/>
            <p:cNvCxnSpPr/>
            <p:nvPr/>
          </p:nvCxnSpPr>
          <p:spPr>
            <a:xfrm>
              <a:off x="-6672575" y="648180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9"/>
            <p:cNvCxnSpPr/>
            <p:nvPr/>
          </p:nvCxnSpPr>
          <p:spPr>
            <a:xfrm>
              <a:off x="-6672575" y="682864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9"/>
            <p:cNvCxnSpPr/>
            <p:nvPr/>
          </p:nvCxnSpPr>
          <p:spPr>
            <a:xfrm>
              <a:off x="-6672575" y="717549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" name="Google Shape;100;p9"/>
            <p:cNvCxnSpPr/>
            <p:nvPr/>
          </p:nvCxnSpPr>
          <p:spPr>
            <a:xfrm>
              <a:off x="-6672575" y="752234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" name="Google Shape;101;p9"/>
            <p:cNvCxnSpPr/>
            <p:nvPr/>
          </p:nvCxnSpPr>
          <p:spPr>
            <a:xfrm>
              <a:off x="-6672575" y="786918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" name="Google Shape;102;p9"/>
            <p:cNvCxnSpPr/>
            <p:nvPr/>
          </p:nvCxnSpPr>
          <p:spPr>
            <a:xfrm>
              <a:off x="-6672575" y="821603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9"/>
            <p:cNvCxnSpPr/>
            <p:nvPr/>
          </p:nvCxnSpPr>
          <p:spPr>
            <a:xfrm>
              <a:off x="-6672575" y="856288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9"/>
            <p:cNvCxnSpPr/>
            <p:nvPr/>
          </p:nvCxnSpPr>
          <p:spPr>
            <a:xfrm>
              <a:off x="-6672575" y="890972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9"/>
            <p:cNvCxnSpPr/>
            <p:nvPr/>
          </p:nvCxnSpPr>
          <p:spPr>
            <a:xfrm>
              <a:off x="-6672575" y="925657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06" name="Google Shape;106;p9" title="Footer.png"/>
          <p:cNvPicPr preferRelativeResize="0"/>
          <p:nvPr/>
        </p:nvPicPr>
        <p:blipFill rotWithShape="1">
          <a:blip r:embed="rId2">
            <a:alphaModFix/>
          </a:blip>
          <a:srcRect b="3025" l="0" r="0" t="3025"/>
          <a:stretch/>
        </p:blipFill>
        <p:spPr>
          <a:xfrm>
            <a:off x="0" y="9606501"/>
            <a:ext cx="7560003" cy="10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304800" lvl="0" marL="45720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80000"/>
              </a:lnSpc>
              <a:spcBef>
                <a:spcPts val="130"/>
              </a:spcBef>
              <a:spcAft>
                <a:spcPts val="13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08" name="Google Shape;108;p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725" y="100532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0" title="Planner Header.png"/>
          <p:cNvPicPr preferRelativeResize="0"/>
          <p:nvPr/>
        </p:nvPicPr>
        <p:blipFill rotWithShape="1">
          <a:blip r:embed="rId2">
            <a:alphaModFix/>
          </a:blip>
          <a:srcRect b="0" l="9560" r="9560" t="0"/>
          <a:stretch/>
        </p:blipFill>
        <p:spPr>
          <a:xfrm>
            <a:off x="300126" y="292050"/>
            <a:ext cx="6959698" cy="84455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11" name="Google Shape;111;p10"/>
          <p:cNvGraphicFramePr/>
          <p:nvPr/>
        </p:nvGraphicFramePr>
        <p:xfrm>
          <a:off x="300125" y="113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159950"/>
                <a:gridCol w="1159950"/>
                <a:gridCol w="1159950"/>
                <a:gridCol w="1159950"/>
                <a:gridCol w="1159950"/>
                <a:gridCol w="1159950"/>
              </a:tblGrid>
              <a:tr h="42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MONDAY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TUESDAY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WEDNESDAY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THURSDAY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FRIDAY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2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3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4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5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6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7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8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9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" name="Google Shape;113;p10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" name="Google Shape;114;p10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" name="Google Shape;116;p10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" name="Google Shape;117;p10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" name="Google Shape;118;p10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" name="Google Shape;119;p10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0" name="Google Shape;120;p10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" name="Google Shape;121;p10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" name="Google Shape;123;p10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" name="Google Shape;124;p10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" name="Google Shape;125;p10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" name="Google Shape;126;p10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" name="Google Shape;127;p10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" name="Google Shape;128;p10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9" name="Google Shape;129;p10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" name="Google Shape;130;p10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" name="Google Shape;132;p10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" name="Google Shape;133;p10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" name="Google Shape;134;p10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" name="Google Shape;135;p10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" name="Google Shape;136;p10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" name="Google Shape;137;p10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" name="Google Shape;138;p10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" name="Google Shape;139;p10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" name="Google Shape;140;p10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" name="Google Shape;141;p10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" name="Google Shape;142;p10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" name="Google Shape;143;p10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" name="Google Shape;144;p10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" name="Google Shape;145;p10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" name="Google Shape;146;p10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" name="Google Shape;147;p10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" name="Google Shape;148;p10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" name="Google Shape;149;p10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0" name="Google Shape;150;p10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1" name="Google Shape;151;p10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2" name="Google Shape;152;p10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3" name="Google Shape;153;p10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4" name="Google Shape;154;p10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5" name="Google Shape;155;p10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6" name="Google Shape;156;p10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57" name="Google Shape;157;p10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0" name="Google Shape;160;p11"/>
          <p:cNvSpPr/>
          <p:nvPr/>
        </p:nvSpPr>
        <p:spPr>
          <a:xfrm>
            <a:off x="4165250" y="294175"/>
            <a:ext cx="2937300" cy="3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61" name="Google Shape;161;p11"/>
          <p:cNvGraphicFramePr/>
          <p:nvPr/>
        </p:nvGraphicFramePr>
        <p:xfrm>
          <a:off x="536663" y="957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83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162" name="Google Shape;162;p11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3" name="Google Shape;163;p11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4" name="Google Shape;164;p11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5" name="Google Shape;165;p11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6" name="Google Shape;166;p11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7" name="Google Shape;167;p11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8" name="Google Shape;168;p11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9" name="Google Shape;169;p11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0" name="Google Shape;170;p11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1" name="Google Shape;171;p11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2" name="Google Shape;172;p11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3" name="Google Shape;173;p11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cxnSp>
        <p:nvCxnSpPr>
          <p:cNvPr id="174" name="Google Shape;174;p11"/>
          <p:cNvCxnSpPr/>
          <p:nvPr/>
        </p:nvCxnSpPr>
        <p:spPr>
          <a:xfrm>
            <a:off x="525150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75" name="Google Shape;175;p11"/>
          <p:cNvGrpSpPr/>
          <p:nvPr/>
        </p:nvGrpSpPr>
        <p:grpSpPr>
          <a:xfrm>
            <a:off x="514700" y="323925"/>
            <a:ext cx="187800" cy="287650"/>
            <a:chOff x="514700" y="323925"/>
            <a:chExt cx="187800" cy="287650"/>
          </a:xfrm>
        </p:grpSpPr>
        <p:sp>
          <p:nvSpPr>
            <p:cNvPr id="176" name="Google Shape;176;p11"/>
            <p:cNvSpPr/>
            <p:nvPr/>
          </p:nvSpPr>
          <p:spPr>
            <a:xfrm rot="-5400000">
              <a:off x="474800" y="383875"/>
              <a:ext cx="267600" cy="187800"/>
            </a:xfrm>
            <a:prstGeom prst="chevron">
              <a:avLst>
                <a:gd fmla="val 42093" name="adj"/>
              </a:avLst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515850" y="323925"/>
              <a:ext cx="186300" cy="138300"/>
            </a:xfrm>
            <a:prstGeom prst="rect">
              <a:avLst/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78" name="Google Shape;178;p11"/>
          <p:cNvCxnSpPr/>
          <p:nvPr/>
        </p:nvCxnSpPr>
        <p:spPr>
          <a:xfrm>
            <a:off x="562038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79" name="Google Shape;179;p11"/>
          <p:cNvSpPr txBox="1"/>
          <p:nvPr/>
        </p:nvSpPr>
        <p:spPr>
          <a:xfrm>
            <a:off x="43456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29783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1" name="Google Shape;181;p11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82" name="Google Shape;182;p11"/>
          <p:cNvSpPr txBox="1"/>
          <p:nvPr/>
        </p:nvSpPr>
        <p:spPr>
          <a:xfrm>
            <a:off x="5672450" y="370550"/>
            <a:ext cx="5622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83" name="Google Shape;183;p1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" name="Google Shape;185;p1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6" name="Google Shape;186;p1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87" name="Google Shape;187;p1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</a:t>
            </a: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89" name="Google Shape;189;p1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90" name="Google Shape;190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1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96" name="Google Shape;196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202" name="Google Shape;202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p1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208" name="Google Shape;208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" name="Google Shape;213;p1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214" name="Google Shape;214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1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220" name="Google Shape;220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5" name="Google Shape;225;p1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226" name="Google Shape;226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" name="Google Shape;231;p1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232" name="Google Shape;232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" name="Google Shape;237;p1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8" name="Google Shape;238;p1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9" name="Google Shape;239;p1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0" name="Google Shape;240;p1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1" name="Google Shape;241;p1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2" name="Google Shape;242;p1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3" name="Google Shape;243;p1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4" name="Google Shape;244;p1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5" name="Google Shape;245;p1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6" name="Google Shape;246;p1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7" name="Google Shape;247;p1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8" name="Google Shape;248;p1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9" name="Google Shape;249;p1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0" name="Google Shape;250;p1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1" name="Google Shape;251;p1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2" name="Google Shape;252;p1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3" name="Google Shape;253;p1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4" name="Google Shape;254;p1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5" name="Google Shape;255;p1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6" name="Google Shape;256;p1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7" name="Google Shape;257;p1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8" name="Google Shape;258;p1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9" name="Google Shape;259;p1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0" name="Google Shape;260;p1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1" name="Google Shape;261;p1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2" name="Google Shape;262;p1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3" name="Google Shape;263;p1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4" name="Google Shape;264;p1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5" name="Google Shape;265;p1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6" name="Google Shape;266;p1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7" name="Google Shape;267;p1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8" name="Google Shape;268;p1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9" name="Google Shape;269;p1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0" name="Google Shape;270;p1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1" name="Google Shape;271;p1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2" name="Google Shape;272;p1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3" name="Google Shape;273;p1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4" name="Google Shape;274;p1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5" name="Google Shape;275;p1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276" name="Google Shape;276;p1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"/>
          <p:cNvSpPr/>
          <p:nvPr/>
        </p:nvSpPr>
        <p:spPr>
          <a:xfrm>
            <a:off x="680753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1784934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2889116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6201661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097479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3993298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678747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1782929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2887111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6199656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095474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3991292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680753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1784934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2889116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6201661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097479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3993298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678747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1782929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2887111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6199656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095474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3991292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680753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1784934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2889116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6201661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097479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3993298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678747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1782929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2887111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6199656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095474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3991292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680753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1784934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2889116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6201661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5097479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3993298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31322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321" name="Google Shape;321;p13"/>
          <p:cNvGrpSpPr/>
          <p:nvPr/>
        </p:nvGrpSpPr>
        <p:grpSpPr>
          <a:xfrm>
            <a:off x="306770" y="863870"/>
            <a:ext cx="6941024" cy="1796693"/>
            <a:chOff x="306770" y="863870"/>
            <a:chExt cx="6941024" cy="1796693"/>
          </a:xfrm>
        </p:grpSpPr>
        <p:sp>
          <p:nvSpPr>
            <p:cNvPr id="322" name="Google Shape;322;p13"/>
            <p:cNvSpPr/>
            <p:nvPr/>
          </p:nvSpPr>
          <p:spPr>
            <a:xfrm rot="-5400000">
              <a:off x="-431830" y="1606633"/>
              <a:ext cx="1792200" cy="3150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23" name="Google Shape;323;p13"/>
            <p:cNvSpPr/>
            <p:nvPr/>
          </p:nvSpPr>
          <p:spPr>
            <a:xfrm rot="-5400000">
              <a:off x="365881" y="951336"/>
              <a:ext cx="201600" cy="201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4" name="Google Shape;324;p13"/>
            <p:cNvGrpSpPr/>
            <p:nvPr/>
          </p:nvGrpSpPr>
          <p:grpSpPr>
            <a:xfrm>
              <a:off x="678747" y="863870"/>
              <a:ext cx="1048139" cy="1796693"/>
              <a:chOff x="494025" y="1515625"/>
              <a:chExt cx="2704875" cy="2020800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6" name="Google Shape;326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7" name="Google Shape;327;p13"/>
            <p:cNvGrpSpPr/>
            <p:nvPr/>
          </p:nvGrpSpPr>
          <p:grpSpPr>
            <a:xfrm>
              <a:off x="1782929" y="863870"/>
              <a:ext cx="1048139" cy="1796693"/>
              <a:chOff x="494025" y="1515625"/>
              <a:chExt cx="2704875" cy="2020800"/>
            </a:xfrm>
          </p:grpSpPr>
          <p:sp>
            <p:nvSpPr>
              <p:cNvPr id="328" name="Google Shape;328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9" name="Google Shape;329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0" name="Google Shape;330;p13"/>
            <p:cNvGrpSpPr/>
            <p:nvPr/>
          </p:nvGrpSpPr>
          <p:grpSpPr>
            <a:xfrm>
              <a:off x="2887111" y="863870"/>
              <a:ext cx="1048139" cy="1796693"/>
              <a:chOff x="494025" y="1515625"/>
              <a:chExt cx="2704875" cy="2020800"/>
            </a:xfrm>
          </p:grpSpPr>
          <p:sp>
            <p:nvSpPr>
              <p:cNvPr id="331" name="Google Shape;331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32" name="Google Shape;332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3" name="Google Shape;333;p13"/>
            <p:cNvGrpSpPr/>
            <p:nvPr/>
          </p:nvGrpSpPr>
          <p:grpSpPr>
            <a:xfrm>
              <a:off x="6199656" y="863870"/>
              <a:ext cx="1048139" cy="1796693"/>
              <a:chOff x="494025" y="1515625"/>
              <a:chExt cx="2704875" cy="2020800"/>
            </a:xfrm>
          </p:grpSpPr>
          <p:sp>
            <p:nvSpPr>
              <p:cNvPr id="334" name="Google Shape;334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35" name="Google Shape;335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6" name="Google Shape;336;p13"/>
            <p:cNvGrpSpPr/>
            <p:nvPr/>
          </p:nvGrpSpPr>
          <p:grpSpPr>
            <a:xfrm>
              <a:off x="5095474" y="863870"/>
              <a:ext cx="1048139" cy="1796693"/>
              <a:chOff x="494025" y="1515625"/>
              <a:chExt cx="2704875" cy="2020800"/>
            </a:xfrm>
          </p:grpSpPr>
          <p:sp>
            <p:nvSpPr>
              <p:cNvPr id="337" name="Google Shape;337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38" name="Google Shape;338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39" name="Google Shape;339;p13"/>
            <p:cNvGrpSpPr/>
            <p:nvPr/>
          </p:nvGrpSpPr>
          <p:grpSpPr>
            <a:xfrm>
              <a:off x="3991292" y="863870"/>
              <a:ext cx="1048139" cy="1796693"/>
              <a:chOff x="494025" y="1515625"/>
              <a:chExt cx="2704875" cy="2020800"/>
            </a:xfrm>
          </p:grpSpPr>
          <p:sp>
            <p:nvSpPr>
              <p:cNvPr id="340" name="Google Shape;340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41" name="Google Shape;341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342" name="Google Shape;342;p13"/>
          <p:cNvSpPr/>
          <p:nvPr/>
        </p:nvSpPr>
        <p:spPr>
          <a:xfrm rot="-5400000">
            <a:off x="-431830" y="3481271"/>
            <a:ext cx="1792200" cy="315000"/>
          </a:xfrm>
          <a:prstGeom prst="rect">
            <a:avLst/>
          </a:prstGeom>
          <a:solidFill>
            <a:srgbClr val="E18EB9"/>
          </a:solidFill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TUESDAY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13"/>
          <p:cNvSpPr/>
          <p:nvPr/>
        </p:nvSpPr>
        <p:spPr>
          <a:xfrm rot="-5400000">
            <a:off x="365881" y="2825974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3"/>
          <p:cNvSpPr/>
          <p:nvPr/>
        </p:nvSpPr>
        <p:spPr>
          <a:xfrm rot="-5400000">
            <a:off x="-431830" y="5355908"/>
            <a:ext cx="1792200" cy="315000"/>
          </a:xfrm>
          <a:prstGeom prst="rect">
            <a:avLst/>
          </a:prstGeom>
          <a:solidFill>
            <a:srgbClr val="F5DD3D"/>
          </a:solidFill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WEDNESDAY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" name="Google Shape;345;p13"/>
          <p:cNvSpPr/>
          <p:nvPr/>
        </p:nvSpPr>
        <p:spPr>
          <a:xfrm rot="-5400000">
            <a:off x="365881" y="4700611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3"/>
          <p:cNvSpPr/>
          <p:nvPr/>
        </p:nvSpPr>
        <p:spPr>
          <a:xfrm rot="-5400000">
            <a:off x="-431830" y="7230546"/>
            <a:ext cx="1792200" cy="315000"/>
          </a:xfrm>
          <a:prstGeom prst="rect">
            <a:avLst/>
          </a:prstGeom>
          <a:solidFill>
            <a:srgbClr val="31B87C"/>
          </a:solidFill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7" name="Google Shape;347;p13"/>
          <p:cNvSpPr/>
          <p:nvPr/>
        </p:nvSpPr>
        <p:spPr>
          <a:xfrm rot="-5400000">
            <a:off x="365881" y="6575249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3"/>
          <p:cNvSpPr/>
          <p:nvPr/>
        </p:nvSpPr>
        <p:spPr>
          <a:xfrm rot="-5400000">
            <a:off x="-431830" y="9105183"/>
            <a:ext cx="1792200" cy="315000"/>
          </a:xfrm>
          <a:prstGeom prst="rect">
            <a:avLst/>
          </a:prstGeom>
          <a:solidFill>
            <a:srgbClr val="62C8C7"/>
          </a:solidFill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13"/>
          <p:cNvSpPr/>
          <p:nvPr/>
        </p:nvSpPr>
        <p:spPr>
          <a:xfrm rot="-5400000">
            <a:off x="365881" y="8449886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3"/>
          <p:cNvSpPr/>
          <p:nvPr/>
        </p:nvSpPr>
        <p:spPr>
          <a:xfrm>
            <a:off x="678747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1782929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13"/>
          <p:cNvSpPr/>
          <p:nvPr/>
        </p:nvSpPr>
        <p:spPr>
          <a:xfrm>
            <a:off x="2887111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6199656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5095474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13"/>
          <p:cNvSpPr/>
          <p:nvPr/>
        </p:nvSpPr>
        <p:spPr>
          <a:xfrm>
            <a:off x="3991292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1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7" name="Google Shape;357;p1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8" name="Google Shape;358;p1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9" name="Google Shape;359;p1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0" name="Google Shape;360;p1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1" name="Google Shape;361;p1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2" name="Google Shape;362;p1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3" name="Google Shape;363;p1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4" name="Google Shape;364;p1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5" name="Google Shape;365;p1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6" name="Google Shape;366;p1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7" name="Google Shape;367;p1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8" name="Google Shape;368;p1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9" name="Google Shape;369;p1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0" name="Google Shape;370;p1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1" name="Google Shape;371;p1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2" name="Google Shape;372;p1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3" name="Google Shape;373;p1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4" name="Google Shape;374;p1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5" name="Google Shape;375;p1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6" name="Google Shape;376;p1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7" name="Google Shape;377;p1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8" name="Google Shape;378;p1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9" name="Google Shape;379;p1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0" name="Google Shape;380;p1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1" name="Google Shape;381;p1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2" name="Google Shape;382;p1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3" name="Google Shape;383;p1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4" name="Google Shape;384;p1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5" name="Google Shape;385;p1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6" name="Google Shape;386;p1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7" name="Google Shape;387;p1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8" name="Google Shape;388;p1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9" name="Google Shape;389;p1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0" name="Google Shape;390;p1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1" name="Google Shape;391;p1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2" name="Google Shape;392;p1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3" name="Google Shape;393;p1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4" name="Google Shape;394;p1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5" name="Google Shape;395;p1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6" name="Google Shape;396;p1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7" name="Google Shape;397;p1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8" name="Google Shape;398;p1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9" name="Google Shape;399;p1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0" name="Google Shape;400;p1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1" name="Google Shape;401;p1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2" name="Google Shape;402;p1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3" name="Google Shape;403;p1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4" name="Google Shape;404;p1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5" name="Google Shape;405;p1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6" name="Google Shape;406;p1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7" name="Google Shape;407;p1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8" name="Google Shape;408;p1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9" name="Google Shape;409;p1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0" name="Google Shape;410;p1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1" name="Google Shape;411;p1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2" name="Google Shape;412;p1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3" name="Google Shape;413;p1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4" name="Google Shape;414;p1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5" name="Google Shape;415;p1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416" name="Google Shape;416;p1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1_1_1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14"/>
          <p:cNvGrpSpPr/>
          <p:nvPr/>
        </p:nvGrpSpPr>
        <p:grpSpPr>
          <a:xfrm>
            <a:off x="492025" y="172525"/>
            <a:ext cx="6603145" cy="9827625"/>
            <a:chOff x="492025" y="172525"/>
            <a:chExt cx="6603145" cy="9827625"/>
          </a:xfrm>
        </p:grpSpPr>
        <p:sp>
          <p:nvSpPr>
            <p:cNvPr id="419" name="Google Shape;419;p14"/>
            <p:cNvSpPr/>
            <p:nvPr/>
          </p:nvSpPr>
          <p:spPr>
            <a:xfrm>
              <a:off x="4939964" y="152077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4939964" y="367535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4939964" y="582992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4939964" y="798450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4935923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4935923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4935923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4935923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2718798" y="152077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718798" y="367535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2718798" y="582992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2718798" y="798450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2714756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2714756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2714756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2714756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492025" y="894150"/>
              <a:ext cx="2108700" cy="510900"/>
            </a:xfrm>
            <a:prstGeom prst="rect">
              <a:avLst/>
            </a:prstGeom>
            <a:solidFill>
              <a:srgbClr val="F25E5C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497611" y="152077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493570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497611" y="367535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493570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497611" y="582992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493570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497611" y="798450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493570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2713211" y="894150"/>
              <a:ext cx="2108700" cy="510900"/>
            </a:xfrm>
            <a:prstGeom prst="rect">
              <a:avLst/>
            </a:prstGeom>
            <a:solidFill>
              <a:srgbClr val="E18EB9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TUESDAY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4934378" y="894150"/>
              <a:ext cx="2108700" cy="510900"/>
            </a:xfrm>
            <a:prstGeom prst="rect">
              <a:avLst/>
            </a:prstGeom>
            <a:solidFill>
              <a:srgbClr val="F5DD3D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WEDNESDAY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21567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498770" y="172525"/>
              <a:ext cx="6596400" cy="6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WEEK OVERVIEW</a:t>
              </a:r>
              <a:endParaRPr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44001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66059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0" name="Google Shape;450;p14"/>
          <p:cNvSpPr txBox="1"/>
          <p:nvPr>
            <p:ph idx="1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1" name="Google Shape;451;p14"/>
          <p:cNvSpPr txBox="1"/>
          <p:nvPr>
            <p:ph idx="2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2" name="Google Shape;452;p14"/>
          <p:cNvSpPr txBox="1"/>
          <p:nvPr>
            <p:ph idx="3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3" name="Google Shape;453;p14"/>
          <p:cNvSpPr txBox="1"/>
          <p:nvPr>
            <p:ph idx="4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4" name="Google Shape;454;p14"/>
          <p:cNvSpPr txBox="1"/>
          <p:nvPr>
            <p:ph idx="5" type="body"/>
          </p:nvPr>
        </p:nvSpPr>
        <p:spPr>
          <a:xfrm>
            <a:off x="4989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5" name="Google Shape;455;p14"/>
          <p:cNvSpPr txBox="1"/>
          <p:nvPr>
            <p:ph idx="6" type="body"/>
          </p:nvPr>
        </p:nvSpPr>
        <p:spPr>
          <a:xfrm>
            <a:off x="4989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6" name="Google Shape;456;p14"/>
          <p:cNvSpPr txBox="1"/>
          <p:nvPr>
            <p:ph idx="7" type="body"/>
          </p:nvPr>
        </p:nvSpPr>
        <p:spPr>
          <a:xfrm>
            <a:off x="544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7" name="Google Shape;457;p14"/>
          <p:cNvSpPr txBox="1"/>
          <p:nvPr>
            <p:ph idx="8" type="body"/>
          </p:nvPr>
        </p:nvSpPr>
        <p:spPr>
          <a:xfrm>
            <a:off x="544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8" name="Google Shape;458;p14"/>
          <p:cNvSpPr txBox="1"/>
          <p:nvPr>
            <p:ph idx="9" type="body"/>
          </p:nvPr>
        </p:nvSpPr>
        <p:spPr>
          <a:xfrm>
            <a:off x="27672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9" name="Google Shape;459;p14"/>
          <p:cNvSpPr txBox="1"/>
          <p:nvPr>
            <p:ph idx="13" type="body"/>
          </p:nvPr>
        </p:nvSpPr>
        <p:spPr>
          <a:xfrm>
            <a:off x="27672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0" name="Google Shape;460;p14"/>
          <p:cNvSpPr txBox="1"/>
          <p:nvPr>
            <p:ph idx="14" type="body"/>
          </p:nvPr>
        </p:nvSpPr>
        <p:spPr>
          <a:xfrm>
            <a:off x="4989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1" name="Google Shape;461;p14"/>
          <p:cNvSpPr txBox="1"/>
          <p:nvPr>
            <p:ph idx="15" type="body"/>
          </p:nvPr>
        </p:nvSpPr>
        <p:spPr>
          <a:xfrm>
            <a:off x="4989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2" name="Google Shape;462;p14"/>
          <p:cNvSpPr txBox="1"/>
          <p:nvPr>
            <p:ph idx="16" type="body"/>
          </p:nvPr>
        </p:nvSpPr>
        <p:spPr>
          <a:xfrm>
            <a:off x="544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3" name="Google Shape;463;p14"/>
          <p:cNvSpPr txBox="1"/>
          <p:nvPr>
            <p:ph idx="17" type="body"/>
          </p:nvPr>
        </p:nvSpPr>
        <p:spPr>
          <a:xfrm>
            <a:off x="544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4" name="Google Shape;464;p14"/>
          <p:cNvSpPr txBox="1"/>
          <p:nvPr>
            <p:ph idx="18" type="body"/>
          </p:nvPr>
        </p:nvSpPr>
        <p:spPr>
          <a:xfrm>
            <a:off x="27672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5" name="Google Shape;465;p14"/>
          <p:cNvSpPr txBox="1"/>
          <p:nvPr>
            <p:ph idx="19" type="body"/>
          </p:nvPr>
        </p:nvSpPr>
        <p:spPr>
          <a:xfrm>
            <a:off x="27672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6" name="Google Shape;466;p14"/>
          <p:cNvSpPr txBox="1"/>
          <p:nvPr>
            <p:ph idx="20" type="body"/>
          </p:nvPr>
        </p:nvSpPr>
        <p:spPr>
          <a:xfrm>
            <a:off x="4989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7" name="Google Shape;467;p14"/>
          <p:cNvSpPr txBox="1"/>
          <p:nvPr>
            <p:ph idx="21" type="body"/>
          </p:nvPr>
        </p:nvSpPr>
        <p:spPr>
          <a:xfrm>
            <a:off x="4989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8" name="Google Shape;468;p14"/>
          <p:cNvSpPr txBox="1"/>
          <p:nvPr>
            <p:ph idx="22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9" name="Google Shape;469;p14"/>
          <p:cNvSpPr txBox="1"/>
          <p:nvPr>
            <p:ph idx="23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0" name="Google Shape;470;p14"/>
          <p:cNvSpPr txBox="1"/>
          <p:nvPr>
            <p:ph idx="24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1" name="Google Shape;471;p14"/>
          <p:cNvSpPr txBox="1"/>
          <p:nvPr>
            <p:ph idx="25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2" name="Google Shape;472;p14"/>
          <p:cNvSpPr txBox="1"/>
          <p:nvPr>
            <p:ph idx="26" type="body"/>
          </p:nvPr>
        </p:nvSpPr>
        <p:spPr>
          <a:xfrm>
            <a:off x="4989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3" name="Google Shape;473;p14"/>
          <p:cNvSpPr txBox="1"/>
          <p:nvPr>
            <p:ph idx="27" type="body"/>
          </p:nvPr>
        </p:nvSpPr>
        <p:spPr>
          <a:xfrm>
            <a:off x="4989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474" name="Google Shape;474;p1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">
  <p:cSld name="BLANK_1_1_1_1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7" name="Google Shape;477;p15"/>
          <p:cNvSpPr/>
          <p:nvPr/>
        </p:nvSpPr>
        <p:spPr>
          <a:xfrm>
            <a:off x="2718798" y="152077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2718798" y="367535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15"/>
          <p:cNvSpPr/>
          <p:nvPr/>
        </p:nvSpPr>
        <p:spPr>
          <a:xfrm>
            <a:off x="2718798" y="582992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0" name="Google Shape;480;p15"/>
          <p:cNvSpPr/>
          <p:nvPr/>
        </p:nvSpPr>
        <p:spPr>
          <a:xfrm>
            <a:off x="2718798" y="798450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1" name="Google Shape;481;p15"/>
          <p:cNvSpPr/>
          <p:nvPr/>
        </p:nvSpPr>
        <p:spPr>
          <a:xfrm>
            <a:off x="2714756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2" name="Google Shape;482;p15"/>
          <p:cNvSpPr/>
          <p:nvPr/>
        </p:nvSpPr>
        <p:spPr>
          <a:xfrm>
            <a:off x="2714756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15"/>
          <p:cNvSpPr/>
          <p:nvPr/>
        </p:nvSpPr>
        <p:spPr>
          <a:xfrm>
            <a:off x="2714756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15"/>
          <p:cNvSpPr/>
          <p:nvPr/>
        </p:nvSpPr>
        <p:spPr>
          <a:xfrm>
            <a:off x="2714756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5" name="Google Shape;485;p15"/>
          <p:cNvSpPr/>
          <p:nvPr/>
        </p:nvSpPr>
        <p:spPr>
          <a:xfrm>
            <a:off x="497611" y="152077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6" name="Google Shape;486;p15"/>
          <p:cNvSpPr/>
          <p:nvPr/>
        </p:nvSpPr>
        <p:spPr>
          <a:xfrm>
            <a:off x="497611" y="367535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15"/>
          <p:cNvSpPr/>
          <p:nvPr/>
        </p:nvSpPr>
        <p:spPr>
          <a:xfrm>
            <a:off x="497611" y="582992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8" name="Google Shape;488;p15"/>
          <p:cNvSpPr/>
          <p:nvPr/>
        </p:nvSpPr>
        <p:spPr>
          <a:xfrm>
            <a:off x="497611" y="798450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9" name="Google Shape;489;p15"/>
          <p:cNvSpPr/>
          <p:nvPr/>
        </p:nvSpPr>
        <p:spPr>
          <a:xfrm>
            <a:off x="493570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0" name="Google Shape;490;p15"/>
          <p:cNvSpPr/>
          <p:nvPr/>
        </p:nvSpPr>
        <p:spPr>
          <a:xfrm>
            <a:off x="493570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15"/>
          <p:cNvSpPr/>
          <p:nvPr/>
        </p:nvSpPr>
        <p:spPr>
          <a:xfrm>
            <a:off x="493570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15"/>
          <p:cNvSpPr/>
          <p:nvPr/>
        </p:nvSpPr>
        <p:spPr>
          <a:xfrm>
            <a:off x="493570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3" name="Google Shape;493;p15"/>
          <p:cNvSpPr/>
          <p:nvPr/>
        </p:nvSpPr>
        <p:spPr>
          <a:xfrm>
            <a:off x="492025" y="894150"/>
            <a:ext cx="2108700" cy="510900"/>
          </a:xfrm>
          <a:prstGeom prst="rect">
            <a:avLst/>
          </a:prstGeom>
          <a:solidFill>
            <a:srgbClr val="31B87C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15"/>
          <p:cNvSpPr/>
          <p:nvPr/>
        </p:nvSpPr>
        <p:spPr>
          <a:xfrm>
            <a:off x="2713211" y="894150"/>
            <a:ext cx="2108700" cy="510900"/>
          </a:xfrm>
          <a:prstGeom prst="rect">
            <a:avLst/>
          </a:prstGeom>
          <a:solidFill>
            <a:srgbClr val="62C8C7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5" name="Google Shape;495;p15"/>
          <p:cNvSpPr/>
          <p:nvPr/>
        </p:nvSpPr>
        <p:spPr>
          <a:xfrm>
            <a:off x="4934378" y="894150"/>
            <a:ext cx="2108700" cy="51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6" name="Google Shape;496;p15"/>
          <p:cNvSpPr/>
          <p:nvPr/>
        </p:nvSpPr>
        <p:spPr>
          <a:xfrm>
            <a:off x="21567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5"/>
          <p:cNvSpPr/>
          <p:nvPr/>
        </p:nvSpPr>
        <p:spPr>
          <a:xfrm>
            <a:off x="49877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98" name="Google Shape;498;p15"/>
          <p:cNvSpPr/>
          <p:nvPr/>
        </p:nvSpPr>
        <p:spPr>
          <a:xfrm>
            <a:off x="44001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99" name="Google Shape;499;p15"/>
          <p:cNvGraphicFramePr/>
          <p:nvPr/>
        </p:nvGraphicFramePr>
        <p:xfrm>
          <a:off x="4967825" y="150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2086225"/>
              </a:tblGrid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0" name="Google Shape;500;p15"/>
          <p:cNvSpPr txBox="1"/>
          <p:nvPr>
            <p:ph idx="1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1" name="Google Shape;501;p15"/>
          <p:cNvSpPr txBox="1"/>
          <p:nvPr>
            <p:ph idx="2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2" name="Google Shape;502;p15"/>
          <p:cNvSpPr txBox="1"/>
          <p:nvPr>
            <p:ph idx="3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3" name="Google Shape;503;p15"/>
          <p:cNvSpPr txBox="1"/>
          <p:nvPr>
            <p:ph idx="4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4" name="Google Shape;504;p15"/>
          <p:cNvSpPr txBox="1"/>
          <p:nvPr>
            <p:ph idx="5" type="body"/>
          </p:nvPr>
        </p:nvSpPr>
        <p:spPr>
          <a:xfrm>
            <a:off x="5447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5" name="Google Shape;505;p15"/>
          <p:cNvSpPr txBox="1"/>
          <p:nvPr>
            <p:ph idx="6" type="body"/>
          </p:nvPr>
        </p:nvSpPr>
        <p:spPr>
          <a:xfrm>
            <a:off x="5447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6" name="Google Shape;506;p15"/>
          <p:cNvSpPr txBox="1"/>
          <p:nvPr>
            <p:ph idx="7" type="body"/>
          </p:nvPr>
        </p:nvSpPr>
        <p:spPr>
          <a:xfrm>
            <a:off x="27672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7" name="Google Shape;507;p15"/>
          <p:cNvSpPr txBox="1"/>
          <p:nvPr>
            <p:ph idx="8" type="body"/>
          </p:nvPr>
        </p:nvSpPr>
        <p:spPr>
          <a:xfrm>
            <a:off x="27672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8" name="Google Shape;508;p15"/>
          <p:cNvSpPr txBox="1"/>
          <p:nvPr>
            <p:ph idx="9" type="body"/>
          </p:nvPr>
        </p:nvSpPr>
        <p:spPr>
          <a:xfrm>
            <a:off x="5447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9" name="Google Shape;509;p15"/>
          <p:cNvSpPr txBox="1"/>
          <p:nvPr>
            <p:ph idx="13" type="body"/>
          </p:nvPr>
        </p:nvSpPr>
        <p:spPr>
          <a:xfrm>
            <a:off x="5447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0" name="Google Shape;510;p15"/>
          <p:cNvSpPr txBox="1"/>
          <p:nvPr>
            <p:ph idx="14" type="body"/>
          </p:nvPr>
        </p:nvSpPr>
        <p:spPr>
          <a:xfrm>
            <a:off x="27672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1" name="Google Shape;511;p15"/>
          <p:cNvSpPr txBox="1"/>
          <p:nvPr>
            <p:ph idx="15" type="body"/>
          </p:nvPr>
        </p:nvSpPr>
        <p:spPr>
          <a:xfrm>
            <a:off x="27672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2" name="Google Shape;512;p15"/>
          <p:cNvSpPr txBox="1"/>
          <p:nvPr>
            <p:ph idx="16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3" name="Google Shape;513;p15"/>
          <p:cNvSpPr txBox="1"/>
          <p:nvPr>
            <p:ph idx="17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4" name="Google Shape;514;p15"/>
          <p:cNvSpPr txBox="1"/>
          <p:nvPr>
            <p:ph idx="18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5" name="Google Shape;515;p15"/>
          <p:cNvSpPr txBox="1"/>
          <p:nvPr>
            <p:ph idx="19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6" name="Google Shape;516;p15"/>
          <p:cNvSpPr txBox="1"/>
          <p:nvPr>
            <p:ph idx="20" type="body"/>
          </p:nvPr>
        </p:nvSpPr>
        <p:spPr>
          <a:xfrm>
            <a:off x="4956325" y="1581450"/>
            <a:ext cx="2101200" cy="8425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indent="-2857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00000"/>
              </a:lnSpc>
              <a:spcBef>
                <a:spcPts val="1950"/>
              </a:spcBef>
              <a:spcAft>
                <a:spcPts val="195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517" name="Google Shape;517;p1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">
  <p:cSld name="BLANK_1_1_1_1_1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520" name="Google Shape;520;p16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21" name="Google Shape;521;p1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22" name="Google Shape;522;p16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23" name="Google Shape;523;p16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24" name="Google Shape;524;p16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MONDAY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26" name="Google Shape;526;p1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7" name="Google Shape;527;p1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8" name="Google Shape;528;p16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6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30" name="Google Shape;530;p16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31" name="Google Shape;531;p16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16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33" name="Google Shape;533;p16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5" name="Google Shape;535;p1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6" name="Google Shape;536;p1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37" name="Google Shape;537;p16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38" name="Google Shape;538;p16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9" name="Google Shape;539;p16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0" name="Google Shape;540;p16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1" name="Google Shape;541;p16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2" name="Google Shape;542;p16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43" name="Google Shape;543;p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4" name="Google Shape;544;p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5" name="Google Shape;545;p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6" name="Google Shape;546;p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7" name="Google Shape;547;p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548" name="Google Shape;548;p16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">
  <p:cSld name="BLANK_1_1_1_1_1_1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51" name="Google Shape;551;p17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52" name="Google Shape;552;p17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53" name="Google Shape;553;p17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TUESDAY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55" name="Google Shape;555;p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6" name="Google Shape;556;p17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7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8" name="Google Shape;558;p17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9" name="Google Shape;559;p17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61" name="Google Shape;561;p17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3" name="Google Shape;563;p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4" name="Google Shape;564;p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5" name="Google Shape;565;p17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6" name="Google Shape;566;p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67" name="Google Shape;567;p17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68" name="Google Shape;568;p17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17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17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17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17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73" name="Google Shape;573;p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4" name="Google Shape;574;p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5" name="Google Shape;575;p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6" name="Google Shape;576;p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7" name="Google Shape;577;p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8" name="Google Shape;578;p17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579" name="Google Shape;579;p17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">
  <p:cSld name="BLANK_1_1_1_1_1_1_1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82" name="Google Shape;582;p18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83" name="Google Shape;583;p18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84" name="Google Shape;584;p18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WEDNESDAY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85" name="Google Shape;585;p18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86" name="Google Shape;586;p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7" name="Google Shape;587;p18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8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89" name="Google Shape;589;p18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90" name="Google Shape;590;p18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8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92" name="Google Shape;592;p18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4" name="Google Shape;594;p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5" name="Google Shape;595;p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6" name="Google Shape;596;p18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7" name="Google Shape;597;p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98" name="Google Shape;598;p18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99" name="Google Shape;599;p18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18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18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18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18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4" name="Google Shape;604;p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5" name="Google Shape;605;p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6" name="Google Shape;606;p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7" name="Google Shape;607;p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8" name="Google Shape;608;p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9" name="Google Shape;609;p18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10" name="Google Shape;610;p18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">
  <p:cSld name="BLANK_1_1_1_1_1_1_1_1"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13" name="Google Shape;613;p19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14" name="Google Shape;614;p19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15" name="Google Shape;615;p19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THURSDAY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16" name="Google Shape;616;p19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17" name="Google Shape;617;p1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8" name="Google Shape;618;p19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9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20" name="Google Shape;620;p19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21" name="Google Shape;621;p19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9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23" name="Google Shape;623;p19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1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5" name="Google Shape;625;p1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6" name="Google Shape;626;p1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7" name="Google Shape;627;p19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28" name="Google Shape;628;p1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29" name="Google Shape;629;p19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30" name="Google Shape;630;p19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1" name="Google Shape;631;p19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19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3" name="Google Shape;633;p19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4" name="Google Shape;634;p19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5" name="Google Shape;635;p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6" name="Google Shape;636;p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7" name="Google Shape;637;p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8" name="Google Shape;638;p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9" name="Google Shape;639;p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0" name="Google Shape;640;p19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41" name="Google Shape;641;p19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">
  <p:cSld name="BLANK_1_1_1_1_1_1_1_1_1"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44" name="Google Shape;644;p20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45" name="Google Shape;645;p20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46" name="Google Shape;646;p20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FRIDAY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48" name="Google Shape;648;p2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9" name="Google Shape;649;p20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0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1" name="Google Shape;651;p20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2" name="Google Shape;652;p20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0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4" name="Google Shape;654;p20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6" name="Google Shape;656;p2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7" name="Google Shape;657;p2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8" name="Google Shape;658;p20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59" name="Google Shape;659;p2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60" name="Google Shape;660;p20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61" name="Google Shape;661;p20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20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3" name="Google Shape;663;p20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4" name="Google Shape;664;p20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20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6" name="Google Shape;666;p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7" name="Google Shape;667;p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8" name="Google Shape;668;p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9" name="Google Shape;669;p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0" name="Google Shape;670;p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1" name="Google Shape;671;p20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72" name="Google Shape;672;p20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">
  <p:cSld name="BLANK_1_1_1_1_1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1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675" name="Google Shape;675;p2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6" name="Google Shape;676;p21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7" name="Google Shape;677;p21"/>
          <p:cNvSpPr/>
          <p:nvPr/>
        </p:nvSpPr>
        <p:spPr>
          <a:xfrm>
            <a:off x="5385275" y="407125"/>
            <a:ext cx="17799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NOTES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8" name="Google Shape;678;p21"/>
          <p:cNvSpPr/>
          <p:nvPr/>
        </p:nvSpPr>
        <p:spPr>
          <a:xfrm>
            <a:off x="387275" y="87215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79" name="Google Shape;679;p21"/>
          <p:cNvSpPr/>
          <p:nvPr/>
        </p:nvSpPr>
        <p:spPr>
          <a:xfrm>
            <a:off x="386825" y="40915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SATURDAY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0" name="Google Shape;680;p21"/>
          <p:cNvSpPr/>
          <p:nvPr/>
        </p:nvSpPr>
        <p:spPr>
          <a:xfrm>
            <a:off x="2619025" y="53745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1"/>
          <p:cNvSpPr txBox="1"/>
          <p:nvPr/>
        </p:nvSpPr>
        <p:spPr>
          <a:xfrm>
            <a:off x="2278200" y="53745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2" name="Google Shape;682;p21"/>
          <p:cNvSpPr txBox="1"/>
          <p:nvPr/>
        </p:nvSpPr>
        <p:spPr>
          <a:xfrm>
            <a:off x="35151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3" name="Google Shape;683;p21"/>
          <p:cNvSpPr/>
          <p:nvPr/>
        </p:nvSpPr>
        <p:spPr>
          <a:xfrm>
            <a:off x="390427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1"/>
          <p:cNvSpPr txBox="1"/>
          <p:nvPr/>
        </p:nvSpPr>
        <p:spPr>
          <a:xfrm>
            <a:off x="43564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5" name="Google Shape;685;p21"/>
          <p:cNvSpPr/>
          <p:nvPr/>
        </p:nvSpPr>
        <p:spPr>
          <a:xfrm>
            <a:off x="476472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7" name="Google Shape;687;p2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8" name="Google Shape;688;p2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9" name="Google Shape;689;p2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90" name="Google Shape;690;p21"/>
          <p:cNvGrpSpPr/>
          <p:nvPr/>
        </p:nvGrpSpPr>
        <p:grpSpPr>
          <a:xfrm>
            <a:off x="389947" y="1610495"/>
            <a:ext cx="4858613" cy="2905817"/>
            <a:chOff x="-165650" y="1610504"/>
            <a:chExt cx="5414100" cy="2905817"/>
          </a:xfrm>
        </p:grpSpPr>
        <p:cxnSp>
          <p:nvCxnSpPr>
            <p:cNvPr id="691" name="Google Shape;691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2" name="Google Shape;692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6" name="Google Shape;696;p2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7" name="Google Shape;697;p2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8" name="Google Shape;698;p2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9" name="Google Shape;699;p2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0" name="Google Shape;700;p2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1" name="Google Shape;701;p2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2" name="Google Shape;702;p21"/>
          <p:cNvSpPr/>
          <p:nvPr/>
        </p:nvSpPr>
        <p:spPr>
          <a:xfrm>
            <a:off x="387275" y="585940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03" name="Google Shape;703;p21"/>
          <p:cNvSpPr/>
          <p:nvPr/>
        </p:nvSpPr>
        <p:spPr>
          <a:xfrm>
            <a:off x="386825" y="539640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SUNDAY</a:t>
            </a: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04" name="Google Shape;704;p21"/>
          <p:cNvSpPr/>
          <p:nvPr/>
        </p:nvSpPr>
        <p:spPr>
          <a:xfrm>
            <a:off x="2619025" y="552470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21"/>
          <p:cNvSpPr txBox="1"/>
          <p:nvPr/>
        </p:nvSpPr>
        <p:spPr>
          <a:xfrm>
            <a:off x="2278200" y="552470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06" name="Google Shape;706;p21"/>
          <p:cNvSpPr txBox="1"/>
          <p:nvPr/>
        </p:nvSpPr>
        <p:spPr>
          <a:xfrm>
            <a:off x="35151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07" name="Google Shape;707;p21"/>
          <p:cNvSpPr/>
          <p:nvPr/>
        </p:nvSpPr>
        <p:spPr>
          <a:xfrm>
            <a:off x="390427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21"/>
          <p:cNvSpPr txBox="1"/>
          <p:nvPr/>
        </p:nvSpPr>
        <p:spPr>
          <a:xfrm>
            <a:off x="43564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09" name="Google Shape;709;p21"/>
          <p:cNvSpPr/>
          <p:nvPr/>
        </p:nvSpPr>
        <p:spPr>
          <a:xfrm>
            <a:off x="476472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1" name="Google Shape;711;p2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2" name="Google Shape;712;p2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713" name="Google Shape;713;p21"/>
          <p:cNvGrpSpPr/>
          <p:nvPr/>
        </p:nvGrpSpPr>
        <p:grpSpPr>
          <a:xfrm>
            <a:off x="389947" y="6597745"/>
            <a:ext cx="4858613" cy="2905817"/>
            <a:chOff x="-165650" y="1610504"/>
            <a:chExt cx="5414100" cy="2905817"/>
          </a:xfrm>
        </p:grpSpPr>
        <p:cxnSp>
          <p:nvCxnSpPr>
            <p:cNvPr id="714" name="Google Shape;714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6" name="Google Shape;716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7" name="Google Shape;717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19" name="Google Shape;719;p2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0" name="Google Shape;720;p2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1" name="Google Shape;721;p2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2" name="Google Shape;722;p2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3" name="Google Shape;723;p2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4" name="Google Shape;724;p2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725" name="Google Shape;725;p2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644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">
  <p:cSld name="BLANK_1_1_1_1_1_1_1_1_1_1_1"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" name="Google Shape;727;p2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28" name="Google Shape;728;p2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29" name="Google Shape;729;p2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2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31" name="Google Shape;731;p2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732" name="Google Shape;732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7" name="Google Shape;737;p2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738" name="Google Shape;738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3" name="Google Shape;743;p2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744" name="Google Shape;74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9" name="Google Shape;749;p2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750" name="Google Shape;750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5" name="Google Shape;755;p2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756" name="Google Shape;756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1" name="Google Shape;761;p2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762" name="Google Shape;762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2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768" name="Google Shape;768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2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774" name="Google Shape;77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9" name="Google Shape;779;p2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0" name="Google Shape;780;p2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1" name="Google Shape;781;p2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2" name="Google Shape;782;p2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3" name="Google Shape;783;p2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4" name="Google Shape;784;p2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5" name="Google Shape;785;p2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6" name="Google Shape;786;p2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7" name="Google Shape;787;p2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8" name="Google Shape;788;p2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9" name="Google Shape;789;p2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0" name="Google Shape;790;p2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1" name="Google Shape;791;p2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2" name="Google Shape;792;p2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3" name="Google Shape;793;p2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4" name="Google Shape;794;p2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5" name="Google Shape;795;p2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6" name="Google Shape;796;p2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7" name="Google Shape;797;p2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8" name="Google Shape;798;p2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9" name="Google Shape;799;p2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0" name="Google Shape;800;p2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1" name="Google Shape;801;p2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2" name="Google Shape;802;p2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3" name="Google Shape;803;p2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4" name="Google Shape;804;p2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5" name="Google Shape;805;p2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6" name="Google Shape;806;p2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7" name="Google Shape;807;p2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8" name="Google Shape;808;p2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9" name="Google Shape;809;p2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0" name="Google Shape;810;p2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1" name="Google Shape;811;p2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2" name="Google Shape;812;p2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3" name="Google Shape;813;p2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4" name="Google Shape;814;p2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5" name="Google Shape;815;p2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6" name="Google Shape;816;p2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17" name="Google Shape;817;p2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818" name="Google Shape;818;p2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">
  <p:cSld name="BLANK_1_1_1_1_1_1_1_1_1_1_1_1"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" name="Google Shape;820;p23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21" name="Google Shape;821;p2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22" name="Google Shape;822;p23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5DD3D"/>
          </a:solidFill>
          <a:ln cap="flat" cmpd="sng" w="9525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23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824" name="Google Shape;824;p23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825" name="Google Shape;825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23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831" name="Google Shape;831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6" name="Google Shape;836;p23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837" name="Google Shape;837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23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843" name="Google Shape;843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23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849" name="Google Shape;849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4" name="Google Shape;854;p23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855" name="Google Shape;855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0" name="Google Shape;860;p23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861" name="Google Shape;861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6" name="Google Shape;866;p23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867" name="Google Shape;867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2" name="Google Shape;872;p2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3" name="Google Shape;873;p2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4" name="Google Shape;874;p2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5" name="Google Shape;875;p2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6" name="Google Shape;876;p2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7" name="Google Shape;877;p2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8" name="Google Shape;878;p2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9" name="Google Shape;879;p2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0" name="Google Shape;880;p2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1" name="Google Shape;881;p2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2" name="Google Shape;882;p2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3" name="Google Shape;883;p2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4" name="Google Shape;884;p2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5" name="Google Shape;885;p2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6" name="Google Shape;886;p2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7" name="Google Shape;887;p2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8" name="Google Shape;888;p2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9" name="Google Shape;889;p2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0" name="Google Shape;890;p2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1" name="Google Shape;891;p2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2" name="Google Shape;892;p2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3" name="Google Shape;893;p2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4" name="Google Shape;894;p2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5" name="Google Shape;895;p2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6" name="Google Shape;896;p2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7" name="Google Shape;897;p2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8" name="Google Shape;898;p2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9" name="Google Shape;899;p2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0" name="Google Shape;900;p2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1" name="Google Shape;901;p2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2" name="Google Shape;902;p2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3" name="Google Shape;903;p2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4" name="Google Shape;904;p2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5" name="Google Shape;905;p2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6" name="Google Shape;906;p2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7" name="Google Shape;907;p2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8" name="Google Shape;908;p2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9" name="Google Shape;909;p2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10" name="Google Shape;910;p2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911" name="Google Shape;911;p2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">
  <p:cSld name="BLANK_1_1_1_1_1_1_1_1_1_1_1_1_1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3" name="Google Shape;913;p24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14" name="Google Shape;914;p2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15" name="Google Shape;915;p24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31B87C"/>
          </a:solidFill>
          <a:ln cap="flat" cmpd="sng" w="9525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24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17" name="Google Shape;917;p24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918" name="Google Shape;91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3" name="Google Shape;923;p24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924" name="Google Shape;92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9" name="Google Shape;929;p24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930" name="Google Shape;93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24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936" name="Google Shape;93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24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942" name="Google Shape;94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7" name="Google Shape;947;p24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948" name="Google Shape;94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3" name="Google Shape;953;p24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954" name="Google Shape;95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24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960" name="Google Shape;96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5" name="Google Shape;965;p2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6" name="Google Shape;966;p2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7" name="Google Shape;967;p2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8" name="Google Shape;968;p2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9" name="Google Shape;969;p2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0" name="Google Shape;970;p2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1" name="Google Shape;971;p2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2" name="Google Shape;972;p2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3" name="Google Shape;973;p2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4" name="Google Shape;974;p2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5" name="Google Shape;975;p2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6" name="Google Shape;976;p2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7" name="Google Shape;977;p2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8" name="Google Shape;978;p2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9" name="Google Shape;979;p2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0" name="Google Shape;980;p2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1" name="Google Shape;981;p2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2" name="Google Shape;982;p2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3" name="Google Shape;983;p2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4" name="Google Shape;984;p2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5" name="Google Shape;985;p2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6" name="Google Shape;986;p2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7" name="Google Shape;987;p2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8" name="Google Shape;988;p2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9" name="Google Shape;989;p2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0" name="Google Shape;990;p2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1" name="Google Shape;991;p2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2" name="Google Shape;992;p2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3" name="Google Shape;993;p2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4" name="Google Shape;994;p2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5" name="Google Shape;995;p2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6" name="Google Shape;996;p2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7" name="Google Shape;997;p2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8" name="Google Shape;998;p2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9" name="Google Shape;999;p2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0" name="Google Shape;1000;p2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1" name="Google Shape;1001;p2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2" name="Google Shape;1002;p2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3" name="Google Shape;1003;p2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004" name="Google Shape;1004;p2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">
  <p:cSld name="BLANK_1_1_1_1_1_1_1_1_1_1_1_1_1_1"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6" name="Google Shape;1006;p25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07" name="Google Shape;1007;p2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8" name="Google Shape;1008;p25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62C8C7"/>
          </a:solidFill>
          <a:ln cap="flat" cmpd="sng" w="9525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25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10" name="Google Shape;1010;p25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011" name="Google Shape;1011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6" name="Google Shape;1016;p25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017" name="Google Shape;1017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2" name="Google Shape;1022;p25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023" name="Google Shape;1023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8" name="Google Shape;1028;p25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029" name="Google Shape;1029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4" name="Google Shape;1034;p25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035" name="Google Shape;1035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0" name="Google Shape;1040;p25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041" name="Google Shape;1041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6" name="Google Shape;1046;p25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047" name="Google Shape;1047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2" name="Google Shape;1052;p25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053" name="Google Shape;1053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8" name="Google Shape;1058;p2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9" name="Google Shape;1059;p2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0" name="Google Shape;1060;p2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1" name="Google Shape;1061;p2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2" name="Google Shape;1062;p2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3" name="Google Shape;1063;p2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4" name="Google Shape;1064;p2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5" name="Google Shape;1065;p2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6" name="Google Shape;1066;p2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7" name="Google Shape;1067;p2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8" name="Google Shape;1068;p2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9" name="Google Shape;1069;p2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0" name="Google Shape;1070;p2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1" name="Google Shape;1071;p2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2" name="Google Shape;1072;p2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3" name="Google Shape;1073;p2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4" name="Google Shape;1074;p2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5" name="Google Shape;1075;p2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6" name="Google Shape;1076;p2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7" name="Google Shape;1077;p2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8" name="Google Shape;1078;p2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9" name="Google Shape;1079;p2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0" name="Google Shape;1080;p2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1" name="Google Shape;1081;p2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2" name="Google Shape;1082;p2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3" name="Google Shape;1083;p2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4" name="Google Shape;1084;p2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5" name="Google Shape;1085;p2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6" name="Google Shape;1086;p2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7" name="Google Shape;1087;p2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8" name="Google Shape;1088;p2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9" name="Google Shape;1089;p2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0" name="Google Shape;1090;p2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1" name="Google Shape;1091;p2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2" name="Google Shape;1092;p2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3" name="Google Shape;1093;p2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4" name="Google Shape;1094;p2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5" name="Google Shape;1095;p2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6" name="Google Shape;1096;p2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097" name="Google Shape;1097;p2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">
  <p:cSld name="BLANK_1_1_1_1_1_1_1_1_1_1_1_1_1_1_1"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9" name="Google Shape;1099;p26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00" name="Google Shape;1100;p2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01" name="Google Shape;1101;p26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E18EB9"/>
          </a:solidFill>
          <a:ln cap="flat" cmpd="sng" w="9525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26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103" name="Google Shape;1103;p26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104" name="Google Shape;110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9" name="Google Shape;1109;p26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110" name="Google Shape;111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26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116" name="Google Shape;111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1" name="Google Shape;1121;p26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122" name="Google Shape;1122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7" name="Google Shape;1127;p26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128" name="Google Shape;112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3" name="Google Shape;1133;p26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134" name="Google Shape;113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9" name="Google Shape;1139;p26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140" name="Google Shape;114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5" name="Google Shape;1145;p26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146" name="Google Shape;114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1" name="Google Shape;1151;p2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2" name="Google Shape;1152;p2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3" name="Google Shape;1153;p2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4" name="Google Shape;1154;p2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5" name="Google Shape;1155;p2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6" name="Google Shape;1156;p2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7" name="Google Shape;1157;p2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8" name="Google Shape;1158;p2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9" name="Google Shape;1159;p2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0" name="Google Shape;1160;p2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1" name="Google Shape;1161;p2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2" name="Google Shape;1162;p2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3" name="Google Shape;1163;p2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4" name="Google Shape;1164;p2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5" name="Google Shape;1165;p2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6" name="Google Shape;1166;p2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7" name="Google Shape;1167;p2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8" name="Google Shape;1168;p2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9" name="Google Shape;1169;p2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0" name="Google Shape;1170;p2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1" name="Google Shape;1171;p2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2" name="Google Shape;1172;p2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3" name="Google Shape;1173;p2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4" name="Google Shape;1174;p2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5" name="Google Shape;1175;p2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6" name="Google Shape;1176;p2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7" name="Google Shape;1177;p2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8" name="Google Shape;1178;p2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9" name="Google Shape;1179;p2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0" name="Google Shape;1180;p2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1" name="Google Shape;1181;p2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2" name="Google Shape;1182;p2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3" name="Google Shape;1183;p2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4" name="Google Shape;1184;p2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5" name="Google Shape;1185;p2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6" name="Google Shape;1186;p2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7" name="Google Shape;1187;p2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8" name="Google Shape;1188;p2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9" name="Google Shape;1189;p2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190" name="Google Shape;1190;p26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 1">
  <p:cSld name="BLANK_1_1_1_1_1_1_1_1_1_1_1_1_1_1_1_1"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2" name="Google Shape;1192;p27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93" name="Google Shape;1193;p2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4" name="Google Shape;1194;p27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7080BE"/>
          </a:solidFill>
          <a:ln cap="flat" cmpd="sng" w="9525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27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196" name="Google Shape;1196;p27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197" name="Google Shape;1197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2" name="Google Shape;1202;p27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203" name="Google Shape;1203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8" name="Google Shape;1208;p27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209" name="Google Shape;1209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4" name="Google Shape;1214;p27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215" name="Google Shape;1215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0" name="Google Shape;1220;p27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221" name="Google Shape;1221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6" name="Google Shape;1226;p27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227" name="Google Shape;1227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2" name="Google Shape;1232;p27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233" name="Google Shape;1233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8" name="Google Shape;1238;p27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239" name="Google Shape;1239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4" name="Google Shape;1244;p2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5" name="Google Shape;1245;p2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6" name="Google Shape;1246;p2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7" name="Google Shape;1247;p2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8" name="Google Shape;1248;p2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9" name="Google Shape;1249;p2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0" name="Google Shape;1250;p2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1" name="Google Shape;1251;p2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2" name="Google Shape;1252;p2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3" name="Google Shape;1253;p2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4" name="Google Shape;1254;p2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5" name="Google Shape;1255;p2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6" name="Google Shape;1256;p2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7" name="Google Shape;1257;p2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8" name="Google Shape;1258;p2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9" name="Google Shape;1259;p2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0" name="Google Shape;1260;p2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1" name="Google Shape;1261;p2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2" name="Google Shape;1262;p2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3" name="Google Shape;1263;p2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4" name="Google Shape;1264;p2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5" name="Google Shape;1265;p2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6" name="Google Shape;1266;p2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7" name="Google Shape;1267;p2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8" name="Google Shape;1268;p2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9" name="Google Shape;1269;p2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0" name="Google Shape;1270;p2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1" name="Google Shape;1271;p2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2" name="Google Shape;1272;p2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3" name="Google Shape;1273;p2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4" name="Google Shape;1274;p2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5" name="Google Shape;1275;p2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6" name="Google Shape;1276;p2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7" name="Google Shape;1277;p2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8" name="Google Shape;1278;p2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9" name="Google Shape;1279;p2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0" name="Google Shape;1280;p2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1" name="Google Shape;1281;p2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2" name="Google Shape;1282;p2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283" name="Google Shape;1283;p27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Google Shape;1285;p28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28"/>
          <p:cNvSpPr/>
          <p:nvPr/>
        </p:nvSpPr>
        <p:spPr>
          <a:xfrm>
            <a:off x="2179750" y="3846625"/>
            <a:ext cx="35352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7" name="Google Shape;1287;p28" title="Asset 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28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9" name="Google Shape;1289;p28" title="TES - Whit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"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29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29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3" name="Google Shape;1293;p2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29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5" name="Google Shape;1295;p29" title="Asset 7.png"/>
          <p:cNvPicPr preferRelativeResize="0"/>
          <p:nvPr/>
        </p:nvPicPr>
        <p:blipFill rotWithShape="1">
          <a:blip r:embed="rId4">
            <a:alphaModFix/>
          </a:blip>
          <a:srcRect b="0" l="50" r="60" t="0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1_1"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7" name="Google Shape;1297;p30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30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9" name="Google Shape;1299;p3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30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1" name="Google Shape;1301;p30" title="Asset 6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">
  <p:cSld name="CUSTOM_1_1_1"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3" name="Google Shape;1303;p31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31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5" name="Google Shape;1305;p31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31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7" name="Google Shape;1307;p31" title="Asset 5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">
  <p:cSld name="CUSTOM_1_1_1_1"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9" name="Google Shape;1309;p32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32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1" name="Google Shape;1311;p32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32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3" name="Google Shape;1313;p32" title="Asset 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">
  <p:cSld name="CUSTOM_1_1_1_1_1"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5" name="Google Shape;1315;p33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33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7" name="Google Shape;1317;p33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318" name="Google Shape;1318;p33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9" name="Google Shape;1319;p33" title="Asset 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">
  <p:cSld name="CUSTOM_1_1_1_1_1_1"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1" name="Google Shape;1321;p34"/>
          <p:cNvGraphicFramePr/>
          <p:nvPr/>
        </p:nvGraphicFramePr>
        <p:xfrm>
          <a:off x="51292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2" name="Google Shape;1322;p34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3" name="Google Shape;1323;p3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34" title="Asset 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25" y="551449"/>
            <a:ext cx="1375825" cy="523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5" name="Google Shape;1325;p34"/>
          <p:cNvGraphicFramePr/>
          <p:nvPr/>
        </p:nvGraphicFramePr>
        <p:xfrm>
          <a:off x="51292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6" name="Google Shape;1326;p34"/>
          <p:cNvGraphicFramePr/>
          <p:nvPr/>
        </p:nvGraphicFramePr>
        <p:xfrm>
          <a:off x="2733000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7" name="Google Shape;1327;p34"/>
          <p:cNvGraphicFramePr/>
          <p:nvPr/>
        </p:nvGraphicFramePr>
        <p:xfrm>
          <a:off x="495307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8" name="Google Shape;1328;p34"/>
          <p:cNvSpPr txBox="1"/>
          <p:nvPr>
            <p:ph idx="1" type="body"/>
          </p:nvPr>
        </p:nvSpPr>
        <p:spPr>
          <a:xfrm>
            <a:off x="10893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9" name="Google Shape;1329;p34"/>
          <p:cNvSpPr txBox="1"/>
          <p:nvPr>
            <p:ph idx="2" type="body"/>
          </p:nvPr>
        </p:nvSpPr>
        <p:spPr>
          <a:xfrm>
            <a:off x="10893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0" name="Google Shape;1330;p34"/>
          <p:cNvSpPr txBox="1"/>
          <p:nvPr>
            <p:ph idx="3" type="body"/>
          </p:nvPr>
        </p:nvSpPr>
        <p:spPr>
          <a:xfrm>
            <a:off x="10893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1" name="Google Shape;1331;p34"/>
          <p:cNvSpPr txBox="1"/>
          <p:nvPr>
            <p:ph idx="4" type="body"/>
          </p:nvPr>
        </p:nvSpPr>
        <p:spPr>
          <a:xfrm>
            <a:off x="33096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2" name="Google Shape;1332;p34"/>
          <p:cNvSpPr txBox="1"/>
          <p:nvPr>
            <p:ph idx="5" type="body"/>
          </p:nvPr>
        </p:nvSpPr>
        <p:spPr>
          <a:xfrm>
            <a:off x="33096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3" name="Google Shape;1333;p34"/>
          <p:cNvSpPr txBox="1"/>
          <p:nvPr>
            <p:ph idx="6" type="body"/>
          </p:nvPr>
        </p:nvSpPr>
        <p:spPr>
          <a:xfrm>
            <a:off x="33096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4" name="Google Shape;1334;p34"/>
          <p:cNvSpPr txBox="1"/>
          <p:nvPr>
            <p:ph idx="7" type="body"/>
          </p:nvPr>
        </p:nvSpPr>
        <p:spPr>
          <a:xfrm>
            <a:off x="55299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5" name="Google Shape;1335;p34"/>
          <p:cNvSpPr txBox="1"/>
          <p:nvPr>
            <p:ph idx="8" type="body"/>
          </p:nvPr>
        </p:nvSpPr>
        <p:spPr>
          <a:xfrm>
            <a:off x="55299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6" name="Google Shape;1336;p34"/>
          <p:cNvSpPr txBox="1"/>
          <p:nvPr>
            <p:ph idx="9" type="body"/>
          </p:nvPr>
        </p:nvSpPr>
        <p:spPr>
          <a:xfrm>
            <a:off x="55299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37" name="Google Shape;1337;p34"/>
          <p:cNvGraphicFramePr/>
          <p:nvPr/>
        </p:nvGraphicFramePr>
        <p:xfrm>
          <a:off x="51292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8" name="Google Shape;1338;p34"/>
          <p:cNvGraphicFramePr/>
          <p:nvPr/>
        </p:nvGraphicFramePr>
        <p:xfrm>
          <a:off x="2733000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9" name="Google Shape;1339;p34"/>
          <p:cNvGraphicFramePr/>
          <p:nvPr/>
        </p:nvGraphicFramePr>
        <p:xfrm>
          <a:off x="495307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0" name="Google Shape;1340;p34"/>
          <p:cNvSpPr txBox="1"/>
          <p:nvPr>
            <p:ph idx="13" type="body"/>
          </p:nvPr>
        </p:nvSpPr>
        <p:spPr>
          <a:xfrm>
            <a:off x="10893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1" name="Google Shape;1341;p34"/>
          <p:cNvSpPr txBox="1"/>
          <p:nvPr>
            <p:ph idx="14" type="body"/>
          </p:nvPr>
        </p:nvSpPr>
        <p:spPr>
          <a:xfrm>
            <a:off x="10893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2" name="Google Shape;1342;p34"/>
          <p:cNvSpPr txBox="1"/>
          <p:nvPr>
            <p:ph idx="15" type="body"/>
          </p:nvPr>
        </p:nvSpPr>
        <p:spPr>
          <a:xfrm>
            <a:off x="10893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3" name="Google Shape;1343;p34"/>
          <p:cNvSpPr txBox="1"/>
          <p:nvPr>
            <p:ph idx="16" type="body"/>
          </p:nvPr>
        </p:nvSpPr>
        <p:spPr>
          <a:xfrm>
            <a:off x="33096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4" name="Google Shape;1344;p34"/>
          <p:cNvSpPr txBox="1"/>
          <p:nvPr>
            <p:ph idx="17" type="body"/>
          </p:nvPr>
        </p:nvSpPr>
        <p:spPr>
          <a:xfrm>
            <a:off x="33096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5" name="Google Shape;1345;p34"/>
          <p:cNvSpPr txBox="1"/>
          <p:nvPr>
            <p:ph idx="18" type="body"/>
          </p:nvPr>
        </p:nvSpPr>
        <p:spPr>
          <a:xfrm>
            <a:off x="33096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6" name="Google Shape;1346;p34"/>
          <p:cNvSpPr txBox="1"/>
          <p:nvPr>
            <p:ph idx="19" type="body"/>
          </p:nvPr>
        </p:nvSpPr>
        <p:spPr>
          <a:xfrm>
            <a:off x="55299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7" name="Google Shape;1347;p34"/>
          <p:cNvSpPr txBox="1"/>
          <p:nvPr>
            <p:ph idx="20" type="body"/>
          </p:nvPr>
        </p:nvSpPr>
        <p:spPr>
          <a:xfrm>
            <a:off x="55299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8" name="Google Shape;1348;p34"/>
          <p:cNvSpPr txBox="1"/>
          <p:nvPr>
            <p:ph idx="21" type="body"/>
          </p:nvPr>
        </p:nvSpPr>
        <p:spPr>
          <a:xfrm>
            <a:off x="55299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49" name="Google Shape;1349;p34"/>
          <p:cNvGraphicFramePr/>
          <p:nvPr/>
        </p:nvGraphicFramePr>
        <p:xfrm>
          <a:off x="51292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0" name="Google Shape;1350;p34"/>
          <p:cNvGraphicFramePr/>
          <p:nvPr/>
        </p:nvGraphicFramePr>
        <p:xfrm>
          <a:off x="2733000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1" name="Google Shape;1351;p34"/>
          <p:cNvGraphicFramePr/>
          <p:nvPr/>
        </p:nvGraphicFramePr>
        <p:xfrm>
          <a:off x="495307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2" name="Google Shape;1352;p34"/>
          <p:cNvSpPr txBox="1"/>
          <p:nvPr>
            <p:ph idx="22" type="body"/>
          </p:nvPr>
        </p:nvSpPr>
        <p:spPr>
          <a:xfrm>
            <a:off x="10893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3" name="Google Shape;1353;p34"/>
          <p:cNvSpPr txBox="1"/>
          <p:nvPr>
            <p:ph idx="23" type="body"/>
          </p:nvPr>
        </p:nvSpPr>
        <p:spPr>
          <a:xfrm>
            <a:off x="10893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4" name="Google Shape;1354;p34"/>
          <p:cNvSpPr txBox="1"/>
          <p:nvPr>
            <p:ph idx="24" type="body"/>
          </p:nvPr>
        </p:nvSpPr>
        <p:spPr>
          <a:xfrm>
            <a:off x="10893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5" name="Google Shape;1355;p34"/>
          <p:cNvSpPr txBox="1"/>
          <p:nvPr>
            <p:ph idx="25" type="body"/>
          </p:nvPr>
        </p:nvSpPr>
        <p:spPr>
          <a:xfrm>
            <a:off x="33096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6" name="Google Shape;1356;p34"/>
          <p:cNvSpPr txBox="1"/>
          <p:nvPr>
            <p:ph idx="26" type="body"/>
          </p:nvPr>
        </p:nvSpPr>
        <p:spPr>
          <a:xfrm>
            <a:off x="33096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7" name="Google Shape;1357;p34"/>
          <p:cNvSpPr txBox="1"/>
          <p:nvPr>
            <p:ph idx="27" type="body"/>
          </p:nvPr>
        </p:nvSpPr>
        <p:spPr>
          <a:xfrm>
            <a:off x="33096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8" name="Google Shape;1358;p34"/>
          <p:cNvSpPr txBox="1"/>
          <p:nvPr>
            <p:ph idx="28" type="body"/>
          </p:nvPr>
        </p:nvSpPr>
        <p:spPr>
          <a:xfrm>
            <a:off x="55299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9" name="Google Shape;1359;p34"/>
          <p:cNvSpPr txBox="1"/>
          <p:nvPr>
            <p:ph idx="29" type="body"/>
          </p:nvPr>
        </p:nvSpPr>
        <p:spPr>
          <a:xfrm>
            <a:off x="55299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0" name="Google Shape;1360;p34"/>
          <p:cNvSpPr txBox="1"/>
          <p:nvPr>
            <p:ph idx="30" type="body"/>
          </p:nvPr>
        </p:nvSpPr>
        <p:spPr>
          <a:xfrm>
            <a:off x="55299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61" name="Google Shape;1361;p34"/>
          <p:cNvGraphicFramePr/>
          <p:nvPr/>
        </p:nvGraphicFramePr>
        <p:xfrm>
          <a:off x="51292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2" name="Google Shape;1362;p34"/>
          <p:cNvGraphicFramePr/>
          <p:nvPr/>
        </p:nvGraphicFramePr>
        <p:xfrm>
          <a:off x="2733000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3" name="Google Shape;1363;p34"/>
          <p:cNvGraphicFramePr/>
          <p:nvPr/>
        </p:nvGraphicFramePr>
        <p:xfrm>
          <a:off x="495307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4" name="Google Shape;1364;p34"/>
          <p:cNvSpPr txBox="1"/>
          <p:nvPr>
            <p:ph idx="31" type="body"/>
          </p:nvPr>
        </p:nvSpPr>
        <p:spPr>
          <a:xfrm>
            <a:off x="10893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5" name="Google Shape;1365;p34"/>
          <p:cNvSpPr txBox="1"/>
          <p:nvPr>
            <p:ph idx="32" type="body"/>
          </p:nvPr>
        </p:nvSpPr>
        <p:spPr>
          <a:xfrm>
            <a:off x="10893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6" name="Google Shape;1366;p34"/>
          <p:cNvSpPr txBox="1"/>
          <p:nvPr>
            <p:ph idx="33" type="body"/>
          </p:nvPr>
        </p:nvSpPr>
        <p:spPr>
          <a:xfrm>
            <a:off x="10893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7" name="Google Shape;1367;p34"/>
          <p:cNvSpPr txBox="1"/>
          <p:nvPr>
            <p:ph idx="34" type="body"/>
          </p:nvPr>
        </p:nvSpPr>
        <p:spPr>
          <a:xfrm>
            <a:off x="33096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8" name="Google Shape;1368;p34"/>
          <p:cNvSpPr txBox="1"/>
          <p:nvPr>
            <p:ph idx="35" type="body"/>
          </p:nvPr>
        </p:nvSpPr>
        <p:spPr>
          <a:xfrm>
            <a:off x="33096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9" name="Google Shape;1369;p34"/>
          <p:cNvSpPr txBox="1"/>
          <p:nvPr>
            <p:ph idx="36" type="body"/>
          </p:nvPr>
        </p:nvSpPr>
        <p:spPr>
          <a:xfrm>
            <a:off x="33096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0" name="Google Shape;1370;p34"/>
          <p:cNvSpPr txBox="1"/>
          <p:nvPr>
            <p:ph idx="37" type="body"/>
          </p:nvPr>
        </p:nvSpPr>
        <p:spPr>
          <a:xfrm>
            <a:off x="55299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1" name="Google Shape;1371;p34"/>
          <p:cNvSpPr txBox="1"/>
          <p:nvPr>
            <p:ph idx="38" type="body"/>
          </p:nvPr>
        </p:nvSpPr>
        <p:spPr>
          <a:xfrm>
            <a:off x="55299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2" name="Google Shape;1372;p34"/>
          <p:cNvSpPr txBox="1"/>
          <p:nvPr>
            <p:ph idx="39" type="body"/>
          </p:nvPr>
        </p:nvSpPr>
        <p:spPr>
          <a:xfrm>
            <a:off x="55299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73" name="Google Shape;1373;p34"/>
          <p:cNvGraphicFramePr/>
          <p:nvPr/>
        </p:nvGraphicFramePr>
        <p:xfrm>
          <a:off x="51292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4" name="Google Shape;1374;p34"/>
          <p:cNvGraphicFramePr/>
          <p:nvPr/>
        </p:nvGraphicFramePr>
        <p:xfrm>
          <a:off x="2733000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5" name="Google Shape;1375;p34"/>
          <p:cNvGraphicFramePr/>
          <p:nvPr/>
        </p:nvGraphicFramePr>
        <p:xfrm>
          <a:off x="495307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6" name="Google Shape;1376;p34"/>
          <p:cNvSpPr txBox="1"/>
          <p:nvPr>
            <p:ph idx="40" type="body"/>
          </p:nvPr>
        </p:nvSpPr>
        <p:spPr>
          <a:xfrm>
            <a:off x="10893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7" name="Google Shape;1377;p34"/>
          <p:cNvSpPr txBox="1"/>
          <p:nvPr>
            <p:ph idx="41" type="body"/>
          </p:nvPr>
        </p:nvSpPr>
        <p:spPr>
          <a:xfrm>
            <a:off x="10893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8" name="Google Shape;1378;p34"/>
          <p:cNvSpPr txBox="1"/>
          <p:nvPr>
            <p:ph idx="42" type="body"/>
          </p:nvPr>
        </p:nvSpPr>
        <p:spPr>
          <a:xfrm>
            <a:off x="10893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9" name="Google Shape;1379;p34"/>
          <p:cNvSpPr txBox="1"/>
          <p:nvPr>
            <p:ph idx="43" type="body"/>
          </p:nvPr>
        </p:nvSpPr>
        <p:spPr>
          <a:xfrm>
            <a:off x="33096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0" name="Google Shape;1380;p34"/>
          <p:cNvSpPr txBox="1"/>
          <p:nvPr>
            <p:ph idx="44" type="body"/>
          </p:nvPr>
        </p:nvSpPr>
        <p:spPr>
          <a:xfrm>
            <a:off x="33096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1" name="Google Shape;1381;p34"/>
          <p:cNvSpPr txBox="1"/>
          <p:nvPr>
            <p:ph idx="45" type="body"/>
          </p:nvPr>
        </p:nvSpPr>
        <p:spPr>
          <a:xfrm>
            <a:off x="33096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2" name="Google Shape;1382;p34"/>
          <p:cNvSpPr txBox="1"/>
          <p:nvPr>
            <p:ph idx="46" type="body"/>
          </p:nvPr>
        </p:nvSpPr>
        <p:spPr>
          <a:xfrm>
            <a:off x="55299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3" name="Google Shape;1383;p34"/>
          <p:cNvSpPr txBox="1"/>
          <p:nvPr>
            <p:ph idx="47" type="body"/>
          </p:nvPr>
        </p:nvSpPr>
        <p:spPr>
          <a:xfrm>
            <a:off x="55299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4" name="Google Shape;1384;p34"/>
          <p:cNvSpPr txBox="1"/>
          <p:nvPr>
            <p:ph idx="48" type="body"/>
          </p:nvPr>
        </p:nvSpPr>
        <p:spPr>
          <a:xfrm>
            <a:off x="55299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85" name="Google Shape;1385;p34"/>
          <p:cNvGraphicFramePr/>
          <p:nvPr/>
        </p:nvGraphicFramePr>
        <p:xfrm>
          <a:off x="51292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6" name="Google Shape;1386;p34"/>
          <p:cNvGraphicFramePr/>
          <p:nvPr/>
        </p:nvGraphicFramePr>
        <p:xfrm>
          <a:off x="2733000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7" name="Google Shape;1387;p34"/>
          <p:cNvGraphicFramePr/>
          <p:nvPr/>
        </p:nvGraphicFramePr>
        <p:xfrm>
          <a:off x="495307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8" name="Google Shape;1388;p34"/>
          <p:cNvSpPr txBox="1"/>
          <p:nvPr>
            <p:ph idx="49" type="body"/>
          </p:nvPr>
        </p:nvSpPr>
        <p:spPr>
          <a:xfrm>
            <a:off x="10893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9" name="Google Shape;1389;p34"/>
          <p:cNvSpPr txBox="1"/>
          <p:nvPr>
            <p:ph idx="50" type="body"/>
          </p:nvPr>
        </p:nvSpPr>
        <p:spPr>
          <a:xfrm>
            <a:off x="10893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0" name="Google Shape;1390;p34"/>
          <p:cNvSpPr txBox="1"/>
          <p:nvPr>
            <p:ph idx="51" type="body"/>
          </p:nvPr>
        </p:nvSpPr>
        <p:spPr>
          <a:xfrm>
            <a:off x="10893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1" name="Google Shape;1391;p34"/>
          <p:cNvSpPr txBox="1"/>
          <p:nvPr>
            <p:ph idx="52" type="body"/>
          </p:nvPr>
        </p:nvSpPr>
        <p:spPr>
          <a:xfrm>
            <a:off x="33096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2" name="Google Shape;1392;p34"/>
          <p:cNvSpPr txBox="1"/>
          <p:nvPr>
            <p:ph idx="53" type="body"/>
          </p:nvPr>
        </p:nvSpPr>
        <p:spPr>
          <a:xfrm>
            <a:off x="33096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3" name="Google Shape;1393;p34"/>
          <p:cNvSpPr txBox="1"/>
          <p:nvPr>
            <p:ph idx="54" type="body"/>
          </p:nvPr>
        </p:nvSpPr>
        <p:spPr>
          <a:xfrm>
            <a:off x="33096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4" name="Google Shape;1394;p34"/>
          <p:cNvSpPr txBox="1"/>
          <p:nvPr>
            <p:ph idx="55" type="body"/>
          </p:nvPr>
        </p:nvSpPr>
        <p:spPr>
          <a:xfrm>
            <a:off x="55299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5" name="Google Shape;1395;p34"/>
          <p:cNvSpPr txBox="1"/>
          <p:nvPr>
            <p:ph idx="56" type="body"/>
          </p:nvPr>
        </p:nvSpPr>
        <p:spPr>
          <a:xfrm>
            <a:off x="55299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6" name="Google Shape;1396;p34"/>
          <p:cNvSpPr txBox="1"/>
          <p:nvPr>
            <p:ph idx="57" type="body"/>
          </p:nvPr>
        </p:nvSpPr>
        <p:spPr>
          <a:xfrm>
            <a:off x="55299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97" name="Google Shape;1397;p34"/>
          <p:cNvGraphicFramePr/>
          <p:nvPr/>
        </p:nvGraphicFramePr>
        <p:xfrm>
          <a:off x="51292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8" name="Google Shape;1398;p34"/>
          <p:cNvGraphicFramePr/>
          <p:nvPr/>
        </p:nvGraphicFramePr>
        <p:xfrm>
          <a:off x="2733000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9" name="Google Shape;1399;p34"/>
          <p:cNvGraphicFramePr/>
          <p:nvPr/>
        </p:nvGraphicFramePr>
        <p:xfrm>
          <a:off x="495307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0" name="Google Shape;1400;p34"/>
          <p:cNvSpPr txBox="1"/>
          <p:nvPr>
            <p:ph idx="58" type="body"/>
          </p:nvPr>
        </p:nvSpPr>
        <p:spPr>
          <a:xfrm>
            <a:off x="10893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1" name="Google Shape;1401;p34"/>
          <p:cNvSpPr txBox="1"/>
          <p:nvPr>
            <p:ph idx="59" type="body"/>
          </p:nvPr>
        </p:nvSpPr>
        <p:spPr>
          <a:xfrm>
            <a:off x="10893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2" name="Google Shape;1402;p34"/>
          <p:cNvSpPr txBox="1"/>
          <p:nvPr>
            <p:ph idx="60" type="body"/>
          </p:nvPr>
        </p:nvSpPr>
        <p:spPr>
          <a:xfrm>
            <a:off x="10893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3" name="Google Shape;1403;p34"/>
          <p:cNvSpPr txBox="1"/>
          <p:nvPr>
            <p:ph idx="61" type="body"/>
          </p:nvPr>
        </p:nvSpPr>
        <p:spPr>
          <a:xfrm>
            <a:off x="33096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4" name="Google Shape;1404;p34"/>
          <p:cNvSpPr txBox="1"/>
          <p:nvPr>
            <p:ph idx="62" type="body"/>
          </p:nvPr>
        </p:nvSpPr>
        <p:spPr>
          <a:xfrm>
            <a:off x="33096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5" name="Google Shape;1405;p34"/>
          <p:cNvSpPr txBox="1"/>
          <p:nvPr>
            <p:ph idx="63" type="body"/>
          </p:nvPr>
        </p:nvSpPr>
        <p:spPr>
          <a:xfrm>
            <a:off x="33096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6" name="Google Shape;1406;p34"/>
          <p:cNvSpPr txBox="1"/>
          <p:nvPr>
            <p:ph idx="64" type="body"/>
          </p:nvPr>
        </p:nvSpPr>
        <p:spPr>
          <a:xfrm>
            <a:off x="55299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7" name="Google Shape;1407;p34"/>
          <p:cNvSpPr txBox="1"/>
          <p:nvPr>
            <p:ph idx="65" type="body"/>
          </p:nvPr>
        </p:nvSpPr>
        <p:spPr>
          <a:xfrm>
            <a:off x="55299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8" name="Google Shape;1408;p34"/>
          <p:cNvSpPr txBox="1"/>
          <p:nvPr>
            <p:ph idx="66" type="body"/>
          </p:nvPr>
        </p:nvSpPr>
        <p:spPr>
          <a:xfrm>
            <a:off x="55299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409" name="Google Shape;1409;p34"/>
          <p:cNvGraphicFramePr/>
          <p:nvPr/>
        </p:nvGraphicFramePr>
        <p:xfrm>
          <a:off x="51292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10" name="Google Shape;1410;p34"/>
          <p:cNvGraphicFramePr/>
          <p:nvPr/>
        </p:nvGraphicFramePr>
        <p:xfrm>
          <a:off x="2733000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11" name="Google Shape;1411;p34"/>
          <p:cNvGraphicFramePr/>
          <p:nvPr/>
        </p:nvGraphicFramePr>
        <p:xfrm>
          <a:off x="495307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2" name="Google Shape;1412;p34"/>
          <p:cNvSpPr txBox="1"/>
          <p:nvPr>
            <p:ph idx="67" type="body"/>
          </p:nvPr>
        </p:nvSpPr>
        <p:spPr>
          <a:xfrm>
            <a:off x="10893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3" name="Google Shape;1413;p34"/>
          <p:cNvSpPr txBox="1"/>
          <p:nvPr>
            <p:ph idx="68" type="body"/>
          </p:nvPr>
        </p:nvSpPr>
        <p:spPr>
          <a:xfrm>
            <a:off x="10893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4" name="Google Shape;1414;p34"/>
          <p:cNvSpPr txBox="1"/>
          <p:nvPr>
            <p:ph idx="69" type="body"/>
          </p:nvPr>
        </p:nvSpPr>
        <p:spPr>
          <a:xfrm>
            <a:off x="10893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5" name="Google Shape;1415;p34"/>
          <p:cNvSpPr txBox="1"/>
          <p:nvPr>
            <p:ph idx="70" type="body"/>
          </p:nvPr>
        </p:nvSpPr>
        <p:spPr>
          <a:xfrm>
            <a:off x="33096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6" name="Google Shape;1416;p34"/>
          <p:cNvSpPr txBox="1"/>
          <p:nvPr>
            <p:ph idx="71" type="body"/>
          </p:nvPr>
        </p:nvSpPr>
        <p:spPr>
          <a:xfrm>
            <a:off x="33096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7" name="Google Shape;1417;p34"/>
          <p:cNvSpPr txBox="1"/>
          <p:nvPr>
            <p:ph idx="72" type="body"/>
          </p:nvPr>
        </p:nvSpPr>
        <p:spPr>
          <a:xfrm>
            <a:off x="33096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8" name="Google Shape;1418;p34"/>
          <p:cNvSpPr txBox="1"/>
          <p:nvPr>
            <p:ph idx="73" type="body"/>
          </p:nvPr>
        </p:nvSpPr>
        <p:spPr>
          <a:xfrm>
            <a:off x="55299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9" name="Google Shape;1419;p34"/>
          <p:cNvSpPr txBox="1"/>
          <p:nvPr>
            <p:ph idx="74" type="body"/>
          </p:nvPr>
        </p:nvSpPr>
        <p:spPr>
          <a:xfrm>
            <a:off x="55299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0" name="Google Shape;1420;p34"/>
          <p:cNvSpPr txBox="1"/>
          <p:nvPr>
            <p:ph idx="75" type="body"/>
          </p:nvPr>
        </p:nvSpPr>
        <p:spPr>
          <a:xfrm>
            <a:off x="55299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421" name="Google Shape;1421;p34"/>
          <p:cNvGraphicFramePr/>
          <p:nvPr/>
        </p:nvGraphicFramePr>
        <p:xfrm>
          <a:off x="2733000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22" name="Google Shape;1422;p34"/>
          <p:cNvGraphicFramePr/>
          <p:nvPr/>
        </p:nvGraphicFramePr>
        <p:xfrm>
          <a:off x="495307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23" name="Google Shape;1423;p34"/>
          <p:cNvSpPr txBox="1"/>
          <p:nvPr>
            <p:ph idx="76" type="body"/>
          </p:nvPr>
        </p:nvSpPr>
        <p:spPr>
          <a:xfrm>
            <a:off x="10893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4" name="Google Shape;1424;p34"/>
          <p:cNvSpPr txBox="1"/>
          <p:nvPr>
            <p:ph idx="77" type="body"/>
          </p:nvPr>
        </p:nvSpPr>
        <p:spPr>
          <a:xfrm>
            <a:off x="10893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5" name="Google Shape;1425;p34"/>
          <p:cNvSpPr txBox="1"/>
          <p:nvPr>
            <p:ph idx="78" type="body"/>
          </p:nvPr>
        </p:nvSpPr>
        <p:spPr>
          <a:xfrm>
            <a:off x="10893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6" name="Google Shape;1426;p34"/>
          <p:cNvSpPr txBox="1"/>
          <p:nvPr>
            <p:ph idx="79" type="body"/>
          </p:nvPr>
        </p:nvSpPr>
        <p:spPr>
          <a:xfrm>
            <a:off x="33096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7" name="Google Shape;1427;p34"/>
          <p:cNvSpPr txBox="1"/>
          <p:nvPr>
            <p:ph idx="80" type="body"/>
          </p:nvPr>
        </p:nvSpPr>
        <p:spPr>
          <a:xfrm>
            <a:off x="33096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8" name="Google Shape;1428;p34"/>
          <p:cNvSpPr txBox="1"/>
          <p:nvPr>
            <p:ph idx="81" type="body"/>
          </p:nvPr>
        </p:nvSpPr>
        <p:spPr>
          <a:xfrm>
            <a:off x="33096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9" name="Google Shape;1429;p34"/>
          <p:cNvSpPr txBox="1"/>
          <p:nvPr>
            <p:ph idx="82" type="body"/>
          </p:nvPr>
        </p:nvSpPr>
        <p:spPr>
          <a:xfrm>
            <a:off x="55299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0" name="Google Shape;1430;p34"/>
          <p:cNvSpPr txBox="1"/>
          <p:nvPr>
            <p:ph idx="83" type="body"/>
          </p:nvPr>
        </p:nvSpPr>
        <p:spPr>
          <a:xfrm>
            <a:off x="55299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1" name="Google Shape;1431;p34"/>
          <p:cNvSpPr txBox="1"/>
          <p:nvPr>
            <p:ph idx="84" type="body"/>
          </p:nvPr>
        </p:nvSpPr>
        <p:spPr>
          <a:xfrm>
            <a:off x="55299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">
  <p:cSld name="CUSTOM_1_1_1_1_1_1_1"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" name="Google Shape;1433;p35"/>
          <p:cNvGraphicFramePr/>
          <p:nvPr/>
        </p:nvGraphicFramePr>
        <p:xfrm>
          <a:off x="300125" y="129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749325"/>
                <a:gridCol w="1182025"/>
                <a:gridCol w="1051400"/>
                <a:gridCol w="994250"/>
                <a:gridCol w="813275"/>
                <a:gridCol w="851375"/>
                <a:gridCol w="1318100"/>
              </a:tblGrid>
              <a:tr h="654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DATE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DESCRIPTION /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TOPIC OF 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TYPE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PROVIDER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VERIFIED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EVIDENCE HELD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HOURS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PROFESSIONAL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STANDARDS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34" name="Google Shape;1434;p35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5" name="Google Shape;1435;p3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35" title="Asset 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91" y="687725"/>
            <a:ext cx="6554819" cy="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35"/>
          <p:cNvSpPr txBox="1"/>
          <p:nvPr>
            <p:ph idx="1" type="body"/>
          </p:nvPr>
        </p:nvSpPr>
        <p:spPr>
          <a:xfrm>
            <a:off x="295350" y="19554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8" name="Google Shape;1438;p35"/>
          <p:cNvSpPr txBox="1"/>
          <p:nvPr>
            <p:ph idx="2" type="body"/>
          </p:nvPr>
        </p:nvSpPr>
        <p:spPr>
          <a:xfrm>
            <a:off x="1048825" y="19554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9" name="Google Shape;1439;p35"/>
          <p:cNvSpPr txBox="1"/>
          <p:nvPr>
            <p:ph idx="3" type="body"/>
          </p:nvPr>
        </p:nvSpPr>
        <p:spPr>
          <a:xfrm>
            <a:off x="2233525" y="19554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0" name="Google Shape;1440;p35"/>
          <p:cNvSpPr txBox="1"/>
          <p:nvPr>
            <p:ph idx="4" type="body"/>
          </p:nvPr>
        </p:nvSpPr>
        <p:spPr>
          <a:xfrm>
            <a:off x="3285525" y="19554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1" name="Google Shape;1441;p35"/>
          <p:cNvSpPr txBox="1"/>
          <p:nvPr>
            <p:ph idx="5" type="body"/>
          </p:nvPr>
        </p:nvSpPr>
        <p:spPr>
          <a:xfrm>
            <a:off x="4271200" y="19554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2" name="Google Shape;1442;p35"/>
          <p:cNvSpPr txBox="1"/>
          <p:nvPr>
            <p:ph idx="6" type="body"/>
          </p:nvPr>
        </p:nvSpPr>
        <p:spPr>
          <a:xfrm>
            <a:off x="5091025" y="19554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3" name="Google Shape;1443;p35"/>
          <p:cNvSpPr txBox="1"/>
          <p:nvPr>
            <p:ph idx="7" type="body"/>
          </p:nvPr>
        </p:nvSpPr>
        <p:spPr>
          <a:xfrm>
            <a:off x="5948750" y="19554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4" name="Google Shape;1444;p35"/>
          <p:cNvSpPr txBox="1"/>
          <p:nvPr>
            <p:ph idx="8" type="body"/>
          </p:nvPr>
        </p:nvSpPr>
        <p:spPr>
          <a:xfrm>
            <a:off x="295350" y="28605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5" name="Google Shape;1445;p35"/>
          <p:cNvSpPr txBox="1"/>
          <p:nvPr>
            <p:ph idx="9" type="body"/>
          </p:nvPr>
        </p:nvSpPr>
        <p:spPr>
          <a:xfrm>
            <a:off x="1048825" y="28605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6" name="Google Shape;1446;p35"/>
          <p:cNvSpPr txBox="1"/>
          <p:nvPr>
            <p:ph idx="13" type="body"/>
          </p:nvPr>
        </p:nvSpPr>
        <p:spPr>
          <a:xfrm>
            <a:off x="2233525" y="28605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7" name="Google Shape;1447;p35"/>
          <p:cNvSpPr txBox="1"/>
          <p:nvPr>
            <p:ph idx="14" type="body"/>
          </p:nvPr>
        </p:nvSpPr>
        <p:spPr>
          <a:xfrm>
            <a:off x="3285525" y="28605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8" name="Google Shape;1448;p35"/>
          <p:cNvSpPr txBox="1"/>
          <p:nvPr>
            <p:ph idx="15" type="body"/>
          </p:nvPr>
        </p:nvSpPr>
        <p:spPr>
          <a:xfrm>
            <a:off x="4271200" y="28605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9" name="Google Shape;1449;p35"/>
          <p:cNvSpPr txBox="1"/>
          <p:nvPr>
            <p:ph idx="16" type="body"/>
          </p:nvPr>
        </p:nvSpPr>
        <p:spPr>
          <a:xfrm>
            <a:off x="5091025" y="28605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0" name="Google Shape;1450;p35"/>
          <p:cNvSpPr txBox="1"/>
          <p:nvPr>
            <p:ph idx="17" type="body"/>
          </p:nvPr>
        </p:nvSpPr>
        <p:spPr>
          <a:xfrm>
            <a:off x="5948750" y="28605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1" name="Google Shape;1451;p35"/>
          <p:cNvSpPr txBox="1"/>
          <p:nvPr>
            <p:ph idx="18" type="body"/>
          </p:nvPr>
        </p:nvSpPr>
        <p:spPr>
          <a:xfrm>
            <a:off x="295350" y="37609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2" name="Google Shape;1452;p35"/>
          <p:cNvSpPr txBox="1"/>
          <p:nvPr>
            <p:ph idx="19" type="body"/>
          </p:nvPr>
        </p:nvSpPr>
        <p:spPr>
          <a:xfrm>
            <a:off x="1048825" y="37609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3" name="Google Shape;1453;p35"/>
          <p:cNvSpPr txBox="1"/>
          <p:nvPr>
            <p:ph idx="20" type="body"/>
          </p:nvPr>
        </p:nvSpPr>
        <p:spPr>
          <a:xfrm>
            <a:off x="2233525" y="37609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4" name="Google Shape;1454;p35"/>
          <p:cNvSpPr txBox="1"/>
          <p:nvPr>
            <p:ph idx="21" type="body"/>
          </p:nvPr>
        </p:nvSpPr>
        <p:spPr>
          <a:xfrm>
            <a:off x="3285525" y="37609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5" name="Google Shape;1455;p35"/>
          <p:cNvSpPr txBox="1"/>
          <p:nvPr>
            <p:ph idx="22" type="body"/>
          </p:nvPr>
        </p:nvSpPr>
        <p:spPr>
          <a:xfrm>
            <a:off x="4271200" y="37609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6" name="Google Shape;1456;p35"/>
          <p:cNvSpPr txBox="1"/>
          <p:nvPr>
            <p:ph idx="23" type="body"/>
          </p:nvPr>
        </p:nvSpPr>
        <p:spPr>
          <a:xfrm>
            <a:off x="5091025" y="37609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7" name="Google Shape;1457;p35"/>
          <p:cNvSpPr txBox="1"/>
          <p:nvPr>
            <p:ph idx="24" type="body"/>
          </p:nvPr>
        </p:nvSpPr>
        <p:spPr>
          <a:xfrm>
            <a:off x="5948750" y="37609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8" name="Google Shape;1458;p35"/>
          <p:cNvSpPr txBox="1"/>
          <p:nvPr>
            <p:ph idx="25" type="body"/>
          </p:nvPr>
        </p:nvSpPr>
        <p:spPr>
          <a:xfrm>
            <a:off x="295350" y="46660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9" name="Google Shape;1459;p35"/>
          <p:cNvSpPr txBox="1"/>
          <p:nvPr>
            <p:ph idx="26" type="body"/>
          </p:nvPr>
        </p:nvSpPr>
        <p:spPr>
          <a:xfrm>
            <a:off x="1048825" y="46660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0" name="Google Shape;1460;p35"/>
          <p:cNvSpPr txBox="1"/>
          <p:nvPr>
            <p:ph idx="27" type="body"/>
          </p:nvPr>
        </p:nvSpPr>
        <p:spPr>
          <a:xfrm>
            <a:off x="2233525" y="46660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1" name="Google Shape;1461;p35"/>
          <p:cNvSpPr txBox="1"/>
          <p:nvPr>
            <p:ph idx="28" type="body"/>
          </p:nvPr>
        </p:nvSpPr>
        <p:spPr>
          <a:xfrm>
            <a:off x="3285525" y="46660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2" name="Google Shape;1462;p35"/>
          <p:cNvSpPr txBox="1"/>
          <p:nvPr>
            <p:ph idx="29" type="body"/>
          </p:nvPr>
        </p:nvSpPr>
        <p:spPr>
          <a:xfrm>
            <a:off x="4271200" y="46660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3" name="Google Shape;1463;p35"/>
          <p:cNvSpPr txBox="1"/>
          <p:nvPr>
            <p:ph idx="30" type="body"/>
          </p:nvPr>
        </p:nvSpPr>
        <p:spPr>
          <a:xfrm>
            <a:off x="5091025" y="46660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4" name="Google Shape;1464;p35"/>
          <p:cNvSpPr txBox="1"/>
          <p:nvPr>
            <p:ph idx="31" type="body"/>
          </p:nvPr>
        </p:nvSpPr>
        <p:spPr>
          <a:xfrm>
            <a:off x="5948750" y="46660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5" name="Google Shape;1465;p35"/>
          <p:cNvSpPr txBox="1"/>
          <p:nvPr>
            <p:ph idx="32" type="body"/>
          </p:nvPr>
        </p:nvSpPr>
        <p:spPr>
          <a:xfrm>
            <a:off x="295350" y="557120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6" name="Google Shape;1466;p35"/>
          <p:cNvSpPr txBox="1"/>
          <p:nvPr>
            <p:ph idx="33" type="body"/>
          </p:nvPr>
        </p:nvSpPr>
        <p:spPr>
          <a:xfrm>
            <a:off x="1048825" y="557120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7" name="Google Shape;1467;p35"/>
          <p:cNvSpPr txBox="1"/>
          <p:nvPr>
            <p:ph idx="34" type="body"/>
          </p:nvPr>
        </p:nvSpPr>
        <p:spPr>
          <a:xfrm>
            <a:off x="2233525" y="557120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8" name="Google Shape;1468;p35"/>
          <p:cNvSpPr txBox="1"/>
          <p:nvPr>
            <p:ph idx="35" type="body"/>
          </p:nvPr>
        </p:nvSpPr>
        <p:spPr>
          <a:xfrm>
            <a:off x="3285525" y="557120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9" name="Google Shape;1469;p35"/>
          <p:cNvSpPr txBox="1"/>
          <p:nvPr>
            <p:ph idx="36" type="body"/>
          </p:nvPr>
        </p:nvSpPr>
        <p:spPr>
          <a:xfrm>
            <a:off x="4271200" y="557120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0" name="Google Shape;1470;p35"/>
          <p:cNvSpPr txBox="1"/>
          <p:nvPr>
            <p:ph idx="37" type="body"/>
          </p:nvPr>
        </p:nvSpPr>
        <p:spPr>
          <a:xfrm>
            <a:off x="5091025" y="557120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1" name="Google Shape;1471;p35"/>
          <p:cNvSpPr txBox="1"/>
          <p:nvPr>
            <p:ph idx="38" type="body"/>
          </p:nvPr>
        </p:nvSpPr>
        <p:spPr>
          <a:xfrm>
            <a:off x="5948750" y="557120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2" name="Google Shape;1472;p35"/>
          <p:cNvSpPr txBox="1"/>
          <p:nvPr>
            <p:ph idx="39" type="body"/>
          </p:nvPr>
        </p:nvSpPr>
        <p:spPr>
          <a:xfrm>
            <a:off x="295350" y="64810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3" name="Google Shape;1473;p35"/>
          <p:cNvSpPr txBox="1"/>
          <p:nvPr>
            <p:ph idx="40" type="body"/>
          </p:nvPr>
        </p:nvSpPr>
        <p:spPr>
          <a:xfrm>
            <a:off x="1048825" y="64810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4" name="Google Shape;1474;p35"/>
          <p:cNvSpPr txBox="1"/>
          <p:nvPr>
            <p:ph idx="41" type="body"/>
          </p:nvPr>
        </p:nvSpPr>
        <p:spPr>
          <a:xfrm>
            <a:off x="2233525" y="64810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5" name="Google Shape;1475;p35"/>
          <p:cNvSpPr txBox="1"/>
          <p:nvPr>
            <p:ph idx="42" type="body"/>
          </p:nvPr>
        </p:nvSpPr>
        <p:spPr>
          <a:xfrm>
            <a:off x="3285525" y="64810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6" name="Google Shape;1476;p35"/>
          <p:cNvSpPr txBox="1"/>
          <p:nvPr>
            <p:ph idx="43" type="body"/>
          </p:nvPr>
        </p:nvSpPr>
        <p:spPr>
          <a:xfrm>
            <a:off x="4271200" y="64810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7" name="Google Shape;1477;p35"/>
          <p:cNvSpPr txBox="1"/>
          <p:nvPr>
            <p:ph idx="44" type="body"/>
          </p:nvPr>
        </p:nvSpPr>
        <p:spPr>
          <a:xfrm>
            <a:off x="5091025" y="64810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8" name="Google Shape;1478;p35"/>
          <p:cNvSpPr txBox="1"/>
          <p:nvPr>
            <p:ph idx="45" type="body"/>
          </p:nvPr>
        </p:nvSpPr>
        <p:spPr>
          <a:xfrm>
            <a:off x="5948750" y="64810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9" name="Google Shape;1479;p35"/>
          <p:cNvSpPr txBox="1"/>
          <p:nvPr>
            <p:ph idx="46" type="body"/>
          </p:nvPr>
        </p:nvSpPr>
        <p:spPr>
          <a:xfrm>
            <a:off x="295350" y="73861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0" name="Google Shape;1480;p35"/>
          <p:cNvSpPr txBox="1"/>
          <p:nvPr>
            <p:ph idx="47" type="body"/>
          </p:nvPr>
        </p:nvSpPr>
        <p:spPr>
          <a:xfrm>
            <a:off x="1048825" y="73861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1" name="Google Shape;1481;p35"/>
          <p:cNvSpPr txBox="1"/>
          <p:nvPr>
            <p:ph idx="48" type="body"/>
          </p:nvPr>
        </p:nvSpPr>
        <p:spPr>
          <a:xfrm>
            <a:off x="2233525" y="73861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2" name="Google Shape;1482;p35"/>
          <p:cNvSpPr txBox="1"/>
          <p:nvPr>
            <p:ph idx="49" type="body"/>
          </p:nvPr>
        </p:nvSpPr>
        <p:spPr>
          <a:xfrm>
            <a:off x="3285525" y="73861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3" name="Google Shape;1483;p35"/>
          <p:cNvSpPr txBox="1"/>
          <p:nvPr>
            <p:ph idx="50" type="body"/>
          </p:nvPr>
        </p:nvSpPr>
        <p:spPr>
          <a:xfrm>
            <a:off x="4271200" y="73861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4" name="Google Shape;1484;p35"/>
          <p:cNvSpPr txBox="1"/>
          <p:nvPr>
            <p:ph idx="51" type="body"/>
          </p:nvPr>
        </p:nvSpPr>
        <p:spPr>
          <a:xfrm>
            <a:off x="5091025" y="73861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5" name="Google Shape;1485;p35"/>
          <p:cNvSpPr txBox="1"/>
          <p:nvPr>
            <p:ph idx="52" type="body"/>
          </p:nvPr>
        </p:nvSpPr>
        <p:spPr>
          <a:xfrm>
            <a:off x="5948750" y="73861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6" name="Google Shape;1486;p35"/>
          <p:cNvSpPr txBox="1"/>
          <p:nvPr>
            <p:ph idx="53" type="body"/>
          </p:nvPr>
        </p:nvSpPr>
        <p:spPr>
          <a:xfrm>
            <a:off x="295350" y="82912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7" name="Google Shape;1487;p35"/>
          <p:cNvSpPr txBox="1"/>
          <p:nvPr>
            <p:ph idx="54" type="body"/>
          </p:nvPr>
        </p:nvSpPr>
        <p:spPr>
          <a:xfrm>
            <a:off x="1048825" y="82912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8" name="Google Shape;1488;p35"/>
          <p:cNvSpPr txBox="1"/>
          <p:nvPr>
            <p:ph idx="55" type="body"/>
          </p:nvPr>
        </p:nvSpPr>
        <p:spPr>
          <a:xfrm>
            <a:off x="2233525" y="82912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9" name="Google Shape;1489;p35"/>
          <p:cNvSpPr txBox="1"/>
          <p:nvPr>
            <p:ph idx="56" type="body"/>
          </p:nvPr>
        </p:nvSpPr>
        <p:spPr>
          <a:xfrm>
            <a:off x="3285525" y="82912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0" name="Google Shape;1490;p35"/>
          <p:cNvSpPr txBox="1"/>
          <p:nvPr>
            <p:ph idx="57" type="body"/>
          </p:nvPr>
        </p:nvSpPr>
        <p:spPr>
          <a:xfrm>
            <a:off x="4271200" y="82912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1" name="Google Shape;1491;p35"/>
          <p:cNvSpPr txBox="1"/>
          <p:nvPr>
            <p:ph idx="58" type="body"/>
          </p:nvPr>
        </p:nvSpPr>
        <p:spPr>
          <a:xfrm>
            <a:off x="5091025" y="82912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2" name="Google Shape;1492;p35"/>
          <p:cNvSpPr txBox="1"/>
          <p:nvPr>
            <p:ph idx="59" type="body"/>
          </p:nvPr>
        </p:nvSpPr>
        <p:spPr>
          <a:xfrm>
            <a:off x="5948750" y="82912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3" name="Google Shape;1493;p35"/>
          <p:cNvSpPr txBox="1"/>
          <p:nvPr>
            <p:ph idx="60" type="body"/>
          </p:nvPr>
        </p:nvSpPr>
        <p:spPr>
          <a:xfrm>
            <a:off x="295350" y="920112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4" name="Google Shape;1494;p35"/>
          <p:cNvSpPr txBox="1"/>
          <p:nvPr>
            <p:ph idx="61" type="body"/>
          </p:nvPr>
        </p:nvSpPr>
        <p:spPr>
          <a:xfrm>
            <a:off x="1048825" y="920112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5" name="Google Shape;1495;p35"/>
          <p:cNvSpPr txBox="1"/>
          <p:nvPr>
            <p:ph idx="62" type="body"/>
          </p:nvPr>
        </p:nvSpPr>
        <p:spPr>
          <a:xfrm>
            <a:off x="2233525" y="920112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6" name="Google Shape;1496;p35"/>
          <p:cNvSpPr txBox="1"/>
          <p:nvPr>
            <p:ph idx="63" type="body"/>
          </p:nvPr>
        </p:nvSpPr>
        <p:spPr>
          <a:xfrm>
            <a:off x="3285525" y="920112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7" name="Google Shape;1497;p35"/>
          <p:cNvSpPr txBox="1"/>
          <p:nvPr>
            <p:ph idx="64" type="body"/>
          </p:nvPr>
        </p:nvSpPr>
        <p:spPr>
          <a:xfrm>
            <a:off x="4271200" y="920112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8" name="Google Shape;1498;p35"/>
          <p:cNvSpPr txBox="1"/>
          <p:nvPr>
            <p:ph idx="65" type="body"/>
          </p:nvPr>
        </p:nvSpPr>
        <p:spPr>
          <a:xfrm>
            <a:off x="5091025" y="920112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9" name="Google Shape;1499;p35"/>
          <p:cNvSpPr txBox="1"/>
          <p:nvPr>
            <p:ph idx="66" type="body"/>
          </p:nvPr>
        </p:nvSpPr>
        <p:spPr>
          <a:xfrm>
            <a:off x="5948750" y="920112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">
  <p:cSld name="CUSTOM_1_1_1_1_1_1_1_1"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Google Shape;1501;p36" title="Throw Kindness Quo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36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">
  <p:cSld name="CUSTOM_1_1_1_1_1_1_1_1_1"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4" name="Google Shape;1504;p37" title="Shine like Stars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37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">
  <p:cSld name="CUSTOM_1_1_1_1_1_1_1_1_1_1"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38" title="Positive Enegery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38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">
  <p:cSld name="CUSTOM_1_1_1_1_1_1_1_1_1_1_1"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0" name="Google Shape;1510;p39" title="The Future is Bright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3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7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">
  <p:cSld name="CUSTOM_1_1_1_1_1_1_1_1_1_1_1_1"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3" name="Google Shape;1513;p40" title="Quote Post Cards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6" name="Google Shape;1516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506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7" name="Google Shape;1517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">
  <p:cSld name="CUSTOM_1_1_1_1_1_1_1_1_1_1_1_1_1"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9" name="Google Shape;1519;p41" title="Mindfulness Colour Sheet 1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">
  <p:cSld name="CUSTOM_1_1_1_1_1_1_1_1_1_1_1_1_1_1"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1" name="Google Shape;1521;p42" title="Mindfulness Colour Sheet 2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">
  <p:cSld name="CUSTOM_1_1_1_1_1_1_1_1_1_1_1_1_1_1_1"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3" name="Google Shape;1523;p43" title="Mindfulness Colour Sheet 3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 1">
  <p:cSld name="CUSTOM_1_1_1_1_1_1_1_1_1_1_1_1_1_1_1_1"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" name="Google Shape;1525;p44" title="Mindfulness Colour Sheet 3 copy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4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350" y="9916475"/>
            <a:ext cx="769300" cy="3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2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5.xml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6.xml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7.xml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8.xml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9.xml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0.xml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1.xml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2.xml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3.xml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4.xml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5.xml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6.xml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7.xml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8.xml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9.xml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0.xml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1.xml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2.xml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3.xml"/></Relationships>
</file>

<file path=ppt/slides/_rels/slide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4.xml"/></Relationships>
</file>

<file path=ppt/slides/_rels/slide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5.xml"/></Relationships>
</file>

<file path=ppt/slides/_rels/slide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6.xml"/></Relationships>
</file>

<file path=ppt/slides/_rels/slide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7.xml"/></Relationships>
</file>

<file path=ppt/slides/_rels/slide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8.xml"/></Relationships>
</file>

<file path=ppt/slides/_rels/slide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9.xml"/></Relationships>
</file>

<file path=ppt/slides/_rels/slide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0.xml"/></Relationships>
</file>

<file path=ppt/slides/_rels/slide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1.xml"/></Relationships>
</file>

<file path=ppt/slides/_rels/slide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2.xml"/></Relationships>
</file>

<file path=ppt/slides/_rels/slide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3.xml"/></Relationships>
</file>

<file path=ppt/slides/_rels/slide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4.xml"/></Relationships>
</file>

<file path=ppt/slides/_rels/slide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5.xml"/></Relationships>
</file>

<file path=ppt/slides/_rels/slide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6.xml"/></Relationships>
</file>

<file path=ppt/slides/_rels/slide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7.xml"/></Relationships>
</file>

<file path=ppt/slides/_rels/slide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8.xml"/></Relationships>
</file>

<file path=ppt/slides/_rels/slide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9.xml"/></Relationships>
</file>

<file path=ppt/slides/_rels/slide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0.xml"/></Relationships>
</file>

<file path=ppt/slides/_rels/slide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1.xml"/></Relationships>
</file>

<file path=ppt/slides/_rels/slide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2.xml"/></Relationships>
</file>

<file path=ppt/slides/_rels/slide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3.xml"/></Relationships>
</file>

<file path=ppt/slides/_rels/slide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4.xml"/></Relationships>
</file>

<file path=ppt/slides/_rels/slide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5.xml"/></Relationships>
</file>

<file path=ppt/slides/_rels/slide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6.xml"/></Relationships>
</file>

<file path=ppt/slides/_rels/slide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7.xml"/></Relationships>
</file>

<file path=ppt/slides/_rels/slide2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8.xml"/></Relationships>
</file>

<file path=ppt/slides/_rels/slide2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9.xml"/></Relationships>
</file>

<file path=ppt/slides/_rels/slide2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0.xml"/></Relationships>
</file>

<file path=ppt/slides/_rels/slide2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1.xml"/></Relationships>
</file>

<file path=ppt/slides/_rels/slide2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12.xml"/></Relationships>
</file>

<file path=ppt/slides/_rels/slide2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3.xml"/></Relationships>
</file>

<file path=ppt/slides/_rels/slide2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4.xml"/></Relationships>
</file>

<file path=ppt/slides/_rels/slide2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5.xml"/></Relationships>
</file>

<file path=ppt/slides/_rels/slide2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6.xml"/></Relationships>
</file>

<file path=ppt/slides/_rels/slide2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7.xml"/></Relationships>
</file>

<file path=ppt/slides/_rels/slide2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8.xml"/></Relationships>
</file>

<file path=ppt/slides/_rels/slide2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9.xml"/></Relationships>
</file>

<file path=ppt/slides/_rels/slide2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0.xml"/></Relationships>
</file>

<file path=ppt/slides/_rels/slide2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1.xml"/></Relationships>
</file>

<file path=ppt/slides/_rels/slide2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2.xml"/></Relationships>
</file>

<file path=ppt/slides/_rels/slide2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3.xml"/></Relationships>
</file>

<file path=ppt/slides/_rels/slide2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24.xml"/></Relationships>
</file>

<file path=ppt/slides/_rels/slide2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5.xml"/></Relationships>
</file>

<file path=ppt/slides/_rels/slide2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6.xml"/></Relationships>
</file>

<file path=ppt/slides/_rels/slide2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7.xml"/></Relationships>
</file>

<file path=ppt/slides/_rels/slide2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8.xml"/></Relationships>
</file>

<file path=ppt/slides/_rels/slide2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9.xml"/></Relationships>
</file>

<file path=ppt/slides/_rels/slide2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0.xml"/></Relationships>
</file>

<file path=ppt/slides/_rels/slide2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1.xml"/></Relationships>
</file>

<file path=ppt/slides/_rels/slide2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32.xml"/></Relationships>
</file>

<file path=ppt/slides/_rels/slide2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3.xml"/></Relationships>
</file>

<file path=ppt/slides/_rels/slide2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4.xml"/></Relationships>
</file>

<file path=ppt/slides/_rels/slide2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5.xml"/></Relationships>
</file>

<file path=ppt/slides/_rels/slide2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6.xml"/></Relationships>
</file>

<file path=ppt/slides/_rels/slide2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7.xml"/></Relationships>
</file>

<file path=ppt/slides/_rels/slide2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8.xml"/></Relationships>
</file>

<file path=ppt/slides/_rels/slide2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9.xml"/></Relationships>
</file>

<file path=ppt/slides/_rels/slide2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0.xml"/></Relationships>
</file>

<file path=ppt/slides/_rels/slide2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1.xml"/></Relationships>
</file>

<file path=ppt/slides/_rels/slide2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2.xml"/></Relationships>
</file>

<file path=ppt/slides/_rels/slide2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3.xml"/></Relationships>
</file>

<file path=ppt/slides/_rels/slide2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4.xml"/></Relationships>
</file>

<file path=ppt/slides/_rels/slide2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5.xml"/></Relationships>
</file>

<file path=ppt/slides/_rels/slide2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6.xml"/></Relationships>
</file>

<file path=ppt/slides/_rels/slide2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7.xml"/></Relationships>
</file>

<file path=ppt/slides/_rels/slide2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8.xml"/></Relationships>
</file>

<file path=ppt/slides/_rels/slide2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9.xml"/></Relationships>
</file>

<file path=ppt/slides/_rels/slide2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0.xml"/></Relationships>
</file>

<file path=ppt/slides/_rels/slide2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1.xml"/></Relationships>
</file>

<file path=ppt/slides/_rels/slide2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2.xml"/></Relationships>
</file>

<file path=ppt/slides/_rels/slide2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3.xml"/></Relationships>
</file>

<file path=ppt/slides/_rels/slide2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4.xml"/></Relationships>
</file>

<file path=ppt/slides/_rels/slide2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5.xml"/></Relationships>
</file>

<file path=ppt/slides/_rels/slide2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6.xml"/></Relationships>
</file>

<file path=ppt/slides/_rels/slide2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7.xml"/></Relationships>
</file>

<file path=ppt/slides/_rels/slide2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8.xml"/></Relationships>
</file>

<file path=ppt/slides/_rels/slide2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9.xml"/></Relationships>
</file>

<file path=ppt/slides/_rels/slide2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0.xml"/></Relationships>
</file>

<file path=ppt/slides/_rels/slide2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1.xml"/></Relationships>
</file>

<file path=ppt/slides/_rels/slide2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2.xml"/></Relationships>
</file>

<file path=ppt/slides/_rels/slide2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3.xml"/></Relationships>
</file>

<file path=ppt/slides/_rels/slide2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64.xml"/></Relationships>
</file>

<file path=ppt/slides/_rels/slide2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5.xml"/></Relationships>
</file>

<file path=ppt/slides/_rels/slide2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6.xml"/></Relationships>
</file>

<file path=ppt/slides/_rels/slide2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7.xml"/></Relationships>
</file>

<file path=ppt/slides/_rels/slide2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8.xml"/></Relationships>
</file>

<file path=ppt/slides/_rels/slide2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9.xml"/></Relationships>
</file>

<file path=ppt/slides/_rels/slide2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0.xml"/></Relationships>
</file>

<file path=ppt/slides/_rels/slide2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1.xml"/></Relationships>
</file>

<file path=ppt/slides/_rels/slide2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2.xml"/></Relationships>
</file>

<file path=ppt/slides/_rels/slide2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3.xml"/></Relationships>
</file>

<file path=ppt/slides/_rels/slide2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4.xml"/></Relationships>
</file>

<file path=ppt/slides/_rels/slide2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5.xml"/></Relationships>
</file>

<file path=ppt/slides/_rels/slide2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6.xml"/></Relationships>
</file>

<file path=ppt/slides/_rels/slide2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7.xml"/></Relationships>
</file>

<file path=ppt/slides/_rels/slide2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8.xml"/></Relationships>
</file>

<file path=ppt/slides/_rels/slide2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9.xml"/></Relationships>
</file>

<file path=ppt/slides/_rels/slide2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0.xml"/></Relationships>
</file>

<file path=ppt/slides/_rels/slide2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1.xml"/></Relationships>
</file>

<file path=ppt/slides/_rels/slide2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2.xml"/></Relationships>
</file>

<file path=ppt/slides/_rels/slide2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3.xml"/></Relationships>
</file>

<file path=ppt/slides/_rels/slide2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4.xml"/></Relationships>
</file>

<file path=ppt/slides/_rels/slide2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5.xml"/></Relationships>
</file>

<file path=ppt/slides/_rels/slide2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6.xml"/></Relationships>
</file>

<file path=ppt/slides/_rels/slide2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7.xml"/></Relationships>
</file>

<file path=ppt/slides/_rels/slide2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8.xml"/></Relationships>
</file>

<file path=ppt/slides/_rels/slide2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9.xml"/></Relationships>
</file>

<file path=ppt/slides/_rels/slide2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0.xml"/></Relationships>
</file>

<file path=ppt/slides/_rels/slide2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1.xml"/></Relationships>
</file>

<file path=ppt/slides/_rels/slide2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2.xml"/></Relationships>
</file>

<file path=ppt/slides/_rels/slide2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93.xml"/></Relationships>
</file>

<file path=ppt/slides/_rels/slide2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4.xml"/></Relationships>
</file>

<file path=ppt/slides/_rels/slide2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5.xml"/></Relationships>
</file>

<file path=ppt/slides/_rels/slide2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6.xml"/></Relationships>
</file>

<file path=ppt/slides/_rels/slide2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7.xml"/></Relationships>
</file>

<file path=ppt/slides/_rels/slide2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8.xml"/></Relationships>
</file>

<file path=ppt/slides/_rels/slide2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9.xml"/></Relationships>
</file>

<file path=ppt/slides/_rels/slide3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0.xml"/></Relationships>
</file>

<file path=ppt/slides/_rels/slide3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1.xml"/></Relationships>
</file>

<file path=ppt/slides/_rels/slide3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2.xml"/></Relationships>
</file>

<file path=ppt/slides/_rels/slide3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3.xml"/></Relationships>
</file>

<file path=ppt/slides/_rels/slide3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4.xml"/></Relationships>
</file>

<file path=ppt/slides/_rels/slide3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5.xml"/></Relationships>
</file>

<file path=ppt/slides/_rels/slide3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6.xml"/></Relationships>
</file>

<file path=ppt/slides/_rels/slide3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7.xml"/></Relationships>
</file>

<file path=ppt/slides/_rels/slide3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8.xml"/></Relationships>
</file>

<file path=ppt/slides/_rels/slide3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9.xml"/></Relationships>
</file>

<file path=ppt/slides/_rels/slide3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0.xml"/></Relationships>
</file>

<file path=ppt/slides/_rels/slide3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1.xml"/></Relationships>
</file>

<file path=ppt/slides/_rels/slide3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2.xml"/></Relationships>
</file>

<file path=ppt/slides/_rels/slide3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3.xml"/></Relationships>
</file>

<file path=ppt/slides/_rels/slide3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4.xml"/></Relationships>
</file>

<file path=ppt/slides/_rels/slide3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5.xml"/></Relationships>
</file>

<file path=ppt/slides/_rels/slide3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16.xml"/></Relationships>
</file>

<file path=ppt/slides/_rels/slide3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7.xml"/></Relationships>
</file>

<file path=ppt/slides/_rels/slide3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8.xml"/></Relationships>
</file>

<file path=ppt/slides/_rels/slide3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9.xml"/></Relationships>
</file>

<file path=ppt/slides/_rels/slide3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0.xml"/></Relationships>
</file>

<file path=ppt/slides/_rels/slide3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21.xml"/></Relationships>
</file>

<file path=ppt/slides/_rels/slide3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2.xml"/></Relationships>
</file>

<file path=ppt/slides/_rels/slide3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3.xml"/></Relationships>
</file>

<file path=ppt/slides/_rels/slide3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24.xml"/></Relationships>
</file>

<file path=ppt/slides/_rels/slide3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25.xml"/></Relationships>
</file>

<file path=ppt/slides/_rels/slide3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6.xml"/></Relationships>
</file>

<file path=ppt/slides/_rels/slide3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27.xml"/></Relationships>
</file>

<file path=ppt/slides/_rels/slide3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8.xml"/></Relationships>
</file>

<file path=ppt/slides/_rels/slide3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9.xml"/></Relationships>
</file>

<file path=ppt/slides/_rels/slide3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0.xml"/></Relationships>
</file>

<file path=ppt/slides/_rels/slide3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1.xml"/></Relationships>
</file>

<file path=ppt/slides/_rels/slide3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2.xml"/></Relationships>
</file>

<file path=ppt/slides/_rels/slide3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33.xml"/></Relationships>
</file>

<file path=ppt/slides/_rels/slide3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4.xml"/></Relationships>
</file>

<file path=ppt/slides/_rels/slide3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5.xml"/></Relationships>
</file>

<file path=ppt/slides/_rels/slide3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6.xml"/></Relationships>
</file>

<file path=ppt/slides/_rels/slide3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7.xml"/></Relationships>
</file>

<file path=ppt/slides/_rels/slide3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8.xml"/></Relationships>
</file>

<file path=ppt/slides/_rels/slide3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9.xml"/></Relationships>
</file>

<file path=ppt/slides/_rels/slide3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0.xml"/></Relationships>
</file>

<file path=ppt/slides/_rels/slide3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41.xml"/></Relationships>
</file>

<file path=ppt/slides/_rels/slide3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2.xml"/></Relationships>
</file>

<file path=ppt/slides/_rels/slide3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43.xml"/></Relationships>
</file>

<file path=ppt/slides/_rels/slide3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4.xml"/></Relationships>
</file>

<file path=ppt/slides/_rels/slide3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5.xml"/></Relationships>
</file>

<file path=ppt/slides/_rels/slide3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6.xml"/></Relationships>
</file>

<file path=ppt/slides/_rels/slide3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7.xml"/></Relationships>
</file>

<file path=ppt/slides/_rels/slide3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8.xml"/></Relationships>
</file>

<file path=ppt/slides/_rels/slide3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49.xml"/></Relationships>
</file>

<file path=ppt/slides/_rels/slide3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0.xml"/></Relationships>
</file>

<file path=ppt/slides/_rels/slide3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1.xml"/></Relationships>
</file>

<file path=ppt/slides/_rels/slide3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2.xml"/></Relationships>
</file>

<file path=ppt/slides/_rels/slide3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3.xml"/></Relationships>
</file>

<file path=ppt/slides/_rels/slide3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4.xml"/></Relationships>
</file>

<file path=ppt/slides/_rels/slide3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5.xml"/></Relationships>
</file>

<file path=ppt/slides/_rels/slide3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6.xml"/></Relationships>
</file>

<file path=ppt/slides/_rels/slide3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57.xml"/></Relationships>
</file>

<file path=ppt/slides/_rels/slide3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8.xml"/></Relationships>
</file>

<file path=ppt/slides/_rels/slide3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9.xml"/></Relationships>
</file>

<file path=ppt/slides/_rels/slide3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0.xml"/></Relationships>
</file>

<file path=ppt/slides/_rels/slide3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1.xml"/></Relationships>
</file>

<file path=ppt/slides/_rels/slide3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62.xml"/></Relationships>
</file>

<file path=ppt/slides/_rels/slide3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63.xml"/></Relationships>
</file>

<file path=ppt/slides/_rels/slide3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4.xml"/></Relationships>
</file>

<file path=ppt/slides/_rels/slide3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5.xml"/></Relationships>
</file>

<file path=ppt/slides/_rels/slide3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6.xml"/></Relationships>
</file>

<file path=ppt/slides/_rels/slide3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7.xml"/></Relationships>
</file>

<file path=ppt/slides/_rels/slide3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8.xml"/></Relationships>
</file>

<file path=ppt/slides/_rels/slide3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9.xml"/></Relationships>
</file>

<file path=ppt/slides/_rels/slide3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0.xml"/></Relationships>
</file>

<file path=ppt/slides/_rels/slide3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71.xml"/></Relationships>
</file>

<file path=ppt/slides/_rels/slide3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2.xml"/></Relationships>
</file>

<file path=ppt/slides/_rels/slide3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3.xml"/></Relationships>
</file>

<file path=ppt/slides/_rels/slide3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4.xml"/></Relationships>
</file>

<file path=ppt/slides/_rels/slide3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5.xml"/></Relationships>
</file>

<file path=ppt/slides/_rels/slide3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76.xml"/></Relationships>
</file>

<file path=ppt/slides/_rels/slide3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77.xml"/></Relationships>
</file>

<file path=ppt/slides/_rels/slide3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8.xml"/></Relationships>
</file>

<file path=ppt/slides/_rels/slide3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79.xml"/></Relationships>
</file>

<file path=ppt/slides/_rels/slide3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0.xml"/></Relationships>
</file>

<file path=ppt/slides/_rels/slide3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1.xml"/></Relationships>
</file>

<file path=ppt/slides/_rels/slide3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2.xml"/></Relationships>
</file>

<file path=ppt/slides/_rels/slide3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3.xml"/></Relationships>
</file>

<file path=ppt/slides/_rels/slide3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4.xml"/></Relationships>
</file>

<file path=ppt/slides/_rels/slide3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85.xml"/></Relationships>
</file>

<file path=ppt/slides/_rels/slide3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6.xml"/></Relationships>
</file>

<file path=ppt/slides/_rels/slide3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87.xml"/></Relationships>
</file>

<file path=ppt/slides/_rels/slide3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8.xml"/></Relationships>
</file>

<file path=ppt/slides/_rels/slide3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9.xml"/></Relationships>
</file>

<file path=ppt/slides/_rels/slide3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90.xml"/></Relationships>
</file>

<file path=ppt/slides/_rels/slide3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1.xml"/></Relationships>
</file>

<file path=ppt/slides/_rels/slide3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2.xml"/></Relationships>
</file>

<file path=ppt/slides/_rels/slide3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3.xml"/></Relationships>
</file>

<file path=ppt/slides/_rels/slide3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94.xml"/></Relationships>
</file>

<file path=ppt/slides/_rels/slide3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95.xml"/></Relationships>
</file>

<file path=ppt/slides/_rels/slide3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96.xml"/></Relationships>
</file>

<file path=ppt/slides/_rels/slide3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97.xml"/></Relationships>
</file>

<file path=ppt/slides/_rels/slide3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8.xml"/></Relationships>
</file>

<file path=ppt/slides/_rels/slide3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9.xml"/></Relationships>
</file>

<file path=ppt/slides/_rels/slide4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0.xml"/></Relationships>
</file>

<file path=ppt/slides/_rels/slide4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1.xml"/></Relationships>
</file>

<file path=ppt/slides/_rels/slide4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02.xml"/></Relationships>
</file>

<file path=ppt/slides/_rels/slide4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3.xml"/></Relationships>
</file>

<file path=ppt/slides/_rels/slide4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4.xml"/></Relationships>
</file>

<file path=ppt/slides/_rels/slide4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05.xml"/></Relationships>
</file>

<file path=ppt/slides/_rels/slide4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6.xml"/></Relationships>
</file>

<file path=ppt/slides/_rels/slide4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7.xml"/></Relationships>
</file>

<file path=ppt/slides/_rels/slide4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8.xml"/></Relationships>
</file>

<file path=ppt/slides/_rels/slide4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9.xml"/></Relationships>
</file>

<file path=ppt/slides/_rels/slide4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10.xml"/></Relationships>
</file>

<file path=ppt/slides/_rels/slide4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1.xml"/></Relationships>
</file>

<file path=ppt/slides/_rels/slide4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2.xml"/></Relationships>
</file>

<file path=ppt/slides/_rels/slide4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13.xml"/></Relationships>
</file>

<file path=ppt/slides/_rels/slide4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4.xml"/></Relationships>
</file>

<file path=ppt/slides/_rels/slide4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5.xml"/></Relationships>
</file>

<file path=ppt/slides/_rels/slide4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6.xml"/></Relationships>
</file>

<file path=ppt/slides/_rels/slide4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17.xml"/></Relationships>
</file>

<file path=ppt/slides/_rels/slide4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18.xml"/></Relationships>
</file>

<file path=ppt/slides/_rels/slide4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9.xml"/></Relationships>
</file>

<file path=ppt/slides/_rels/slide4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0.xml"/></Relationships>
</file>

<file path=ppt/slides/_rels/slide4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21.xml"/></Relationships>
</file>

<file path=ppt/slides/_rels/slide4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2.xml"/></Relationships>
</file>

<file path=ppt/slides/_rels/slide4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23.xml"/></Relationships>
</file>

<file path=ppt/slides/_rels/slide4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24.xml"/></Relationships>
</file>

<file path=ppt/slides/_rels/slide4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25.xml"/></Relationships>
</file>

<file path=ppt/slides/_rels/slide4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426.xml"/></Relationships>
</file>

<file path=ppt/slides/_rels/slide4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27.xml"/></Relationships>
</file>

<file path=ppt/slides/_rels/slide4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28.xml"/></Relationships>
</file>

<file path=ppt/slides/_rels/slide4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29.xml"/></Relationships>
</file>

<file path=ppt/slides/_rels/slide4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30.xml"/></Relationships>
</file>

<file path=ppt/slides/_rels/slide4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31.xml"/></Relationships>
</file>

<file path=ppt/slides/_rels/slide4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32.xml"/></Relationships>
</file>

<file path=ppt/slides/_rels/slide4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4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47"/>
          <p:cNvSpPr txBox="1"/>
          <p:nvPr>
            <p:ph idx="1" type="body"/>
          </p:nvPr>
        </p:nvSpPr>
        <p:spPr>
          <a:xfrm>
            <a:off x="2314200" y="6058950"/>
            <a:ext cx="3727200" cy="255300"/>
          </a:xfrm>
          <a:prstGeom prst="rect">
            <a:avLst/>
          </a:prstGeom>
        </p:spPr>
        <p:txBody>
          <a:bodyPr anchorCtr="0" anchor="b" bIns="3600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47"/>
          <p:cNvSpPr txBox="1"/>
          <p:nvPr>
            <p:ph idx="2" type="body"/>
          </p:nvPr>
        </p:nvSpPr>
        <p:spPr>
          <a:xfrm>
            <a:off x="2314200" y="6658675"/>
            <a:ext cx="3727200" cy="255300"/>
          </a:xfrm>
          <a:prstGeom prst="rect">
            <a:avLst/>
          </a:prstGeom>
        </p:spPr>
        <p:txBody>
          <a:bodyPr anchorCtr="0" anchor="b" bIns="3600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48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48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8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8" name="Google Shape;1548;p48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48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48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48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49"/>
          <p:cNvSpPr txBox="1"/>
          <p:nvPr>
            <p:ph idx="1" type="body"/>
          </p:nvPr>
        </p:nvSpPr>
        <p:spPr>
          <a:xfrm>
            <a:off x="1204500" y="1856050"/>
            <a:ext cx="58713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49"/>
          <p:cNvSpPr txBox="1"/>
          <p:nvPr>
            <p:ph idx="2" type="body"/>
          </p:nvPr>
        </p:nvSpPr>
        <p:spPr>
          <a:xfrm>
            <a:off x="1204500" y="2146150"/>
            <a:ext cx="58713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49"/>
          <p:cNvSpPr txBox="1"/>
          <p:nvPr>
            <p:ph idx="3" type="body"/>
          </p:nvPr>
        </p:nvSpPr>
        <p:spPr>
          <a:xfrm>
            <a:off x="1204500" y="2430925"/>
            <a:ext cx="58713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49"/>
          <p:cNvSpPr txBox="1"/>
          <p:nvPr>
            <p:ph idx="4" type="body"/>
          </p:nvPr>
        </p:nvSpPr>
        <p:spPr>
          <a:xfrm>
            <a:off x="1896600" y="3307475"/>
            <a:ext cx="51792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49"/>
          <p:cNvSpPr txBox="1"/>
          <p:nvPr>
            <p:ph idx="5" type="body"/>
          </p:nvPr>
        </p:nvSpPr>
        <p:spPr>
          <a:xfrm>
            <a:off x="1896600" y="3597575"/>
            <a:ext cx="51792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49"/>
          <p:cNvSpPr txBox="1"/>
          <p:nvPr>
            <p:ph idx="6" type="body"/>
          </p:nvPr>
        </p:nvSpPr>
        <p:spPr>
          <a:xfrm>
            <a:off x="1896600" y="3882350"/>
            <a:ext cx="51792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9"/>
          <p:cNvSpPr txBox="1"/>
          <p:nvPr>
            <p:ph idx="7" type="body"/>
          </p:nvPr>
        </p:nvSpPr>
        <p:spPr>
          <a:xfrm>
            <a:off x="1896600" y="4178700"/>
            <a:ext cx="51792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49"/>
          <p:cNvSpPr txBox="1"/>
          <p:nvPr>
            <p:ph idx="8" type="body"/>
          </p:nvPr>
        </p:nvSpPr>
        <p:spPr>
          <a:xfrm>
            <a:off x="1896600" y="4457225"/>
            <a:ext cx="5179200" cy="290100"/>
          </a:xfrm>
          <a:prstGeom prst="rect">
            <a:avLst/>
          </a:prstGeom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50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50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50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50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50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50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50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51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51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51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51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51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51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51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51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51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51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89" name="Google Shape;1589;p51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51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5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54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54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54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54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54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54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54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54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54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54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54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54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54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54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54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54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54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54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54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54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54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54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54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54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54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54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54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54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54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54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54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54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54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54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54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54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54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54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54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54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54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54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54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54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54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3" name="Google Shape;1653;p55"/>
          <p:cNvGraphicFramePr/>
          <p:nvPr/>
        </p:nvGraphicFramePr>
        <p:xfrm>
          <a:off x="536663" y="179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{92920A3C-3464-4A40-93EF-B6F97AD29D37}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4" name="Google Shape;1654;p55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55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55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55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55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55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55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55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55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55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55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5" name="Google Shape;1665;p55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55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55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5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5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4" name="Google Shape;1674;p5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5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5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5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5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5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5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5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5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5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4" name="Google Shape;1684;p5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5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5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7" name="Google Shape;1687;p5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5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9" name="Google Shape;1689;p5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5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5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5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5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5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5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5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5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5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5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5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5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5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5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5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5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5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5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8" name="Google Shape;1708;p5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09" name="Google Shape;1709;p5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5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5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57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7" name="Google Shape;1717;p57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8" name="Google Shape;1718;p57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19" name="Google Shape;1719;p57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57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57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57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57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57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57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57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57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8" name="Google Shape;1728;p57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29" name="Google Shape;1729;p57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0" name="Google Shape;1730;p57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57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2" name="Google Shape;1732;p57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3" name="Google Shape;1733;p57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57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57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57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7" name="Google Shape;1737;p57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57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57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57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57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57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3" name="Google Shape;1743;p57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57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57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57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57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57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57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57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57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57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57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57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57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57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57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8" name="Google Shape;1758;p57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57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0" name="Google Shape;1760;p57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1" name="Google Shape;1761;p57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2" name="Google Shape;1762;p57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3" name="Google Shape;1763;p57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4" name="Google Shape;1764;p57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5" name="Google Shape;1765;p57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57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57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57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57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57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57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2" name="Google Shape;1772;p57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3" name="Google Shape;1773;p57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4" name="Google Shape;1774;p57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5" name="Google Shape;1775;p57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58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1" name="Google Shape;1781;p58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58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3" name="Google Shape;1783;p58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58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5" name="Google Shape;1785;p5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6" name="Google Shape;1786;p5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7" name="Google Shape;1787;p5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8" name="Google Shape;1788;p5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89" name="Google Shape;1789;p5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5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5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5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5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8" name="Google Shape;1798;p5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99" name="Google Shape;1799;p5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5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1" name="Google Shape;1801;p5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5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5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6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6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6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1" name="Google Shape;1811;p6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2" name="Google Shape;1812;p6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3" name="Google Shape;1813;p6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4" name="Google Shape;1814;p6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5" name="Google Shape;1815;p6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6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17" name="Google Shape;1817;p6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p6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6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6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6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6" name="Google Shape;1826;p6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7" name="Google Shape;1827;p6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6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6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6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6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5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6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6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6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9" name="Google Shape;1839;p6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0" name="Google Shape;1840;p6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1" name="Google Shape;1841;p6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6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6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6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5" name="Google Shape;1845;p6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63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1" name="Google Shape;1851;p63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2" name="Google Shape;1852;p63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3" name="Google Shape;1853;p63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63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63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63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63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63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63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0" name="Google Shape;1860;p63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63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2" name="Google Shape;1862;p63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63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4" name="Google Shape;1864;p63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5" name="Google Shape;1865;p63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63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63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8" name="Google Shape;1868;p63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64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6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79" name="Google Shape;1879;p6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0" name="Google Shape;1880;p6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1" name="Google Shape;1881;p6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2" name="Google Shape;1882;p6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6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6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6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6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6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8" name="Google Shape;1888;p6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89" name="Google Shape;1889;p6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0" name="Google Shape;1890;p6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1" name="Google Shape;1891;p6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2" name="Google Shape;1892;p6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3" name="Google Shape;1893;p6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4" name="Google Shape;1894;p6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6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6" name="Google Shape;1896;p6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6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8" name="Google Shape;1898;p6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9" name="Google Shape;1899;p6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p6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1" name="Google Shape;1901;p6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2" name="Google Shape;1902;p6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6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4" name="Google Shape;1904;p6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5" name="Google Shape;1905;p6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6" name="Google Shape;1906;p6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7" name="Google Shape;1907;p6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8" name="Google Shape;1908;p6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09" name="Google Shape;1909;p6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0" name="Google Shape;1910;p6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1" name="Google Shape;1911;p6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2" name="Google Shape;1912;p6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3" name="Google Shape;1913;p6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4" name="Google Shape;1914;p6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5" name="Google Shape;1915;p6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6" name="Google Shape;1916;p6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7" name="Google Shape;1917;p6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8" name="Google Shape;1918;p6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6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0" name="Google Shape;1920;p6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1" name="Google Shape;1921;p6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2" name="Google Shape;1922;p6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3" name="Google Shape;1923;p6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4" name="Google Shape;1924;p6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6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6" name="Google Shape;1926;p6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6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6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6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0" name="Google Shape;1930;p6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6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2" name="Google Shape;1932;p6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3" name="Google Shape;1933;p6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6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5" name="Google Shape;1935;p6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6" name="Google Shape;1936;p6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7" name="Google Shape;1937;p6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6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3" name="Google Shape;1943;p6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6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6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6" name="Google Shape;1946;p6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7" name="Google Shape;1947;p6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8" name="Google Shape;1948;p6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6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0" name="Google Shape;1950;p6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6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6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6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6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6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6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1" name="Google Shape;1961;p6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2" name="Google Shape;1962;p6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6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4" name="Google Shape;1964;p6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65" name="Google Shape;1965;p6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6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1" name="Google Shape;1971;p6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6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3" name="Google Shape;1973;p6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6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5" name="Google Shape;1975;p6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6" name="Google Shape;1976;p6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7" name="Google Shape;1977;p6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8" name="Google Shape;1978;p6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79" name="Google Shape;1979;p6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3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6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6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6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6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6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6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0" name="Google Shape;1990;p6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6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2" name="Google Shape;1992;p6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6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7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7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7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1" name="Google Shape;2001;p7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2" name="Google Shape;2002;p7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3" name="Google Shape;2003;p7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4" name="Google Shape;2004;p7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5" name="Google Shape;2005;p7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6" name="Google Shape;2006;p7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7" name="Google Shape;2007;p7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7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3" name="Google Shape;2013;p7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4" name="Google Shape;2014;p7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5" name="Google Shape;2015;p7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6" name="Google Shape;2016;p7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7" name="Google Shape;2017;p7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7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7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7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7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7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7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7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7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6" name="Google Shape;2026;p7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7" name="Google Shape;2027;p7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7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7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7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p7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7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1" name="Google Shape;2041;p7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2" name="Google Shape;2042;p7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3" name="Google Shape;2043;p7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4" name="Google Shape;2044;p7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5" name="Google Shape;2045;p7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7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7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8" name="Google Shape;2048;p7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49" name="Google Shape;2049;p7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7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1" name="Google Shape;2051;p7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2" name="Google Shape;2052;p7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3" name="Google Shape;2053;p7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4" name="Google Shape;2054;p7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5" name="Google Shape;2055;p7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6" name="Google Shape;2056;p7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7" name="Google Shape;2057;p7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8" name="Google Shape;2058;p7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7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0" name="Google Shape;2060;p7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p7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2" name="Google Shape;2062;p7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3" name="Google Shape;2063;p7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7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5" name="Google Shape;2065;p7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6" name="Google Shape;2066;p7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7" name="Google Shape;2067;p7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8" name="Google Shape;2068;p7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69" name="Google Shape;2069;p7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0" name="Google Shape;2070;p7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1" name="Google Shape;2071;p7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2" name="Google Shape;2072;p7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7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7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7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6" name="Google Shape;2076;p7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7" name="Google Shape;2077;p7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7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7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7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7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7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7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7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5" name="Google Shape;2085;p7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6" name="Google Shape;2086;p7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p7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8" name="Google Shape;2088;p7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89" name="Google Shape;2089;p7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7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7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2" name="Google Shape;2092;p7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3" name="Google Shape;2093;p7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7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5" name="Google Shape;2095;p7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6" name="Google Shape;2096;p7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7" name="Google Shape;2097;p7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8" name="Google Shape;2098;p7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9" name="Google Shape;2099;p7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3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7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5" name="Google Shape;2105;p7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6" name="Google Shape;2106;p7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7" name="Google Shape;2107;p7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8" name="Google Shape;2108;p7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09" name="Google Shape;2109;p7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0" name="Google Shape;2110;p7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1" name="Google Shape;2111;p7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2" name="Google Shape;2112;p7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3" name="Google Shape;2113;p7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7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7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0" name="Google Shape;2120;p7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1" name="Google Shape;2121;p7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2" name="Google Shape;2122;p7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3" name="Google Shape;2123;p7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4" name="Google Shape;2124;p7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5" name="Google Shape;2125;p7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6" name="Google Shape;2126;p7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27" name="Google Shape;2127;p7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p7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3" name="Google Shape;2133;p7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4" name="Google Shape;2134;p7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5" name="Google Shape;2135;p7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6" name="Google Shape;2136;p7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7" name="Google Shape;2137;p7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8" name="Google Shape;2138;p7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39" name="Google Shape;2139;p7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0" name="Google Shape;2140;p7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1" name="Google Shape;2141;p7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5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7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7" name="Google Shape;2147;p7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48" name="Google Shape;2148;p7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9" name="Google Shape;2149;p7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0" name="Google Shape;2150;p7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1" name="Google Shape;2151;p7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2" name="Google Shape;2152;p7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3" name="Google Shape;2153;p7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4" name="Google Shape;2154;p7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5" name="Google Shape;2155;p7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9" name="Shape 2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" name="Google Shape;2160;p7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7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7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3" name="Google Shape;2163;p7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4" name="Google Shape;2164;p7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5" name="Google Shape;2165;p7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6" name="Google Shape;2166;p7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7" name="Google Shape;2167;p7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8" name="Google Shape;2168;p7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69" name="Google Shape;2169;p7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7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5" name="Google Shape;2175;p7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6" name="Google Shape;2176;p7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7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8" name="Google Shape;2178;p7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7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7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1" name="Google Shape;2181;p7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2" name="Google Shape;2182;p7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3" name="Google Shape;2183;p7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4" name="Google Shape;2184;p7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5" name="Google Shape;2185;p7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6" name="Google Shape;2186;p7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7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8" name="Google Shape;2188;p7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7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0" name="Google Shape;2190;p7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1" name="Google Shape;2191;p7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92" name="Google Shape;2192;p7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8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8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3" name="Google Shape;2203;p8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4" name="Google Shape;2204;p8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5" name="Google Shape;2205;p8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6" name="Google Shape;2206;p8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7" name="Google Shape;2207;p8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8" name="Google Shape;2208;p8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8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0" name="Google Shape;2210;p8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1" name="Google Shape;2211;p8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2" name="Google Shape;2212;p8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3" name="Google Shape;2213;p8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4" name="Google Shape;2214;p8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5" name="Google Shape;2215;p8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6" name="Google Shape;2216;p8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7" name="Google Shape;2217;p8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8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8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0" name="Google Shape;2220;p8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1" name="Google Shape;2221;p8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2" name="Google Shape;2222;p8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3" name="Google Shape;2223;p8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8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8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6" name="Google Shape;2226;p8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8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8" name="Google Shape;2228;p8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9" name="Google Shape;2229;p8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0" name="Google Shape;2230;p8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1" name="Google Shape;2231;p8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2" name="Google Shape;2232;p8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3" name="Google Shape;2233;p8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4" name="Google Shape;2234;p8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5" name="Google Shape;2235;p8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6" name="Google Shape;2236;p8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7" name="Google Shape;2237;p8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8" name="Google Shape;2238;p8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8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0" name="Google Shape;2240;p8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1" name="Google Shape;2241;p8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2" name="Google Shape;2242;p8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3" name="Google Shape;2243;p8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4" name="Google Shape;2244;p8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5" name="Google Shape;2245;p8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6" name="Google Shape;2246;p8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7" name="Google Shape;2247;p8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8" name="Google Shape;2248;p8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49" name="Google Shape;2249;p8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0" name="Google Shape;2250;p8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1" name="Google Shape;2251;p8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2" name="Google Shape;2252;p8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3" name="Google Shape;2253;p8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4" name="Google Shape;2254;p8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5" name="Google Shape;2255;p8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6" name="Google Shape;2256;p8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7" name="Google Shape;2257;p8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8" name="Google Shape;2258;p8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59" name="Google Shape;2259;p8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0" name="Google Shape;2260;p8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1" name="Google Shape;2261;p8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5" name="Shape 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2266;p8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8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68" name="Google Shape;2268;p8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9" name="Google Shape;2269;p8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8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1" name="Google Shape;2271;p8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2" name="Google Shape;2272;p8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3" name="Google Shape;2273;p8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4" name="Google Shape;2274;p8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75" name="Google Shape;2275;p8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9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8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1" name="Google Shape;2281;p8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2" name="Google Shape;2282;p8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3" name="Google Shape;2283;p8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4" name="Google Shape;2284;p8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5" name="Google Shape;2285;p8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8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7" name="Google Shape;2287;p8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8" name="Google Shape;2288;p8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89" name="Google Shape;2289;p8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8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5" name="Google Shape;2295;p8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6" name="Google Shape;2296;p8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7" name="Google Shape;2297;p8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8" name="Google Shape;2298;p8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99" name="Google Shape;2299;p8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0" name="Google Shape;2300;p8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1" name="Google Shape;2301;p8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2" name="Google Shape;2302;p8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3" name="Google Shape;2303;p8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8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09" name="Google Shape;2309;p8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0" name="Google Shape;2310;p8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8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2" name="Google Shape;2312;p8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3" name="Google Shape;2313;p8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4" name="Google Shape;2314;p8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5" name="Google Shape;2315;p8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6" name="Google Shape;2316;p8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17" name="Google Shape;2317;p8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8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8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4" name="Google Shape;2324;p8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5" name="Google Shape;2325;p8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6" name="Google Shape;2326;p8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8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8" name="Google Shape;2328;p8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29" name="Google Shape;2329;p8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0" name="Google Shape;2330;p8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1" name="Google Shape;2331;p8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8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37" name="Google Shape;2337;p8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8" name="Google Shape;2338;p8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9" name="Google Shape;2339;p8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8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1" name="Google Shape;2341;p8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2" name="Google Shape;2342;p8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3" name="Google Shape;2343;p8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4" name="Google Shape;2344;p8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5" name="Google Shape;2345;p8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6" name="Google Shape;2346;p8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47" name="Google Shape;2347;p8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8" name="Google Shape;2348;p8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9" name="Google Shape;2349;p8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0" name="Google Shape;2350;p8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p8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2" name="Google Shape;2352;p8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3" name="Google Shape;2353;p8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54" name="Google Shape;2354;p8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8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3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89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5" name="Google Shape;2365;p89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6" name="Google Shape;2366;p89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7" name="Google Shape;2367;p89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8" name="Google Shape;2368;p89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69" name="Google Shape;2369;p89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0" name="Google Shape;2370;p89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1" name="Google Shape;2371;p89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2" name="Google Shape;2372;p89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3" name="Google Shape;2373;p89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4" name="Google Shape;2374;p89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5" name="Google Shape;2375;p89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6" name="Google Shape;2376;p89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7" name="Google Shape;2377;p89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8" name="Google Shape;2378;p89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79" name="Google Shape;2379;p89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0" name="Google Shape;2380;p89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1" name="Google Shape;2381;p89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2" name="Google Shape;2382;p89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3" name="Google Shape;2383;p89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4" name="Google Shape;2384;p89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5" name="Google Shape;2385;p89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6" name="Google Shape;2386;p89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7" name="Google Shape;2387;p89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8" name="Google Shape;2388;p89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9" name="Google Shape;2389;p89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0" name="Google Shape;2390;p89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1" name="Google Shape;2391;p89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2" name="Google Shape;2392;p89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3" name="Google Shape;2393;p89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4" name="Google Shape;2394;p89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5" name="Google Shape;2395;p89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6" name="Google Shape;2396;p89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7" name="Google Shape;2397;p89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8" name="Google Shape;2398;p89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99" name="Google Shape;2399;p89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0" name="Google Shape;2400;p89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1" name="Google Shape;2401;p89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2" name="Google Shape;2402;p89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3" name="Google Shape;2403;p89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9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09" name="Google Shape;2409;p9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0" name="Google Shape;2410;p9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1" name="Google Shape;2411;p9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2" name="Google Shape;2412;p9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3" name="Google Shape;2413;p9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4" name="Google Shape;2414;p9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5" name="Google Shape;2415;p9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6" name="Google Shape;2416;p9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7" name="Google Shape;2417;p9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8" name="Google Shape;2418;p9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19" name="Google Shape;2419;p9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0" name="Google Shape;2420;p9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1" name="Google Shape;2421;p9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2" name="Google Shape;2422;p9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3" name="Google Shape;2423;p9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4" name="Google Shape;2424;p9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5" name="Google Shape;2425;p9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9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7" name="Google Shape;2427;p9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8" name="Google Shape;2428;p9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29" name="Google Shape;2429;p9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0" name="Google Shape;2430;p9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1" name="Google Shape;2431;p9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2" name="Google Shape;2432;p9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3" name="Google Shape;2433;p9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4" name="Google Shape;2434;p9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5" name="Google Shape;2435;p9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6" name="Google Shape;2436;p9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7" name="Google Shape;2437;p9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8" name="Google Shape;2438;p9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39" name="Google Shape;2439;p9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0" name="Google Shape;2440;p9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1" name="Google Shape;2441;p9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2" name="Google Shape;2442;p9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3" name="Google Shape;2443;p9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4" name="Google Shape;2444;p9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5" name="Google Shape;2445;p9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6" name="Google Shape;2446;p9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7" name="Google Shape;2447;p9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8" name="Google Shape;2448;p9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9" name="Google Shape;2449;p9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0" name="Google Shape;2450;p9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1" name="Google Shape;2451;p9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2" name="Google Shape;2452;p9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3" name="Google Shape;2453;p9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4" name="Google Shape;2454;p9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5" name="Google Shape;2455;p9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6" name="Google Shape;2456;p9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7" name="Google Shape;2457;p9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8" name="Google Shape;2458;p9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9" name="Google Shape;2459;p9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0" name="Google Shape;2460;p9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1" name="Google Shape;2461;p9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2" name="Google Shape;2462;p9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3" name="Google Shape;2463;p9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4" name="Google Shape;2464;p9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5" name="Google Shape;2465;p9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6" name="Google Shape;2466;p9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67" name="Google Shape;2467;p9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p9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3" name="Google Shape;2473;p9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4" name="Google Shape;2474;p9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5" name="Google Shape;2475;p9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6" name="Google Shape;2476;p9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7" name="Google Shape;2477;p9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8" name="Google Shape;2478;p9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79" name="Google Shape;2479;p9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0" name="Google Shape;2480;p9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1" name="Google Shape;2481;p9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5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p9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7" name="Google Shape;2487;p9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88" name="Google Shape;2488;p9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9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0" name="Google Shape;2490;p9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1" name="Google Shape;2491;p9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2" name="Google Shape;2492;p9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3" name="Google Shape;2493;p9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4" name="Google Shape;2494;p9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95" name="Google Shape;2495;p9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9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Google Shape;2500;p9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1" name="Google Shape;2501;p9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2" name="Google Shape;2502;p9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3" name="Google Shape;2503;p9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4" name="Google Shape;2504;p9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5" name="Google Shape;2505;p9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6" name="Google Shape;2506;p9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7" name="Google Shape;2507;p9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8" name="Google Shape;2508;p9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09" name="Google Shape;2509;p9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9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5" name="Google Shape;2515;p9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6" name="Google Shape;2516;p9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7" name="Google Shape;2517;p9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8" name="Google Shape;2518;p9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19" name="Google Shape;2519;p9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0" name="Google Shape;2520;p9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1" name="Google Shape;2521;p9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2" name="Google Shape;2522;p9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3" name="Google Shape;2523;p9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7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9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29" name="Google Shape;2529;p9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0" name="Google Shape;2530;p9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1" name="Google Shape;2531;p9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2" name="Google Shape;2532;p9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3" name="Google Shape;2533;p9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4" name="Google Shape;2534;p9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5" name="Google Shape;2535;p9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6" name="Google Shape;2536;p9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37" name="Google Shape;2537;p9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9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3" name="Google Shape;2543;p9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4" name="Google Shape;2544;p9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5" name="Google Shape;2545;p9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6" name="Google Shape;2546;p9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7" name="Google Shape;2547;p9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8" name="Google Shape;2548;p9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49" name="Google Shape;2549;p9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0" name="Google Shape;2550;p9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1" name="Google Shape;2551;p9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2" name="Google Shape;2552;p9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3" name="Google Shape;2553;p9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4" name="Google Shape;2554;p9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5" name="Google Shape;2555;p9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6" name="Google Shape;2556;p9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7" name="Google Shape;2557;p9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8" name="Google Shape;2558;p9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59" name="Google Shape;2559;p9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0" name="Google Shape;2560;p9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4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Google Shape;2565;p9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9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1" name="Google Shape;2571;p9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2" name="Google Shape;2572;p9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3" name="Google Shape;2573;p9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4" name="Google Shape;2574;p9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5" name="Google Shape;2575;p9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6" name="Google Shape;2576;p9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7" name="Google Shape;2577;p9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8" name="Google Shape;2578;p9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79" name="Google Shape;2579;p9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0" name="Google Shape;2580;p9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1" name="Google Shape;2581;p9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2" name="Google Shape;2582;p9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3" name="Google Shape;2583;p9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4" name="Google Shape;2584;p9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5" name="Google Shape;2585;p9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6" name="Google Shape;2586;p9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7" name="Google Shape;2587;p9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8" name="Google Shape;2588;p9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89" name="Google Shape;2589;p9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0" name="Google Shape;2590;p9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1" name="Google Shape;2591;p9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2" name="Google Shape;2592;p9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3" name="Google Shape;2593;p9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4" name="Google Shape;2594;p9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5" name="Google Shape;2595;p9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6" name="Google Shape;2596;p9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7" name="Google Shape;2597;p9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8" name="Google Shape;2598;p9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99" name="Google Shape;2599;p9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0" name="Google Shape;2600;p9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1" name="Google Shape;2601;p9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2" name="Google Shape;2602;p9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3" name="Google Shape;2603;p9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4" name="Google Shape;2604;p9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5" name="Google Shape;2605;p9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6" name="Google Shape;2606;p9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7" name="Google Shape;2607;p9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8" name="Google Shape;2608;p9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09" name="Google Shape;2609;p9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0" name="Google Shape;2610;p9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1" name="Google Shape;2611;p9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2" name="Google Shape;2612;p9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3" name="Google Shape;2613;p9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4" name="Google Shape;2614;p9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5" name="Google Shape;2615;p9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6" name="Google Shape;2616;p9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7" name="Google Shape;2617;p9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8" name="Google Shape;2618;p9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9" name="Google Shape;2619;p9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0" name="Google Shape;2620;p9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1" name="Google Shape;2621;p9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2" name="Google Shape;2622;p9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3" name="Google Shape;2623;p9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4" name="Google Shape;2624;p9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5" name="Google Shape;2625;p9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6" name="Google Shape;2626;p9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7" name="Google Shape;2627;p9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8" name="Google Shape;2628;p9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29" name="Google Shape;2629;p9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3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p99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5" name="Google Shape;2635;p99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6" name="Google Shape;2636;p99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7" name="Google Shape;2637;p99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8" name="Google Shape;2638;p99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39" name="Google Shape;2639;p9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0" name="Google Shape;2640;p9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1" name="Google Shape;2641;p9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2" name="Google Shape;2642;p9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3" name="Google Shape;2643;p9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7" name="Shape 2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8" name="Google Shape;2648;p10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49" name="Google Shape;2649;p10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0" name="Google Shape;2650;p10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1" name="Google Shape;2651;p10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2" name="Google Shape;2652;p10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3" name="Google Shape;2653;p10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4" name="Google Shape;2654;p10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5" name="Google Shape;2655;p10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6" name="Google Shape;2656;p10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57" name="Google Shape;2657;p10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p10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3" name="Google Shape;2663;p10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4" name="Google Shape;2664;p10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5" name="Google Shape;2665;p10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6" name="Google Shape;2666;p10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7" name="Google Shape;2667;p10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8" name="Google Shape;2668;p10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9" name="Google Shape;2669;p10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0" name="Google Shape;2670;p10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1" name="Google Shape;2671;p10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5" name="Shape 2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10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7" name="Google Shape;2677;p10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78" name="Google Shape;2678;p10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9" name="Google Shape;2679;p10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0" name="Google Shape;2680;p10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1" name="Google Shape;2681;p10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2" name="Google Shape;2682;p10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3" name="Google Shape;2683;p10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4" name="Google Shape;2684;p10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85" name="Google Shape;2685;p10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9" name="Shape 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0" name="Google Shape;2690;p10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1" name="Google Shape;2691;p10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2" name="Google Shape;2692;p10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3" name="Google Shape;2693;p10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4" name="Google Shape;2694;p10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5" name="Google Shape;2695;p10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6" name="Google Shape;2696;p10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7" name="Google Shape;2697;p10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8" name="Google Shape;2698;p10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99" name="Google Shape;2699;p10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3" name="Shape 2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4" name="Google Shape;2704;p104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5" name="Google Shape;2705;p104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6" name="Google Shape;2706;p104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7" name="Google Shape;2707;p104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8" name="Google Shape;2708;p104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9" name="Google Shape;2709;p104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0" name="Google Shape;2710;p104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1" name="Google Shape;2711;p104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2" name="Google Shape;2712;p104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3" name="Google Shape;2713;p104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4" name="Google Shape;2714;p104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5" name="Google Shape;2715;p104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6" name="Google Shape;2716;p104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7" name="Google Shape;2717;p104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8" name="Google Shape;2718;p104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19" name="Google Shape;2719;p104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0" name="Google Shape;2720;p104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1" name="Google Shape;2721;p104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22" name="Google Shape;2722;p104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6" name="Shape 2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7" name="Google Shape;2727;p105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p106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3" name="Google Shape;2733;p106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4" name="Google Shape;2734;p106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5" name="Google Shape;2735;p106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6" name="Google Shape;2736;p106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7" name="Google Shape;2737;p106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8" name="Google Shape;2738;p106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39" name="Google Shape;2739;p106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0" name="Google Shape;2740;p106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1" name="Google Shape;2741;p106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2" name="Google Shape;2742;p106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3" name="Google Shape;2743;p106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4" name="Google Shape;2744;p106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5" name="Google Shape;2745;p106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6" name="Google Shape;2746;p106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7" name="Google Shape;2747;p106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8" name="Google Shape;2748;p106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49" name="Google Shape;2749;p106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0" name="Google Shape;2750;p106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1" name="Google Shape;2751;p106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2" name="Google Shape;2752;p106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3" name="Google Shape;2753;p106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4" name="Google Shape;2754;p106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106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6" name="Google Shape;2756;p106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106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8" name="Google Shape;2758;p106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59" name="Google Shape;2759;p106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0" name="Google Shape;2760;p106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1" name="Google Shape;2761;p106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2" name="Google Shape;2762;p106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3" name="Google Shape;2763;p106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4" name="Google Shape;2764;p106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5" name="Google Shape;2765;p106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6" name="Google Shape;2766;p106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7" name="Google Shape;2767;p106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8" name="Google Shape;2768;p106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9" name="Google Shape;2769;p106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0" name="Google Shape;2770;p106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106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2" name="Google Shape;2772;p106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3" name="Google Shape;2773;p106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4" name="Google Shape;2774;p106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5" name="Google Shape;2775;p106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6" name="Google Shape;2776;p106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7" name="Google Shape;2777;p106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8" name="Google Shape;2778;p106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9" name="Google Shape;2779;p106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0" name="Google Shape;2780;p106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1" name="Google Shape;2781;p106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2" name="Google Shape;2782;p106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3" name="Google Shape;2783;p106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4" name="Google Shape;2784;p106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5" name="Google Shape;2785;p106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6" name="Google Shape;2786;p106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7" name="Google Shape;2787;p106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8" name="Google Shape;2788;p106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89" name="Google Shape;2789;p106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0" name="Google Shape;2790;p106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1" name="Google Shape;2791;p106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5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p107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7" name="Google Shape;2797;p107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98" name="Google Shape;2798;p107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9" name="Google Shape;2799;p107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0" name="Google Shape;2800;p107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1" name="Google Shape;2801;p10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2" name="Google Shape;2802;p10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3" name="Google Shape;2803;p10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4" name="Google Shape;2804;p10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05" name="Google Shape;2805;p10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9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10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1" name="Google Shape;2811;p10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2" name="Google Shape;2812;p10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3" name="Google Shape;2813;p10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4" name="Google Shape;2814;p10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5" name="Google Shape;2815;p10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6" name="Google Shape;2816;p10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7" name="Google Shape;2817;p10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8" name="Google Shape;2818;p10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19" name="Google Shape;2819;p10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3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4" name="Google Shape;2824;p10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5" name="Google Shape;2825;p10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6" name="Google Shape;2826;p10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7" name="Google Shape;2827;p10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8" name="Google Shape;2828;p10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29" name="Google Shape;2829;p10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0" name="Google Shape;2830;p10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1" name="Google Shape;2831;p10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2" name="Google Shape;2832;p10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3" name="Google Shape;2833;p10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7" name="Shape 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Google Shape;2838;p11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39" name="Google Shape;2839;p11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0" name="Google Shape;2840;p11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1" name="Google Shape;2841;p11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2" name="Google Shape;2842;p11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3" name="Google Shape;2843;p11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4" name="Google Shape;2844;p11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5" name="Google Shape;2845;p11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6" name="Google Shape;2846;p11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7" name="Google Shape;2847;p11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Google Shape;2852;p11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3" name="Google Shape;2853;p11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4" name="Google Shape;2854;p11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5" name="Google Shape;2855;p11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6" name="Google Shape;2856;p11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7" name="Google Shape;2857;p11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8" name="Google Shape;2858;p11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59" name="Google Shape;2859;p11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0" name="Google Shape;2860;p11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1" name="Google Shape;2861;p11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5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p112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67" name="Google Shape;2867;p112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8" name="Google Shape;2868;p112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9" name="Google Shape;2869;p112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0" name="Google Shape;2870;p112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1" name="Google Shape;2871;p112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2" name="Google Shape;2872;p112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3" name="Google Shape;2873;p112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4" name="Google Shape;2874;p112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5" name="Google Shape;2875;p112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6" name="Google Shape;2876;p112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77" name="Google Shape;2877;p112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8" name="Google Shape;2878;p112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9" name="Google Shape;2879;p112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0" name="Google Shape;2880;p112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1" name="Google Shape;2881;p112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2" name="Google Shape;2882;p112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3" name="Google Shape;2883;p112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84" name="Google Shape;2884;p112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8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113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3" name="Shape 2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4" name="Google Shape;2894;p11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5" name="Google Shape;2895;p11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6" name="Google Shape;2896;p11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7" name="Google Shape;2897;p11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8" name="Google Shape;2898;p11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99" name="Google Shape;2899;p11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0" name="Google Shape;2900;p11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1" name="Google Shape;2901;p11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2" name="Google Shape;2902;p11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3" name="Google Shape;2903;p11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4" name="Google Shape;2904;p11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5" name="Google Shape;2905;p11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6" name="Google Shape;2906;p11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7" name="Google Shape;2907;p11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8" name="Google Shape;2908;p11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09" name="Google Shape;2909;p11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0" name="Google Shape;2910;p11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1" name="Google Shape;2911;p11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2" name="Google Shape;2912;p11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3" name="Google Shape;2913;p11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4" name="Google Shape;2914;p11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5" name="Google Shape;2915;p11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6" name="Google Shape;2916;p11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7" name="Google Shape;2917;p11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8" name="Google Shape;2918;p11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19" name="Google Shape;2919;p11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0" name="Google Shape;2920;p11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1" name="Google Shape;2921;p11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2" name="Google Shape;2922;p11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3" name="Google Shape;2923;p11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4" name="Google Shape;2924;p11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5" name="Google Shape;2925;p11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6" name="Google Shape;2926;p11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7" name="Google Shape;2927;p11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8" name="Google Shape;2928;p11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29" name="Google Shape;2929;p11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0" name="Google Shape;2930;p11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1" name="Google Shape;2931;p11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2" name="Google Shape;2932;p11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3" name="Google Shape;2933;p11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4" name="Google Shape;2934;p11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5" name="Google Shape;2935;p11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6" name="Google Shape;2936;p11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7" name="Google Shape;2937;p11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8" name="Google Shape;2938;p11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39" name="Google Shape;2939;p11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0" name="Google Shape;2940;p11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1" name="Google Shape;2941;p11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2" name="Google Shape;2942;p11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3" name="Google Shape;2943;p11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4" name="Google Shape;2944;p11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5" name="Google Shape;2945;p11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6" name="Google Shape;2946;p11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7" name="Google Shape;2947;p11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8" name="Google Shape;2948;p11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49" name="Google Shape;2949;p11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0" name="Google Shape;2950;p11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1" name="Google Shape;2951;p11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2" name="Google Shape;2952;p11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3" name="Google Shape;2953;p11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7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11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59" name="Google Shape;2959;p11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0" name="Google Shape;2960;p11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1" name="Google Shape;2961;p11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2" name="Google Shape;2962;p11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3" name="Google Shape;2963;p11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4" name="Google Shape;2964;p11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5" name="Google Shape;2965;p11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6" name="Google Shape;2966;p11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7" name="Google Shape;2967;p11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1" name="Shape 2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Google Shape;2972;p11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3" name="Google Shape;2973;p11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4" name="Google Shape;2974;p11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5" name="Google Shape;2975;p11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6" name="Google Shape;2976;p11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7" name="Google Shape;2977;p1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8" name="Google Shape;2978;p1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79" name="Google Shape;2979;p1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0" name="Google Shape;2980;p1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1" name="Google Shape;2981;p1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5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p1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7" name="Google Shape;2987;p1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88" name="Google Shape;2988;p1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9" name="Google Shape;2989;p1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0" name="Google Shape;2990;p1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1" name="Google Shape;2991;p1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2" name="Google Shape;2992;p1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3" name="Google Shape;2993;p1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4" name="Google Shape;2994;p1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95" name="Google Shape;2995;p1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9" name="Shape 2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Google Shape;3000;p1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1" name="Google Shape;3001;p1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2" name="Google Shape;3002;p1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3" name="Google Shape;3003;p1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4" name="Google Shape;3004;p1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5" name="Google Shape;3005;p1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6" name="Google Shape;3006;p1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7" name="Google Shape;3007;p1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8" name="Google Shape;3008;p1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09" name="Google Shape;3009;p1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p11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15" name="Google Shape;3015;p11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16" name="Google Shape;3016;p11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7" name="Google Shape;3017;p11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8" name="Google Shape;3018;p11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19" name="Google Shape;3019;p1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20" name="Google Shape;3020;p1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21" name="Google Shape;3021;p1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22" name="Google Shape;3022;p1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23" name="Google Shape;3023;p1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7" name="Shape 3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8" name="Google Shape;3028;p12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29" name="Google Shape;3029;p12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0" name="Google Shape;3030;p12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1" name="Google Shape;3031;p12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2" name="Google Shape;3032;p12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3" name="Google Shape;3033;p12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4" name="Google Shape;3034;p12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5" name="Google Shape;3035;p12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6" name="Google Shape;3036;p12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7" name="Google Shape;3037;p12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8" name="Google Shape;3038;p12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9" name="Google Shape;3039;p12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0" name="Google Shape;3040;p12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1" name="Google Shape;3041;p12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42" name="Google Shape;3042;p12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43" name="Google Shape;3043;p12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44" name="Google Shape;3044;p12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45" name="Google Shape;3045;p12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46" name="Google Shape;3046;p12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0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Google Shape;3051;p12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5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9" name="Shape 3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0" name="Google Shape;3060;p123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1" name="Google Shape;3061;p123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2" name="Google Shape;3062;p123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3" name="Google Shape;3063;p123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4" name="Google Shape;3064;p123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5" name="Google Shape;3065;p123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6" name="Google Shape;3066;p123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7" name="Google Shape;3067;p123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8" name="Google Shape;3068;p123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69" name="Google Shape;3069;p123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0" name="Google Shape;3070;p123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1" name="Google Shape;3071;p123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2" name="Google Shape;3072;p123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3" name="Google Shape;3073;p123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4" name="Google Shape;3074;p123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5" name="Google Shape;3075;p123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6" name="Google Shape;3076;p123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7" name="Google Shape;3077;p123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8" name="Google Shape;3078;p123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79" name="Google Shape;3079;p123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0" name="Google Shape;3080;p123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1" name="Google Shape;3081;p123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2" name="Google Shape;3082;p123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3" name="Google Shape;3083;p123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4" name="Google Shape;3084;p123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5" name="Google Shape;3085;p123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6" name="Google Shape;3086;p123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7" name="Google Shape;3087;p123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8" name="Google Shape;3088;p123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89" name="Google Shape;3089;p123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0" name="Google Shape;3090;p123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1" name="Google Shape;3091;p123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2" name="Google Shape;3092;p123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3" name="Google Shape;3093;p123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4" name="Google Shape;3094;p123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5" name="Google Shape;3095;p123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6" name="Google Shape;3096;p123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7" name="Google Shape;3097;p123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8" name="Google Shape;3098;p123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9" name="Google Shape;3099;p123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0" name="Google Shape;3100;p123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1" name="Google Shape;3101;p123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2" name="Google Shape;3102;p123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3" name="Google Shape;3103;p123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04" name="Google Shape;3104;p123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8" name="Shape 3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Google Shape;3109;p124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0" name="Google Shape;3110;p124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1" name="Google Shape;3111;p124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2" name="Google Shape;3112;p124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3" name="Google Shape;3113;p124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4" name="Google Shape;3114;p124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5" name="Google Shape;3115;p124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6" name="Google Shape;3116;p124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7" name="Google Shape;3117;p124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8" name="Google Shape;3118;p124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19" name="Google Shape;3119;p124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0" name="Google Shape;3120;p124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1" name="Google Shape;3121;p124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2" name="Google Shape;3122;p124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6" name="Shape 3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Google Shape;3127;p12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8" name="Google Shape;3128;p12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9" name="Google Shape;3129;p12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0" name="Google Shape;3130;p12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1" name="Google Shape;3131;p12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2" name="Google Shape;3132;p12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3" name="Google Shape;3133;p12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4" name="Google Shape;3134;p12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5" name="Google Shape;3135;p12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6" name="Google Shape;3136;p12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7" name="Google Shape;3137;p12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8" name="Google Shape;3138;p12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39" name="Google Shape;3139;p12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0" name="Google Shape;3140;p12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1" name="Google Shape;3141;p12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2" name="Google Shape;3142;p12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3" name="Google Shape;3143;p12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4" name="Google Shape;3144;p12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5" name="Google Shape;3145;p12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6" name="Google Shape;3146;p12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7" name="Google Shape;3147;p12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8" name="Google Shape;3148;p12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49" name="Google Shape;3149;p12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0" name="Google Shape;3150;p12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1" name="Google Shape;3151;p12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2" name="Google Shape;3152;p12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3" name="Google Shape;3153;p12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4" name="Google Shape;3154;p12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5" name="Google Shape;3155;p12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6" name="Google Shape;3156;p12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7" name="Google Shape;3157;p12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8" name="Google Shape;3158;p12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59" name="Google Shape;3159;p12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0" name="Google Shape;3160;p12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1" name="Google Shape;3161;p12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2" name="Google Shape;3162;p12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3" name="Google Shape;3163;p12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4" name="Google Shape;3164;p12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5" name="Google Shape;3165;p12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66" name="Google Shape;3166;p12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0" name="Shape 3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1" name="Google Shape;3171;p126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2" name="Google Shape;3172;p126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3" name="Google Shape;3173;p126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4" name="Google Shape;3174;p126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5" name="Google Shape;3175;p126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6" name="Google Shape;3176;p126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7" name="Google Shape;3177;p126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8" name="Google Shape;3178;p126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79" name="Google Shape;3179;p126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0" name="Google Shape;3180;p126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1" name="Google Shape;3181;p126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2" name="Google Shape;3182;p126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3" name="Google Shape;3183;p126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4" name="Google Shape;3184;p126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5" name="Google Shape;3185;p126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6" name="Google Shape;3186;p126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7" name="Google Shape;3187;p126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8" name="Google Shape;3188;p126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89" name="Google Shape;3189;p126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0" name="Google Shape;3190;p126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1" name="Google Shape;3191;p126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2" name="Google Shape;3192;p126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3" name="Google Shape;3193;p126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4" name="Google Shape;3194;p126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5" name="Google Shape;3195;p126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6" name="Google Shape;3196;p126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7" name="Google Shape;3197;p126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8" name="Google Shape;3198;p126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99" name="Google Shape;3199;p126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0" name="Google Shape;3200;p126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1" name="Google Shape;3201;p126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2" name="Google Shape;3202;p126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3" name="Google Shape;3203;p126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4" name="Google Shape;3204;p126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5" name="Google Shape;3205;p126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6" name="Google Shape;3206;p126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7" name="Google Shape;3207;p126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8" name="Google Shape;3208;p126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09" name="Google Shape;3209;p126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0" name="Google Shape;3210;p126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1" name="Google Shape;3211;p126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2" name="Google Shape;3212;p126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3" name="Google Shape;3213;p126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4" name="Google Shape;3214;p126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5" name="Google Shape;3215;p126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6" name="Google Shape;3216;p126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7" name="Google Shape;3217;p126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8" name="Google Shape;3218;p126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19" name="Google Shape;3219;p126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0" name="Google Shape;3220;p126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1" name="Google Shape;3221;p126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2" name="Google Shape;3222;p126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3" name="Google Shape;3223;p126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4" name="Google Shape;3224;p126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5" name="Google Shape;3225;p126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6" name="Google Shape;3226;p126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7" name="Google Shape;3227;p126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8" name="Google Shape;3228;p126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29" name="Google Shape;3229;p126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30" name="Google Shape;3230;p126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4" name="Shape 3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" name="Google Shape;3235;p127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36" name="Google Shape;3236;p127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37" name="Google Shape;3237;p127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8" name="Google Shape;3238;p127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9" name="Google Shape;3239;p127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40" name="Google Shape;3240;p12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41" name="Google Shape;3241;p12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42" name="Google Shape;3242;p12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43" name="Google Shape;3243;p12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44" name="Google Shape;3244;p12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8" name="Shape 3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Google Shape;3249;p12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0" name="Google Shape;3250;p12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1" name="Google Shape;3251;p12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2" name="Google Shape;3252;p12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3" name="Google Shape;3253;p12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4" name="Google Shape;3254;p12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5" name="Google Shape;3255;p12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6" name="Google Shape;3256;p12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7" name="Google Shape;3257;p12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58" name="Google Shape;3258;p12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2" name="Shape 3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3" name="Google Shape;3263;p12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4" name="Google Shape;3264;p12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5" name="Google Shape;3265;p12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6" name="Google Shape;3266;p12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7" name="Google Shape;3267;p12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8" name="Google Shape;3268;p12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69" name="Google Shape;3269;p12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70" name="Google Shape;3270;p12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71" name="Google Shape;3271;p12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72" name="Google Shape;3272;p12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6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p13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78" name="Google Shape;3278;p13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79" name="Google Shape;3279;p13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0" name="Google Shape;3280;p13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1" name="Google Shape;3281;p13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82" name="Google Shape;3282;p13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83" name="Google Shape;3283;p13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84" name="Google Shape;3284;p13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85" name="Google Shape;3285;p13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86" name="Google Shape;3286;p13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0" name="Shape 3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1" name="Google Shape;3291;p13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2" name="Google Shape;3292;p13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3" name="Google Shape;3293;p13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4" name="Google Shape;3294;p13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5" name="Google Shape;3295;p13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6" name="Google Shape;3296;p13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7" name="Google Shape;3297;p13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8" name="Google Shape;3298;p13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299" name="Google Shape;3299;p13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00" name="Google Shape;3300;p13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4" name="Shape 3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5" name="Google Shape;3305;p132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06" name="Google Shape;3306;p132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7" name="Google Shape;3307;p132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8" name="Google Shape;3308;p132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09" name="Google Shape;3309;p132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0" name="Google Shape;3310;p132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1" name="Google Shape;3311;p132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2" name="Google Shape;3312;p132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3" name="Google Shape;3313;p132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4" name="Google Shape;3314;p132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5" name="Google Shape;3315;p132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6" name="Google Shape;3316;p132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7" name="Google Shape;3317;p132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8" name="Google Shape;3318;p132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19" name="Google Shape;3319;p132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20" name="Google Shape;3320;p132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21" name="Google Shape;3321;p132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22" name="Google Shape;3322;p132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23" name="Google Shape;3323;p132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7" name="Shape 3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" name="Google Shape;3328;p133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2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3" name="Google Shape;3333;p13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4" name="Google Shape;3334;p13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5" name="Google Shape;3335;p13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6" name="Google Shape;3336;p13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7" name="Google Shape;3337;p13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8" name="Google Shape;3338;p13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39" name="Google Shape;3339;p13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0" name="Google Shape;3340;p13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1" name="Google Shape;3341;p13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2" name="Google Shape;3342;p13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3" name="Google Shape;3343;p13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4" name="Google Shape;3344;p13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5" name="Google Shape;3345;p13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6" name="Google Shape;3346;p13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7" name="Google Shape;3347;p13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8" name="Google Shape;3348;p13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49" name="Google Shape;3349;p13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0" name="Google Shape;3350;p13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1" name="Google Shape;3351;p13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2" name="Google Shape;3352;p13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3" name="Google Shape;3353;p13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4" name="Google Shape;3354;p13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5" name="Google Shape;3355;p13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6" name="Google Shape;3356;p13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7" name="Google Shape;3357;p13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8" name="Google Shape;3358;p13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59" name="Google Shape;3359;p13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0" name="Google Shape;3360;p13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1" name="Google Shape;3361;p13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2" name="Google Shape;3362;p13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3" name="Google Shape;3363;p13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4" name="Google Shape;3364;p13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5" name="Google Shape;3365;p13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6" name="Google Shape;3366;p13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7" name="Google Shape;3367;p13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8" name="Google Shape;3368;p13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69" name="Google Shape;3369;p13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0" name="Google Shape;3370;p13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1" name="Google Shape;3371;p13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2" name="Google Shape;3372;p13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3" name="Google Shape;3373;p13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4" name="Google Shape;3374;p13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5" name="Google Shape;3375;p13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6" name="Google Shape;3376;p13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7" name="Google Shape;3377;p13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8" name="Google Shape;3378;p13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79" name="Google Shape;3379;p13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0" name="Google Shape;3380;p13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1" name="Google Shape;3381;p13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2" name="Google Shape;3382;p13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3" name="Google Shape;3383;p13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4" name="Google Shape;3384;p13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5" name="Google Shape;3385;p13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6" name="Google Shape;3386;p13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7" name="Google Shape;3387;p13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8" name="Google Shape;3388;p13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89" name="Google Shape;3389;p13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90" name="Google Shape;3390;p13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91" name="Google Shape;3391;p13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92" name="Google Shape;3392;p13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6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7" name="Google Shape;3397;p13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98" name="Google Shape;3398;p13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399" name="Google Shape;3399;p13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0" name="Google Shape;3400;p13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1" name="Google Shape;3401;p13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02" name="Google Shape;3402;p13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03" name="Google Shape;3403;p13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04" name="Google Shape;3404;p13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05" name="Google Shape;3405;p13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06" name="Google Shape;3406;p13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0" name="Shape 3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1" name="Google Shape;3411;p13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2" name="Google Shape;3412;p13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3" name="Google Shape;3413;p13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4" name="Google Shape;3414;p13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5" name="Google Shape;3415;p13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6" name="Google Shape;3416;p13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7" name="Google Shape;3417;p13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8" name="Google Shape;3418;p13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9" name="Google Shape;3419;p13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20" name="Google Shape;3420;p13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4" name="Shape 3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5" name="Google Shape;3425;p13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26" name="Google Shape;3426;p13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27" name="Google Shape;3427;p13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8" name="Google Shape;3428;p13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9" name="Google Shape;3429;p13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0" name="Google Shape;3430;p13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1" name="Google Shape;3431;p13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2" name="Google Shape;3432;p13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3" name="Google Shape;3433;p13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34" name="Google Shape;3434;p13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8" name="Shape 3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9" name="Google Shape;3439;p13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0" name="Google Shape;3440;p13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1" name="Google Shape;3441;p13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2" name="Google Shape;3442;p13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3" name="Google Shape;3443;p13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4" name="Google Shape;3444;p13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5" name="Google Shape;3445;p13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6" name="Google Shape;3446;p13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7" name="Google Shape;3447;p13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48" name="Google Shape;3448;p13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2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p13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54" name="Google Shape;3454;p13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55" name="Google Shape;3455;p13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6" name="Google Shape;3456;p13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7" name="Google Shape;3457;p13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58" name="Google Shape;3458;p13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59" name="Google Shape;3459;p13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0" name="Google Shape;3460;p13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1" name="Google Shape;3461;p13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2" name="Google Shape;3462;p13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6" name="Shape 3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7" name="Google Shape;3467;p14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68" name="Google Shape;3468;p14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9" name="Google Shape;3469;p14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0" name="Google Shape;3470;p14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1" name="Google Shape;3471;p14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2" name="Google Shape;3472;p14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3" name="Google Shape;3473;p14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4" name="Google Shape;3474;p14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5" name="Google Shape;3475;p14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6" name="Google Shape;3476;p14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7" name="Google Shape;3477;p14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78" name="Google Shape;3478;p14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9" name="Google Shape;3479;p14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0" name="Google Shape;3480;p14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81" name="Google Shape;3481;p14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82" name="Google Shape;3482;p14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83" name="Google Shape;3483;p14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84" name="Google Shape;3484;p14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85" name="Google Shape;3485;p14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9" name="Shape 3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0" name="Google Shape;3490;p14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4" name="Shape 3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5" name="Google Shape;3495;p14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96" name="Google Shape;3496;p14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97" name="Google Shape;3497;p14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98" name="Google Shape;3498;p14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99" name="Google Shape;3499;p14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0" name="Google Shape;3500;p14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1" name="Google Shape;3501;p14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2" name="Google Shape;3502;p14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3" name="Google Shape;3503;p14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4" name="Google Shape;3504;p14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5" name="Google Shape;3505;p14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6" name="Google Shape;3506;p14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7" name="Google Shape;3507;p14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8" name="Google Shape;3508;p14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09" name="Google Shape;3509;p14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0" name="Google Shape;3510;p14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1" name="Google Shape;3511;p14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2" name="Google Shape;3512;p14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3" name="Google Shape;3513;p14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4" name="Google Shape;3514;p14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5" name="Google Shape;3515;p14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6" name="Google Shape;3516;p14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7" name="Google Shape;3517;p14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8" name="Google Shape;3518;p14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19" name="Google Shape;3519;p14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0" name="Google Shape;3520;p14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1" name="Google Shape;3521;p14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2" name="Google Shape;3522;p14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3" name="Google Shape;3523;p14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4" name="Google Shape;3524;p14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5" name="Google Shape;3525;p14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6" name="Google Shape;3526;p14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7" name="Google Shape;3527;p14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8" name="Google Shape;3528;p14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29" name="Google Shape;3529;p14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0" name="Google Shape;3530;p14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1" name="Google Shape;3531;p14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2" name="Google Shape;3532;p14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3" name="Google Shape;3533;p14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4" name="Google Shape;3534;p14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5" name="Google Shape;3535;p14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6" name="Google Shape;3536;p14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7" name="Google Shape;3537;p14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8" name="Google Shape;3538;p14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39" name="Google Shape;3539;p14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0" name="Google Shape;3540;p14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1" name="Google Shape;3541;p14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2" name="Google Shape;3542;p14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3" name="Google Shape;3543;p14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4" name="Google Shape;3544;p14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5" name="Google Shape;3545;p14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6" name="Google Shape;3546;p14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7" name="Google Shape;3547;p14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8" name="Google Shape;3548;p14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49" name="Google Shape;3549;p14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0" name="Google Shape;3550;p14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1" name="Google Shape;3551;p14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2" name="Google Shape;3552;p14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3" name="Google Shape;3553;p14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54" name="Google Shape;3554;p14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8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9" name="Google Shape;3559;p14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0" name="Google Shape;3560;p14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1" name="Google Shape;3561;p14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2" name="Google Shape;3562;p14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3" name="Google Shape;3563;p14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4" name="Google Shape;3564;p14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5" name="Google Shape;3565;p14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6" name="Google Shape;3566;p14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7" name="Google Shape;3567;p14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68" name="Google Shape;3568;p14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2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" name="Google Shape;3573;p14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74" name="Google Shape;3574;p14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75" name="Google Shape;3575;p14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6" name="Google Shape;3576;p14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7" name="Google Shape;3577;p14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78" name="Google Shape;3578;p14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79" name="Google Shape;3579;p14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80" name="Google Shape;3580;p14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81" name="Google Shape;3581;p14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82" name="Google Shape;3582;p14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6" name="Shape 3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" name="Google Shape;3587;p14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88" name="Google Shape;3588;p14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89" name="Google Shape;3589;p14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0" name="Google Shape;3590;p14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1" name="Google Shape;3591;p14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92" name="Google Shape;3592;p14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93" name="Google Shape;3593;p14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94" name="Google Shape;3594;p14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95" name="Google Shape;3595;p14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596" name="Google Shape;3596;p14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0" name="Shape 3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1" name="Google Shape;3601;p14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2" name="Google Shape;3602;p14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3" name="Google Shape;3603;p14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4" name="Google Shape;3604;p14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5" name="Google Shape;3605;p14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6" name="Google Shape;3606;p14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7" name="Google Shape;3607;p14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8" name="Google Shape;3608;p14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09" name="Google Shape;3609;p14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10" name="Google Shape;3610;p14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4" name="Shape 3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5" name="Google Shape;3615;p14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16" name="Google Shape;3616;p14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17" name="Google Shape;3617;p14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8" name="Google Shape;3618;p14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9" name="Google Shape;3619;p14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20" name="Google Shape;3620;p14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21" name="Google Shape;3621;p14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22" name="Google Shape;3622;p14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23" name="Google Shape;3623;p14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24" name="Google Shape;3624;p14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8" name="Shape 3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9" name="Google Shape;3629;p14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0" name="Google Shape;3630;p14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1" name="Google Shape;3631;p14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2" name="Google Shape;3632;p14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3" name="Google Shape;3633;p14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4" name="Google Shape;3634;p14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5" name="Google Shape;3635;p14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6" name="Google Shape;3636;p14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7" name="Google Shape;3637;p14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8" name="Google Shape;3638;p14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39" name="Google Shape;3639;p14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0" name="Google Shape;3640;p14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1" name="Google Shape;3641;p14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2" name="Google Shape;3642;p14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3" name="Google Shape;3643;p14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4" name="Google Shape;3644;p14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5" name="Google Shape;3645;p14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6" name="Google Shape;3646;p14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47" name="Google Shape;3647;p14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1" name="Shape 3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2" name="Google Shape;3652;p14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6" name="Shape 3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7" name="Google Shape;3657;p15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58" name="Google Shape;3658;p15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59" name="Google Shape;3659;p15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0" name="Google Shape;3660;p15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1" name="Google Shape;3661;p15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2" name="Google Shape;3662;p15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3" name="Google Shape;3663;p15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4" name="Google Shape;3664;p15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5" name="Google Shape;3665;p15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6" name="Google Shape;3666;p15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7" name="Google Shape;3667;p15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8" name="Google Shape;3668;p15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69" name="Google Shape;3669;p15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0" name="Google Shape;3670;p15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1" name="Google Shape;3671;p15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2" name="Google Shape;3672;p15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3" name="Google Shape;3673;p15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4" name="Google Shape;3674;p15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5" name="Google Shape;3675;p15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6" name="Google Shape;3676;p15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7" name="Google Shape;3677;p15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8" name="Google Shape;3678;p15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79" name="Google Shape;3679;p15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0" name="Google Shape;3680;p15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1" name="Google Shape;3681;p15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2" name="Google Shape;3682;p15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3" name="Google Shape;3683;p15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4" name="Google Shape;3684;p15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5" name="Google Shape;3685;p15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6" name="Google Shape;3686;p15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7" name="Google Shape;3687;p15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8" name="Google Shape;3688;p15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89" name="Google Shape;3689;p15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0" name="Google Shape;3690;p15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1" name="Google Shape;3691;p15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2" name="Google Shape;3692;p15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3" name="Google Shape;3693;p15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4" name="Google Shape;3694;p15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5" name="Google Shape;3695;p15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6" name="Google Shape;3696;p15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7" name="Google Shape;3697;p15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8" name="Google Shape;3698;p15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699" name="Google Shape;3699;p15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0" name="Google Shape;3700;p15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1" name="Google Shape;3701;p15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2" name="Google Shape;3702;p15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3" name="Google Shape;3703;p15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4" name="Google Shape;3704;p15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5" name="Google Shape;3705;p15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6" name="Google Shape;3706;p15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7" name="Google Shape;3707;p15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8" name="Google Shape;3708;p15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09" name="Google Shape;3709;p15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0" name="Google Shape;3710;p15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1" name="Google Shape;3711;p15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2" name="Google Shape;3712;p15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3" name="Google Shape;3713;p15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4" name="Google Shape;3714;p15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5" name="Google Shape;3715;p15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16" name="Google Shape;3716;p15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0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Google Shape;3721;p15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2" name="Google Shape;3722;p15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3" name="Google Shape;3723;p15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4" name="Google Shape;3724;p15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5" name="Google Shape;3725;p15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6" name="Google Shape;3726;p15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7" name="Google Shape;3727;p15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8" name="Google Shape;3728;p15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9" name="Google Shape;3729;p15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30" name="Google Shape;3730;p15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4" name="Shape 3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5" name="Google Shape;3735;p15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36" name="Google Shape;3736;p15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37" name="Google Shape;3737;p15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8" name="Google Shape;3738;p15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9" name="Google Shape;3739;p15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40" name="Google Shape;3740;p15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41" name="Google Shape;3741;p15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42" name="Google Shape;3742;p15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43" name="Google Shape;3743;p15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44" name="Google Shape;3744;p15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8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15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0" name="Google Shape;3750;p15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1" name="Google Shape;3751;p15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2" name="Google Shape;3752;p15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3" name="Google Shape;3753;p15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4" name="Google Shape;3754;p15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5" name="Google Shape;3755;p15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6" name="Google Shape;3756;p15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7" name="Google Shape;3757;p15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58" name="Google Shape;3758;p15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2" name="Shape 3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3" name="Google Shape;3763;p15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64" name="Google Shape;3764;p15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65" name="Google Shape;3765;p15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6" name="Google Shape;3766;p15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7" name="Google Shape;3767;p15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68" name="Google Shape;3768;p15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69" name="Google Shape;3769;p15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0" name="Google Shape;3770;p15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1" name="Google Shape;3771;p15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2" name="Google Shape;3772;p15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6" name="Shape 3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7" name="Google Shape;3777;p15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8" name="Google Shape;3778;p15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79" name="Google Shape;3779;p15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0" name="Google Shape;3780;p15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1" name="Google Shape;3781;p15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82" name="Google Shape;3782;p15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83" name="Google Shape;3783;p15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84" name="Google Shape;3784;p15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85" name="Google Shape;3785;p15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86" name="Google Shape;3786;p15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0" name="Shape 3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" name="Google Shape;3791;p15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2" name="Google Shape;3792;p15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3" name="Google Shape;3793;p15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4" name="Google Shape;3794;p15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5" name="Google Shape;3795;p15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6" name="Google Shape;3796;p15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7" name="Google Shape;3797;p15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8" name="Google Shape;3798;p15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99" name="Google Shape;3799;p15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0" name="Google Shape;3800;p15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1" name="Google Shape;3801;p15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2" name="Google Shape;3802;p15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3" name="Google Shape;3803;p15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4" name="Google Shape;3804;p15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5" name="Google Shape;3805;p15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6" name="Google Shape;3806;p15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7" name="Google Shape;3807;p15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8" name="Google Shape;3808;p15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09" name="Google Shape;3809;p15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3" name="Shape 3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4" name="Google Shape;3814;p15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8" name="Shape 3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" name="Google Shape;3819;p158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0" name="Google Shape;3820;p158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1" name="Google Shape;3821;p158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2" name="Google Shape;3822;p158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3" name="Google Shape;3823;p158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4" name="Google Shape;3824;p158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5" name="Google Shape;3825;p158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6" name="Google Shape;3826;p158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7" name="Google Shape;3827;p158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8" name="Google Shape;3828;p158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29" name="Google Shape;3829;p158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0" name="Google Shape;3830;p158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1" name="Google Shape;3831;p158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2" name="Google Shape;3832;p158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3" name="Google Shape;3833;p158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4" name="Google Shape;3834;p158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5" name="Google Shape;3835;p158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6" name="Google Shape;3836;p158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7" name="Google Shape;3837;p158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8" name="Google Shape;3838;p158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39" name="Google Shape;3839;p158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0" name="Google Shape;3840;p158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1" name="Google Shape;3841;p158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2" name="Google Shape;3842;p158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3" name="Google Shape;3843;p158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4" name="Google Shape;3844;p158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5" name="Google Shape;3845;p158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6" name="Google Shape;3846;p158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7" name="Google Shape;3847;p158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8" name="Google Shape;3848;p158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49" name="Google Shape;3849;p158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0" name="Google Shape;3850;p158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1" name="Google Shape;3851;p158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2" name="Google Shape;3852;p158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3" name="Google Shape;3853;p158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4" name="Google Shape;3854;p158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5" name="Google Shape;3855;p158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6" name="Google Shape;3856;p158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7" name="Google Shape;3857;p158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58" name="Google Shape;3858;p158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2" name="Shape 3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3" name="Google Shape;3863;p159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4" name="Google Shape;3864;p159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5" name="Google Shape;3865;p159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6" name="Google Shape;3866;p159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7" name="Google Shape;3867;p159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8" name="Google Shape;3868;p159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69" name="Google Shape;3869;p159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0" name="Google Shape;3870;p159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1" name="Google Shape;3871;p159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2" name="Google Shape;3872;p159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3" name="Google Shape;3873;p159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4" name="Google Shape;3874;p159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5" name="Google Shape;3875;p159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6" name="Google Shape;3876;p159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7" name="Google Shape;3877;p159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8" name="Google Shape;3878;p159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79" name="Google Shape;3879;p159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0" name="Google Shape;3880;p159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1" name="Google Shape;3881;p159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2" name="Google Shape;3882;p159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3" name="Google Shape;3883;p159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4" name="Google Shape;3884;p159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5" name="Google Shape;3885;p159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6" name="Google Shape;3886;p159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7" name="Google Shape;3887;p159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8" name="Google Shape;3888;p159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89" name="Google Shape;3889;p159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0" name="Google Shape;3890;p159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1" name="Google Shape;3891;p159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2" name="Google Shape;3892;p159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3" name="Google Shape;3893;p159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4" name="Google Shape;3894;p159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5" name="Google Shape;3895;p159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6" name="Google Shape;3896;p159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7" name="Google Shape;3897;p159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8" name="Google Shape;3898;p159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899" name="Google Shape;3899;p159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0" name="Google Shape;3900;p159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1" name="Google Shape;3901;p159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2" name="Google Shape;3902;p159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3" name="Google Shape;3903;p159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4" name="Google Shape;3904;p159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5" name="Google Shape;3905;p159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6" name="Google Shape;3906;p159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7" name="Google Shape;3907;p159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8" name="Google Shape;3908;p159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09" name="Google Shape;3909;p159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0" name="Google Shape;3910;p159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1" name="Google Shape;3911;p159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2" name="Google Shape;3912;p159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3" name="Google Shape;3913;p159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4" name="Google Shape;3914;p159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5" name="Google Shape;3915;p159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6" name="Google Shape;3916;p159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7" name="Google Shape;3917;p159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8" name="Google Shape;3918;p159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19" name="Google Shape;3919;p159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0" name="Google Shape;3920;p159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1" name="Google Shape;3921;p159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2" name="Google Shape;3922;p159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6" name="Shape 3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7" name="Google Shape;3927;p160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8" name="Google Shape;3928;p160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29" name="Google Shape;3929;p160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0" name="Google Shape;3930;p160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1" name="Google Shape;3931;p160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2" name="Google Shape;3932;p16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3" name="Google Shape;3933;p16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4" name="Google Shape;3934;p16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5" name="Google Shape;3935;p16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36" name="Google Shape;3936;p16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0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p16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2" name="Google Shape;3942;p16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3" name="Google Shape;3943;p16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4" name="Google Shape;3944;p16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5" name="Google Shape;3945;p16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6" name="Google Shape;3946;p16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7" name="Google Shape;3947;p16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8" name="Google Shape;3948;p16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49" name="Google Shape;3949;p16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50" name="Google Shape;3950;p16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4" name="Shape 3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5" name="Google Shape;3955;p16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56" name="Google Shape;3956;p16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57" name="Google Shape;3957;p16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8" name="Google Shape;3958;p16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9" name="Google Shape;3959;p16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0" name="Google Shape;3960;p16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1" name="Google Shape;3961;p16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2" name="Google Shape;3962;p16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3" name="Google Shape;3963;p16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64" name="Google Shape;3964;p16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8" name="Shape 3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9" name="Google Shape;3969;p16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0" name="Google Shape;3970;p16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1" name="Google Shape;3971;p16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2" name="Google Shape;3972;p16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3" name="Google Shape;3973;p16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4" name="Google Shape;3974;p16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5" name="Google Shape;3975;p16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6" name="Google Shape;3976;p16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7" name="Google Shape;3977;p16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78" name="Google Shape;3978;p16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2" name="Shape 3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" name="Google Shape;3983;p16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84" name="Google Shape;3984;p16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85" name="Google Shape;3985;p16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6" name="Google Shape;3986;p16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7" name="Google Shape;3987;p16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88" name="Google Shape;3988;p16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89" name="Google Shape;3989;p16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90" name="Google Shape;3990;p16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91" name="Google Shape;3991;p16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92" name="Google Shape;3992;p16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6" name="Shape 3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7" name="Google Shape;3997;p165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98" name="Google Shape;3998;p165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9" name="Google Shape;3999;p165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0" name="Google Shape;4000;p165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1" name="Google Shape;4001;p165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2" name="Google Shape;4002;p165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3" name="Google Shape;4003;p165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4" name="Google Shape;4004;p165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5" name="Google Shape;4005;p165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6" name="Google Shape;4006;p165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7" name="Google Shape;4007;p165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08" name="Google Shape;4008;p165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9" name="Google Shape;4009;p165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0" name="Google Shape;4010;p165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1" name="Google Shape;4011;p165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2" name="Google Shape;4012;p165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3" name="Google Shape;4013;p165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4" name="Google Shape;4014;p165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15" name="Google Shape;4015;p165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9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p166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4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167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26" name="Google Shape;4026;p167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27" name="Google Shape;4027;p167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28" name="Google Shape;4028;p167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29" name="Google Shape;4029;p167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0" name="Google Shape;4030;p167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1" name="Google Shape;4031;p167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2" name="Google Shape;4032;p167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3" name="Google Shape;4033;p167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4" name="Google Shape;4034;p167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5" name="Google Shape;4035;p167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6" name="Google Shape;4036;p167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7" name="Google Shape;4037;p167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8" name="Google Shape;4038;p167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39" name="Google Shape;4039;p167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0" name="Google Shape;4040;p167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1" name="Google Shape;4041;p167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2" name="Google Shape;4042;p167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3" name="Google Shape;4043;p167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4" name="Google Shape;4044;p167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5" name="Google Shape;4045;p167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6" name="Google Shape;4046;p167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7" name="Google Shape;4047;p167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8" name="Google Shape;4048;p167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49" name="Google Shape;4049;p167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0" name="Google Shape;4050;p167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1" name="Google Shape;4051;p167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2" name="Google Shape;4052;p167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3" name="Google Shape;4053;p167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4" name="Google Shape;4054;p167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5" name="Google Shape;4055;p167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6" name="Google Shape;4056;p167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7" name="Google Shape;4057;p167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8" name="Google Shape;4058;p167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59" name="Google Shape;4059;p167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0" name="Google Shape;4060;p167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1" name="Google Shape;4061;p167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2" name="Google Shape;4062;p167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3" name="Google Shape;4063;p167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4" name="Google Shape;4064;p167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5" name="Google Shape;4065;p167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6" name="Google Shape;4066;p167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7" name="Google Shape;4067;p167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8" name="Google Shape;4068;p167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69" name="Google Shape;4069;p167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0" name="Google Shape;4070;p167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1" name="Google Shape;4071;p167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2" name="Google Shape;4072;p167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3" name="Google Shape;4073;p167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4" name="Google Shape;4074;p167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5" name="Google Shape;4075;p167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6" name="Google Shape;4076;p167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7" name="Google Shape;4077;p167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8" name="Google Shape;4078;p167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79" name="Google Shape;4079;p167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0" name="Google Shape;4080;p167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1" name="Google Shape;4081;p167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2" name="Google Shape;4082;p167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3" name="Google Shape;4083;p167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84" name="Google Shape;4084;p167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8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9" name="Google Shape;4089;p168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0" name="Google Shape;4090;p168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1" name="Google Shape;4091;p168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2" name="Google Shape;4092;p168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3" name="Google Shape;4093;p168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4" name="Google Shape;4094;p16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5" name="Google Shape;4095;p16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6" name="Google Shape;4096;p16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7" name="Google Shape;4097;p16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098" name="Google Shape;4098;p16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2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Google Shape;4103;p16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04" name="Google Shape;4104;p16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05" name="Google Shape;4105;p16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6" name="Google Shape;4106;p16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7" name="Google Shape;4107;p16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08" name="Google Shape;4108;p16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09" name="Google Shape;4109;p16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10" name="Google Shape;4110;p16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11" name="Google Shape;4111;p16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12" name="Google Shape;4112;p16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6" name="Shape 4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7" name="Google Shape;4117;p17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18" name="Google Shape;4118;p17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19" name="Google Shape;4119;p17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0" name="Google Shape;4120;p17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1" name="Google Shape;4121;p17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22" name="Google Shape;4122;p17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23" name="Google Shape;4123;p17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24" name="Google Shape;4124;p17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25" name="Google Shape;4125;p17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26" name="Google Shape;4126;p17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0" name="Shape 4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1" name="Google Shape;4131;p17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2" name="Google Shape;4132;p17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3" name="Google Shape;4133;p17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4" name="Google Shape;4134;p17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5" name="Google Shape;4135;p17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6" name="Google Shape;4136;p17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7" name="Google Shape;4137;p17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8" name="Google Shape;4138;p17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39" name="Google Shape;4139;p17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40" name="Google Shape;4140;p17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4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5" name="Google Shape;4145;p17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46" name="Google Shape;4146;p17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47" name="Google Shape;4147;p17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8" name="Google Shape;4148;p17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9" name="Google Shape;4149;p17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50" name="Google Shape;4150;p17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51" name="Google Shape;4151;p17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52" name="Google Shape;4152;p17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53" name="Google Shape;4153;p17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54" name="Google Shape;4154;p17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8" name="Shape 4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9" name="Google Shape;4159;p173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0" name="Google Shape;4160;p173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1" name="Google Shape;4161;p173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2" name="Google Shape;4162;p173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3" name="Google Shape;4163;p173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4" name="Google Shape;4164;p173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5" name="Google Shape;4165;p173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6" name="Google Shape;4166;p173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7" name="Google Shape;4167;p173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8" name="Google Shape;4168;p173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69" name="Google Shape;4169;p173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0" name="Google Shape;4170;p173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1" name="Google Shape;4171;p173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2" name="Google Shape;4172;p173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3" name="Google Shape;4173;p173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4" name="Google Shape;4174;p173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5" name="Google Shape;4175;p173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6" name="Google Shape;4176;p173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77" name="Google Shape;4177;p173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p174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6" name="Shape 4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Google Shape;4187;p17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88" name="Google Shape;4188;p17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89" name="Google Shape;4189;p17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0" name="Google Shape;4190;p17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1" name="Google Shape;4191;p17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2" name="Google Shape;4192;p17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3" name="Google Shape;4193;p17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4" name="Google Shape;4194;p17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5" name="Google Shape;4195;p17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6" name="Google Shape;4196;p17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7" name="Google Shape;4197;p17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8" name="Google Shape;4198;p17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199" name="Google Shape;4199;p17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0" name="Google Shape;4200;p17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1" name="Google Shape;4201;p17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2" name="Google Shape;4202;p17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3" name="Google Shape;4203;p17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4" name="Google Shape;4204;p17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5" name="Google Shape;4205;p17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6" name="Google Shape;4206;p17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7" name="Google Shape;4207;p17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8" name="Google Shape;4208;p17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09" name="Google Shape;4209;p17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0" name="Google Shape;4210;p17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1" name="Google Shape;4211;p17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2" name="Google Shape;4212;p17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3" name="Google Shape;4213;p17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4" name="Google Shape;4214;p17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5" name="Google Shape;4215;p17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6" name="Google Shape;4216;p17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7" name="Google Shape;4217;p17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8" name="Google Shape;4218;p17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19" name="Google Shape;4219;p17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0" name="Google Shape;4220;p17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1" name="Google Shape;4221;p17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2" name="Google Shape;4222;p17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3" name="Google Shape;4223;p17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4" name="Google Shape;4224;p17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5" name="Google Shape;4225;p17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6" name="Google Shape;4226;p17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7" name="Google Shape;4227;p17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8" name="Google Shape;4228;p17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29" name="Google Shape;4229;p17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0" name="Google Shape;4230;p17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1" name="Google Shape;4231;p17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2" name="Google Shape;4232;p17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3" name="Google Shape;4233;p17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4" name="Google Shape;4234;p17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5" name="Google Shape;4235;p17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6" name="Google Shape;4236;p17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7" name="Google Shape;4237;p17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8" name="Google Shape;4238;p17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39" name="Google Shape;4239;p17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0" name="Google Shape;4240;p17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1" name="Google Shape;4241;p17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2" name="Google Shape;4242;p17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3" name="Google Shape;4243;p17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4" name="Google Shape;4244;p17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5" name="Google Shape;4245;p17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46" name="Google Shape;4246;p17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0" name="Shape 4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1" name="Google Shape;4251;p17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2" name="Google Shape;4252;p17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3" name="Google Shape;4253;p17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4" name="Google Shape;4254;p17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5" name="Google Shape;4255;p17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6" name="Google Shape;4256;p17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7" name="Google Shape;4257;p17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8" name="Google Shape;4258;p17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59" name="Google Shape;4259;p17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60" name="Google Shape;4260;p17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4" name="Shape 4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5" name="Google Shape;4265;p17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66" name="Google Shape;4266;p17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67" name="Google Shape;4267;p17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8" name="Google Shape;4268;p17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9" name="Google Shape;4269;p17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70" name="Google Shape;4270;p17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71" name="Google Shape;4271;p17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72" name="Google Shape;4272;p17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73" name="Google Shape;4273;p17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74" name="Google Shape;4274;p17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8" name="Shape 4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9" name="Google Shape;4279;p17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0" name="Google Shape;4280;p17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1" name="Google Shape;4281;p17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2" name="Google Shape;4282;p17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3" name="Google Shape;4283;p17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4" name="Google Shape;4284;p17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5" name="Google Shape;4285;p17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6" name="Google Shape;4286;p17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7" name="Google Shape;4287;p17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88" name="Google Shape;4288;p17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2" name="Shape 4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3" name="Google Shape;4293;p17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94" name="Google Shape;4294;p17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95" name="Google Shape;4295;p17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6" name="Google Shape;4296;p17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7" name="Google Shape;4297;p17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98" name="Google Shape;4298;p17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299" name="Google Shape;4299;p17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0" name="Google Shape;4300;p17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1" name="Google Shape;4301;p17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2" name="Google Shape;4302;p17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6" name="Shape 4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7" name="Google Shape;4307;p18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8" name="Google Shape;4308;p18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09" name="Google Shape;4309;p18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0" name="Google Shape;4310;p18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1" name="Google Shape;4311;p18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2" name="Google Shape;4312;p18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3" name="Google Shape;4313;p18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4" name="Google Shape;4314;p18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5" name="Google Shape;4315;p18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6" name="Google Shape;4316;p18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0" name="Shape 4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" name="Google Shape;4321;p18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2" name="Google Shape;4322;p18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3" name="Google Shape;4323;p18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4" name="Google Shape;4324;p18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5" name="Google Shape;4325;p18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6" name="Google Shape;4326;p18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7" name="Google Shape;4327;p18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8" name="Google Shape;4328;p18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29" name="Google Shape;4329;p18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0" name="Google Shape;4330;p18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1" name="Google Shape;4331;p18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2" name="Google Shape;4332;p18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3" name="Google Shape;4333;p18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4" name="Google Shape;4334;p18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5" name="Google Shape;4335;p18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6" name="Google Shape;4336;p18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7" name="Google Shape;4337;p18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8" name="Google Shape;4338;p18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39" name="Google Shape;4339;p18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3" name="Shape 4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4" name="Google Shape;4344;p18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8" name="Shape 4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9" name="Google Shape;4349;p18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0" name="Google Shape;4350;p18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1" name="Google Shape;4351;p18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2" name="Google Shape;4352;p18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3" name="Google Shape;4353;p18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4" name="Google Shape;4354;p18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5" name="Google Shape;4355;p18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6" name="Google Shape;4356;p18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7" name="Google Shape;4357;p18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8" name="Google Shape;4358;p18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59" name="Google Shape;4359;p18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0" name="Google Shape;4360;p18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1" name="Google Shape;4361;p18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2" name="Google Shape;4362;p18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3" name="Google Shape;4363;p18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4" name="Google Shape;4364;p18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5" name="Google Shape;4365;p18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6" name="Google Shape;4366;p18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7" name="Google Shape;4367;p18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8" name="Google Shape;4368;p18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69" name="Google Shape;4369;p18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0" name="Google Shape;4370;p18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1" name="Google Shape;4371;p18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2" name="Google Shape;4372;p18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3" name="Google Shape;4373;p18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4" name="Google Shape;4374;p18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5" name="Google Shape;4375;p18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6" name="Google Shape;4376;p18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7" name="Google Shape;4377;p18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8" name="Google Shape;4378;p18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79" name="Google Shape;4379;p18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0" name="Google Shape;4380;p18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1" name="Google Shape;4381;p18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2" name="Google Shape;4382;p18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3" name="Google Shape;4383;p18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4" name="Google Shape;4384;p18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5" name="Google Shape;4385;p18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6" name="Google Shape;4386;p18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7" name="Google Shape;4387;p18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8" name="Google Shape;4388;p18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89" name="Google Shape;4389;p18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0" name="Google Shape;4390;p18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1" name="Google Shape;4391;p18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2" name="Google Shape;4392;p18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3" name="Google Shape;4393;p18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4" name="Google Shape;4394;p18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5" name="Google Shape;4395;p18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6" name="Google Shape;4396;p18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7" name="Google Shape;4397;p18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8" name="Google Shape;4398;p18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99" name="Google Shape;4399;p18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0" name="Google Shape;4400;p18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1" name="Google Shape;4401;p18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2" name="Google Shape;4402;p18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3" name="Google Shape;4403;p18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4" name="Google Shape;4404;p18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5" name="Google Shape;4405;p18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6" name="Google Shape;4406;p18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7" name="Google Shape;4407;p18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08" name="Google Shape;4408;p18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2" name="Shape 4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" name="Google Shape;4413;p18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14" name="Google Shape;4414;p18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15" name="Google Shape;4415;p18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6" name="Google Shape;4416;p18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7" name="Google Shape;4417;p18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18" name="Google Shape;4418;p18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19" name="Google Shape;4419;p18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20" name="Google Shape;4420;p18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21" name="Google Shape;4421;p18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22" name="Google Shape;4422;p18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6" name="Shape 4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7" name="Google Shape;4427;p18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28" name="Google Shape;4428;p18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29" name="Google Shape;4429;p18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0" name="Google Shape;4430;p18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1" name="Google Shape;4431;p18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2" name="Google Shape;4432;p18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3" name="Google Shape;4433;p18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4" name="Google Shape;4434;p18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5" name="Google Shape;4435;p18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36" name="Google Shape;4436;p18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0" name="Shape 4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1" name="Google Shape;4441;p18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2" name="Google Shape;4442;p18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3" name="Google Shape;4443;p18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4" name="Google Shape;4444;p18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5" name="Google Shape;4445;p18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6" name="Google Shape;4446;p18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7" name="Google Shape;4447;p18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8" name="Google Shape;4448;p18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49" name="Google Shape;4449;p18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50" name="Google Shape;4450;p18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4" name="Shape 4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5" name="Google Shape;4455;p18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56" name="Google Shape;4456;p18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57" name="Google Shape;4457;p18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8" name="Google Shape;4458;p18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9" name="Google Shape;4459;p18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60" name="Google Shape;4460;p18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61" name="Google Shape;4461;p18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62" name="Google Shape;4462;p18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63" name="Google Shape;4463;p18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64" name="Google Shape;4464;p18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8" name="Shape 4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9" name="Google Shape;4469;p18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0" name="Google Shape;4470;p18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1" name="Google Shape;4471;p18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2" name="Google Shape;4472;p18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3" name="Google Shape;4473;p18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4" name="Google Shape;4474;p18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5" name="Google Shape;4475;p18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6" name="Google Shape;4476;p18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7" name="Google Shape;4477;p18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78" name="Google Shape;4478;p18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2" name="Shape 4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3" name="Google Shape;4483;p18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4" name="Google Shape;4484;p18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5" name="Google Shape;4485;p18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6" name="Google Shape;4486;p18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7" name="Google Shape;4487;p18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8" name="Google Shape;4488;p18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89" name="Google Shape;4489;p18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0" name="Google Shape;4490;p18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1" name="Google Shape;4491;p18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2" name="Google Shape;4492;p18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3" name="Google Shape;4493;p18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4" name="Google Shape;4494;p18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5" name="Google Shape;4495;p18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6" name="Google Shape;4496;p18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7" name="Google Shape;4497;p18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8" name="Google Shape;4498;p18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9" name="Google Shape;4499;p18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00" name="Google Shape;4500;p18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01" name="Google Shape;4501;p18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5" name="Shape 4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" name="Google Shape;4506;p19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0" name="Shape 4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4" name="Shape 4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" name="Google Shape;4515;p192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16" name="Google Shape;4516;p192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17" name="Google Shape;4517;p192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18" name="Google Shape;4518;p192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19" name="Google Shape;4519;p192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0" name="Google Shape;4520;p192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1" name="Google Shape;4521;p192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2" name="Google Shape;4522;p192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3" name="Google Shape;4523;p192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4" name="Google Shape;4524;p192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5" name="Google Shape;4525;p192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6" name="Google Shape;4526;p192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7" name="Google Shape;4527;p192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8" name="Google Shape;4528;p192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29" name="Google Shape;4529;p192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0" name="Google Shape;4530;p192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1" name="Google Shape;4531;p192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2" name="Google Shape;4532;p192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3" name="Google Shape;4533;p192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4" name="Google Shape;4534;p192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5" name="Google Shape;4535;p192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6" name="Google Shape;4536;p192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7" name="Google Shape;4537;p192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8" name="Google Shape;4538;p192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39" name="Google Shape;4539;p192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0" name="Google Shape;4540;p192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1" name="Google Shape;4541;p192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2" name="Google Shape;4542;p192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3" name="Google Shape;4543;p192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4" name="Google Shape;4544;p192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5" name="Google Shape;4545;p192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6" name="Google Shape;4546;p192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7" name="Google Shape;4547;p192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8" name="Google Shape;4548;p192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49" name="Google Shape;4549;p192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0" name="Google Shape;4550;p192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1" name="Google Shape;4551;p192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2" name="Google Shape;4552;p192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3" name="Google Shape;4553;p192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4" name="Google Shape;4554;p192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5" name="Google Shape;4555;p192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6" name="Google Shape;4556;p192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7" name="Google Shape;4557;p192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8" name="Google Shape;4558;p192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9" name="Google Shape;4559;p192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3" name="Shape 4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Google Shape;4564;p193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5" name="Google Shape;4565;p193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6" name="Google Shape;4566;p193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7" name="Google Shape;4567;p193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8" name="Google Shape;4568;p193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69" name="Google Shape;4569;p193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0" name="Google Shape;4570;p193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1" name="Google Shape;4571;p193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2" name="Google Shape;4572;p193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3" name="Google Shape;4573;p193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4" name="Google Shape;4574;p193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5" name="Google Shape;4575;p193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6" name="Google Shape;4576;p193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77" name="Google Shape;4577;p193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1" name="Shape 4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2" name="Google Shape;4582;p19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3" name="Google Shape;4583;p19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4" name="Google Shape;4584;p19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5" name="Google Shape;4585;p19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6" name="Google Shape;4586;p19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7" name="Google Shape;4587;p19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8" name="Google Shape;4588;p19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89" name="Google Shape;4589;p19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0" name="Google Shape;4590;p19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1" name="Google Shape;4591;p19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2" name="Google Shape;4592;p19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3" name="Google Shape;4593;p19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4" name="Google Shape;4594;p19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5" name="Google Shape;4595;p19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6" name="Google Shape;4596;p19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7" name="Google Shape;4597;p19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8" name="Google Shape;4598;p19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99" name="Google Shape;4599;p19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0" name="Google Shape;4600;p19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1" name="Google Shape;4601;p19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2" name="Google Shape;4602;p19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3" name="Google Shape;4603;p19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4" name="Google Shape;4604;p19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5" name="Google Shape;4605;p19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6" name="Google Shape;4606;p19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7" name="Google Shape;4607;p19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8" name="Google Shape;4608;p19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09" name="Google Shape;4609;p19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0" name="Google Shape;4610;p19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1" name="Google Shape;4611;p19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2" name="Google Shape;4612;p19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3" name="Google Shape;4613;p19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4" name="Google Shape;4614;p19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5" name="Google Shape;4615;p19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6" name="Google Shape;4616;p19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7" name="Google Shape;4617;p19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8" name="Google Shape;4618;p19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19" name="Google Shape;4619;p19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20" name="Google Shape;4620;p19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21" name="Google Shape;4621;p19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5" name="Shape 4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6" name="Google Shape;4626;p19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27" name="Google Shape;4627;p19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28" name="Google Shape;4628;p19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29" name="Google Shape;4629;p19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0" name="Google Shape;4630;p19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1" name="Google Shape;4631;p19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2" name="Google Shape;4632;p19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3" name="Google Shape;4633;p19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4" name="Google Shape;4634;p19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5" name="Google Shape;4635;p19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6" name="Google Shape;4636;p19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7" name="Google Shape;4637;p19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8" name="Google Shape;4638;p19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39" name="Google Shape;4639;p19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0" name="Google Shape;4640;p19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1" name="Google Shape;4641;p19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2" name="Google Shape;4642;p19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3" name="Google Shape;4643;p19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4" name="Google Shape;4644;p19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5" name="Google Shape;4645;p19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6" name="Google Shape;4646;p19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7" name="Google Shape;4647;p19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8" name="Google Shape;4648;p19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49" name="Google Shape;4649;p19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0" name="Google Shape;4650;p19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1" name="Google Shape;4651;p19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2" name="Google Shape;4652;p19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3" name="Google Shape;4653;p19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4" name="Google Shape;4654;p19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5" name="Google Shape;4655;p19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6" name="Google Shape;4656;p19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7" name="Google Shape;4657;p19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8" name="Google Shape;4658;p19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59" name="Google Shape;4659;p19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0" name="Google Shape;4660;p19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1" name="Google Shape;4661;p19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2" name="Google Shape;4662;p19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3" name="Google Shape;4663;p19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4" name="Google Shape;4664;p19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5" name="Google Shape;4665;p19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6" name="Google Shape;4666;p19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7" name="Google Shape;4667;p19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8" name="Google Shape;4668;p19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9" name="Google Shape;4669;p19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0" name="Google Shape;4670;p19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1" name="Google Shape;4671;p19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2" name="Google Shape;4672;p19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3" name="Google Shape;4673;p19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4" name="Google Shape;4674;p19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5" name="Google Shape;4675;p19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6" name="Google Shape;4676;p19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7" name="Google Shape;4677;p19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8" name="Google Shape;4678;p19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79" name="Google Shape;4679;p19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0" name="Google Shape;4680;p19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1" name="Google Shape;4681;p19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2" name="Google Shape;4682;p19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3" name="Google Shape;4683;p19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4" name="Google Shape;4684;p19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85" name="Google Shape;4685;p19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9" name="Shape 4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0" name="Google Shape;4690;p19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1" name="Google Shape;4691;p19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2" name="Google Shape;4692;p19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3" name="Google Shape;4693;p19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4" name="Google Shape;4694;p19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5" name="Google Shape;4695;p19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6" name="Google Shape;4696;p19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7" name="Google Shape;4697;p19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8" name="Google Shape;4698;p19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99" name="Google Shape;4699;p19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3" name="Shape 4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4" name="Google Shape;4704;p19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05" name="Google Shape;4705;p19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06" name="Google Shape;4706;p19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7" name="Google Shape;4707;p19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8" name="Google Shape;4708;p19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09" name="Google Shape;4709;p19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10" name="Google Shape;4710;p19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11" name="Google Shape;4711;p19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12" name="Google Shape;4712;p19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13" name="Google Shape;4713;p19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7" name="Shape 4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8" name="Google Shape;4718;p19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19" name="Google Shape;4719;p19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0" name="Google Shape;4720;p19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1" name="Google Shape;4721;p19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2" name="Google Shape;4722;p19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3" name="Google Shape;4723;p19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4" name="Google Shape;4724;p19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5" name="Google Shape;4725;p19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6" name="Google Shape;4726;p19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27" name="Google Shape;4727;p19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1" name="Shape 4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2" name="Google Shape;4732;p19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33" name="Google Shape;4733;p19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34" name="Google Shape;4734;p19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5" name="Google Shape;4735;p19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6" name="Google Shape;4736;p19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37" name="Google Shape;4737;p19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38" name="Google Shape;4738;p19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39" name="Google Shape;4739;p19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40" name="Google Shape;4740;p19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41" name="Google Shape;4741;p19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5" name="Shape 4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6" name="Google Shape;4746;p20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47" name="Google Shape;4747;p20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48" name="Google Shape;4748;p20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9" name="Google Shape;4749;p20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0" name="Google Shape;4750;p20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1" name="Google Shape;4751;p20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2" name="Google Shape;4752;p20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3" name="Google Shape;4753;p20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4" name="Google Shape;4754;p20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55" name="Google Shape;4755;p20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9" name="Shape 4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0" name="Google Shape;4760;p20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1" name="Google Shape;4761;p20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2" name="Google Shape;4762;p20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3" name="Google Shape;4763;p20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4" name="Google Shape;4764;p20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5" name="Google Shape;4765;p20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6" name="Google Shape;4766;p20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7" name="Google Shape;4767;p20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8" name="Google Shape;4768;p20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69" name="Google Shape;4769;p20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0" name="Google Shape;4770;p20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1" name="Google Shape;4771;p20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2" name="Google Shape;4772;p20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3" name="Google Shape;4773;p20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4" name="Google Shape;4774;p20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5" name="Google Shape;4775;p20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6" name="Google Shape;4776;p20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7" name="Google Shape;4777;p20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78" name="Google Shape;4778;p20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2" name="Shape 4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3" name="Google Shape;4783;p20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7" name="Shape 4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8" name="Google Shape;4788;p20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89" name="Google Shape;4789;p20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0" name="Google Shape;4790;p20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1" name="Google Shape;4791;p20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2" name="Google Shape;4792;p20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3" name="Google Shape;4793;p20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4" name="Google Shape;4794;p20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5" name="Google Shape;4795;p20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6" name="Google Shape;4796;p20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7" name="Google Shape;4797;p20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8" name="Google Shape;4798;p20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799" name="Google Shape;4799;p20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0" name="Google Shape;4800;p20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1" name="Google Shape;4801;p20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2" name="Google Shape;4802;p20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3" name="Google Shape;4803;p20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4" name="Google Shape;4804;p20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5" name="Google Shape;4805;p20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6" name="Google Shape;4806;p20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7" name="Google Shape;4807;p20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8" name="Google Shape;4808;p20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09" name="Google Shape;4809;p20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0" name="Google Shape;4810;p20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1" name="Google Shape;4811;p20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2" name="Google Shape;4812;p20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3" name="Google Shape;4813;p20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4" name="Google Shape;4814;p20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5" name="Google Shape;4815;p20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6" name="Google Shape;4816;p20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7" name="Google Shape;4817;p20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8" name="Google Shape;4818;p20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19" name="Google Shape;4819;p20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0" name="Google Shape;4820;p20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1" name="Google Shape;4821;p20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2" name="Google Shape;4822;p20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3" name="Google Shape;4823;p20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4" name="Google Shape;4824;p20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5" name="Google Shape;4825;p20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6" name="Google Shape;4826;p20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7" name="Google Shape;4827;p20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8" name="Google Shape;4828;p20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29" name="Google Shape;4829;p20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0" name="Google Shape;4830;p20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1" name="Google Shape;4831;p20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2" name="Google Shape;4832;p20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3" name="Google Shape;4833;p20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4" name="Google Shape;4834;p20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5" name="Google Shape;4835;p20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6" name="Google Shape;4836;p20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7" name="Google Shape;4837;p20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8" name="Google Shape;4838;p20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39" name="Google Shape;4839;p20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0" name="Google Shape;4840;p20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1" name="Google Shape;4841;p20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2" name="Google Shape;4842;p20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3" name="Google Shape;4843;p20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4" name="Google Shape;4844;p20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5" name="Google Shape;4845;p20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6" name="Google Shape;4846;p20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47" name="Google Shape;4847;p20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1" name="Shape 4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2" name="Google Shape;4852;p20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3" name="Google Shape;4853;p20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4" name="Google Shape;4854;p20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5" name="Google Shape;4855;p20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6" name="Google Shape;4856;p20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7" name="Google Shape;4857;p20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8" name="Google Shape;4858;p20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59" name="Google Shape;4859;p20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60" name="Google Shape;4860;p20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61" name="Google Shape;4861;p20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5" name="Shape 4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6" name="Google Shape;4866;p20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67" name="Google Shape;4867;p20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68" name="Google Shape;4868;p20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9" name="Google Shape;4869;p20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0" name="Google Shape;4870;p20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71" name="Google Shape;4871;p20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72" name="Google Shape;4872;p20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73" name="Google Shape;4873;p20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74" name="Google Shape;4874;p20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75" name="Google Shape;4875;p20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9" name="Shape 4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0" name="Google Shape;4880;p20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1" name="Google Shape;4881;p20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2" name="Google Shape;4882;p20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3" name="Google Shape;4883;p20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4" name="Google Shape;4884;p20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5" name="Google Shape;4885;p20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6" name="Google Shape;4886;p20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7" name="Google Shape;4887;p20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8" name="Google Shape;4888;p20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89" name="Google Shape;4889;p20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3" name="Shape 4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" name="Google Shape;4894;p20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95" name="Google Shape;4895;p20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96" name="Google Shape;4896;p20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7" name="Google Shape;4897;p20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8" name="Google Shape;4898;p20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899" name="Google Shape;4899;p20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00" name="Google Shape;4900;p20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01" name="Google Shape;4901;p20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02" name="Google Shape;4902;p20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03" name="Google Shape;4903;p20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7" name="Shape 4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8" name="Google Shape;4908;p20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09" name="Google Shape;4909;p20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0" name="Google Shape;4910;p20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1" name="Google Shape;4911;p20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2" name="Google Shape;4912;p20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3" name="Google Shape;4913;p20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4" name="Google Shape;4914;p20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5" name="Google Shape;4915;p20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6" name="Google Shape;4916;p20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17" name="Google Shape;4917;p20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1" name="Shape 4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2" name="Google Shape;4922;p20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3" name="Google Shape;4923;p20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4" name="Google Shape;4924;p20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5" name="Google Shape;4925;p20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6" name="Google Shape;4926;p20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7" name="Google Shape;4927;p20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8" name="Google Shape;4928;p20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29" name="Google Shape;4929;p20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0" name="Google Shape;4930;p20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1" name="Google Shape;4931;p20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2" name="Google Shape;4932;p20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3" name="Google Shape;4933;p20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4" name="Google Shape;4934;p20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5" name="Google Shape;4935;p20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6" name="Google Shape;4936;p20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7" name="Google Shape;4937;p20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8" name="Google Shape;4938;p20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39" name="Google Shape;4939;p20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40" name="Google Shape;4940;p20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4" name="Shape 4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" name="Google Shape;4945;p21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9" name="Shape 4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0" name="Google Shape;4950;p21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1" name="Google Shape;4951;p21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2" name="Google Shape;4952;p21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3" name="Google Shape;4953;p21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4" name="Google Shape;4954;p21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5" name="Google Shape;4955;p21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6" name="Google Shape;4956;p21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7" name="Google Shape;4957;p21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8" name="Google Shape;4958;p21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59" name="Google Shape;4959;p21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0" name="Google Shape;4960;p21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1" name="Google Shape;4961;p21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2" name="Google Shape;4962;p21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3" name="Google Shape;4963;p21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4" name="Google Shape;4964;p21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5" name="Google Shape;4965;p21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6" name="Google Shape;4966;p21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7" name="Google Shape;4967;p21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8" name="Google Shape;4968;p21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69" name="Google Shape;4969;p21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0" name="Google Shape;4970;p21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1" name="Google Shape;4971;p21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2" name="Google Shape;4972;p21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3" name="Google Shape;4973;p21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4" name="Google Shape;4974;p21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5" name="Google Shape;4975;p21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6" name="Google Shape;4976;p21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7" name="Google Shape;4977;p21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8" name="Google Shape;4978;p21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79" name="Google Shape;4979;p21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0" name="Google Shape;4980;p21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1" name="Google Shape;4981;p21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2" name="Google Shape;4982;p21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3" name="Google Shape;4983;p21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4" name="Google Shape;4984;p21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5" name="Google Shape;4985;p21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6" name="Google Shape;4986;p21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7" name="Google Shape;4987;p21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8" name="Google Shape;4988;p21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89" name="Google Shape;4989;p21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0" name="Google Shape;4990;p21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1" name="Google Shape;4991;p21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2" name="Google Shape;4992;p21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3" name="Google Shape;4993;p21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4" name="Google Shape;4994;p21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5" name="Google Shape;4995;p21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6" name="Google Shape;4996;p21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7" name="Google Shape;4997;p21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8" name="Google Shape;4998;p21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999" name="Google Shape;4999;p21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0" name="Google Shape;5000;p21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1" name="Google Shape;5001;p21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2" name="Google Shape;5002;p21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3" name="Google Shape;5003;p21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4" name="Google Shape;5004;p21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5" name="Google Shape;5005;p21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6" name="Google Shape;5006;p21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7" name="Google Shape;5007;p21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8" name="Google Shape;5008;p21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09" name="Google Shape;5009;p21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3" name="Shape 5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4" name="Google Shape;5014;p21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15" name="Google Shape;5015;p21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16" name="Google Shape;5016;p21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7" name="Google Shape;5017;p21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8" name="Google Shape;5018;p21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19" name="Google Shape;5019;p21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0" name="Google Shape;5020;p21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1" name="Google Shape;5021;p21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2" name="Google Shape;5022;p21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3" name="Google Shape;5023;p21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7" name="Shape 5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8" name="Google Shape;5028;p21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29" name="Google Shape;5029;p21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0" name="Google Shape;5030;p21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1" name="Google Shape;5031;p21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2" name="Google Shape;5032;p21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3" name="Google Shape;5033;p21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4" name="Google Shape;5034;p21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5" name="Google Shape;5035;p21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6" name="Google Shape;5036;p21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37" name="Google Shape;5037;p21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1" name="Shape 5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2" name="Google Shape;5042;p21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43" name="Google Shape;5043;p21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44" name="Google Shape;5044;p21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5" name="Google Shape;5045;p21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6" name="Google Shape;5046;p21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47" name="Google Shape;5047;p21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48" name="Google Shape;5048;p21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49" name="Google Shape;5049;p21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50" name="Google Shape;5050;p21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51" name="Google Shape;5051;p21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5" name="Shape 5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6" name="Google Shape;5056;p21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57" name="Google Shape;5057;p21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58" name="Google Shape;5058;p21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9" name="Google Shape;5059;p21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0" name="Google Shape;5060;p21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61" name="Google Shape;5061;p21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62" name="Google Shape;5062;p21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63" name="Google Shape;5063;p21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64" name="Google Shape;5064;p21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65" name="Google Shape;5065;p21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9" name="Shape 5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0" name="Google Shape;5070;p21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1" name="Google Shape;5071;p21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2" name="Google Shape;5072;p21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3" name="Google Shape;5073;p21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4" name="Google Shape;5074;p21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5" name="Google Shape;5075;p2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6" name="Google Shape;5076;p2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7" name="Google Shape;5077;p2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8" name="Google Shape;5078;p2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79" name="Google Shape;5079;p2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3" name="Shape 5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4" name="Google Shape;5084;p21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85" name="Google Shape;5085;p21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6" name="Google Shape;5086;p21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7" name="Google Shape;5087;p21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88" name="Google Shape;5088;p21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89" name="Google Shape;5089;p21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0" name="Google Shape;5090;p21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1" name="Google Shape;5091;p21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2" name="Google Shape;5092;p21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3" name="Google Shape;5093;p21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4" name="Google Shape;5094;p21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5" name="Google Shape;5095;p21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6" name="Google Shape;5096;p21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7" name="Google Shape;5097;p21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8" name="Google Shape;5098;p21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099" name="Google Shape;5099;p21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00" name="Google Shape;5100;p21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01" name="Google Shape;5101;p21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02" name="Google Shape;5102;p21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6" name="Shape 5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7" name="Google Shape;5107;p21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1" name="Shape 5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2" name="Google Shape;5112;p219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3" name="Google Shape;5113;p219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4" name="Google Shape;5114;p219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5" name="Google Shape;5115;p219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6" name="Google Shape;5116;p219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7" name="Google Shape;5117;p219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8" name="Google Shape;5118;p219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9" name="Google Shape;5119;p219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0" name="Google Shape;5120;p219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1" name="Google Shape;5121;p219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2" name="Google Shape;5122;p219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3" name="Google Shape;5123;p219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4" name="Google Shape;5124;p219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5" name="Google Shape;5125;p219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6" name="Google Shape;5126;p219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7" name="Google Shape;5127;p219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8" name="Google Shape;5128;p219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29" name="Google Shape;5129;p219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0" name="Google Shape;5130;p219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1" name="Google Shape;5131;p219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2" name="Google Shape;5132;p219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3" name="Google Shape;5133;p219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4" name="Google Shape;5134;p219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5" name="Google Shape;5135;p219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6" name="Google Shape;5136;p219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7" name="Google Shape;5137;p219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8" name="Google Shape;5138;p219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39" name="Google Shape;5139;p219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0" name="Google Shape;5140;p219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1" name="Google Shape;5141;p219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2" name="Google Shape;5142;p219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3" name="Google Shape;5143;p219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4" name="Google Shape;5144;p219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5" name="Google Shape;5145;p219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6" name="Google Shape;5146;p219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7" name="Google Shape;5147;p219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8" name="Google Shape;5148;p219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49" name="Google Shape;5149;p219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0" name="Google Shape;5150;p219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1" name="Google Shape;5151;p219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2" name="Google Shape;5152;p219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3" name="Google Shape;5153;p219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4" name="Google Shape;5154;p219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5" name="Google Shape;5155;p219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6" name="Google Shape;5156;p219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7" name="Google Shape;5157;p219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8" name="Google Shape;5158;p219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59" name="Google Shape;5159;p219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0" name="Google Shape;5160;p219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1" name="Google Shape;5161;p219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2" name="Google Shape;5162;p219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3" name="Google Shape;5163;p219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4" name="Google Shape;5164;p219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5" name="Google Shape;5165;p219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6" name="Google Shape;5166;p219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7" name="Google Shape;5167;p219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8" name="Google Shape;5168;p219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69" name="Google Shape;5169;p219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70" name="Google Shape;5170;p219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71" name="Google Shape;5171;p219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5" name="Shape 5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6" name="Google Shape;5176;p220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77" name="Google Shape;5177;p220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78" name="Google Shape;5178;p220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9" name="Google Shape;5179;p220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0" name="Google Shape;5180;p220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81" name="Google Shape;5181;p2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82" name="Google Shape;5182;p2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83" name="Google Shape;5183;p2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84" name="Google Shape;5184;p2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85" name="Google Shape;5185;p2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9" name="Shape 5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0" name="Google Shape;5190;p22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1" name="Google Shape;5191;p22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2" name="Google Shape;5192;p22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3" name="Google Shape;5193;p22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4" name="Google Shape;5194;p22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5" name="Google Shape;5195;p22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6" name="Google Shape;5196;p22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7" name="Google Shape;5197;p22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8" name="Google Shape;5198;p22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99" name="Google Shape;5199;p22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3" name="Shape 5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4" name="Google Shape;5204;p22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05" name="Google Shape;5205;p22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06" name="Google Shape;5206;p22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7" name="Google Shape;5207;p22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8" name="Google Shape;5208;p22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09" name="Google Shape;5209;p22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10" name="Google Shape;5210;p22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11" name="Google Shape;5211;p22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12" name="Google Shape;5212;p22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13" name="Google Shape;5213;p22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7" name="Shape 5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8" name="Google Shape;5218;p22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19" name="Google Shape;5219;p22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0" name="Google Shape;5220;p22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1" name="Google Shape;5221;p22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2" name="Google Shape;5222;p22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3" name="Google Shape;5223;p22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4" name="Google Shape;5224;p22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5" name="Google Shape;5225;p22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6" name="Google Shape;5226;p22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27" name="Google Shape;5227;p22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1" name="Shape 5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" name="Google Shape;5232;p22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33" name="Google Shape;5233;p22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34" name="Google Shape;5234;p22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5" name="Google Shape;5235;p22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6" name="Google Shape;5236;p22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37" name="Google Shape;5237;p22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38" name="Google Shape;5238;p22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39" name="Google Shape;5239;p22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40" name="Google Shape;5240;p22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41" name="Google Shape;5241;p22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5" name="Shape 5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6" name="Google Shape;5246;p225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47" name="Google Shape;5247;p225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8" name="Google Shape;5248;p225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9" name="Google Shape;5249;p225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0" name="Google Shape;5250;p225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1" name="Google Shape;5251;p225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2" name="Google Shape;5252;p225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3" name="Google Shape;5253;p225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4" name="Google Shape;5254;p225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5" name="Google Shape;5255;p225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6" name="Google Shape;5256;p225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57" name="Google Shape;5257;p225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8" name="Google Shape;5258;p225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9" name="Google Shape;5259;p225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60" name="Google Shape;5260;p225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61" name="Google Shape;5261;p225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62" name="Google Shape;5262;p225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63" name="Google Shape;5263;p225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64" name="Google Shape;5264;p225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8" name="Shape 5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9" name="Google Shape;5269;p226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3" name="Shape 5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4" name="Google Shape;5274;p22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75" name="Google Shape;5275;p22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76" name="Google Shape;5276;p22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77" name="Google Shape;5277;p22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78" name="Google Shape;5278;p22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79" name="Google Shape;5279;p22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0" name="Google Shape;5280;p22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1" name="Google Shape;5281;p22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2" name="Google Shape;5282;p22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3" name="Google Shape;5283;p22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4" name="Google Shape;5284;p22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5" name="Google Shape;5285;p22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6" name="Google Shape;5286;p22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7" name="Google Shape;5287;p22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8" name="Google Shape;5288;p22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89" name="Google Shape;5289;p22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0" name="Google Shape;5290;p22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1" name="Google Shape;5291;p22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2" name="Google Shape;5292;p22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3" name="Google Shape;5293;p22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4" name="Google Shape;5294;p22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5" name="Google Shape;5295;p22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6" name="Google Shape;5296;p22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7" name="Google Shape;5297;p22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8" name="Google Shape;5298;p22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99" name="Google Shape;5299;p22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0" name="Google Shape;5300;p22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1" name="Google Shape;5301;p22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2" name="Google Shape;5302;p22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3" name="Google Shape;5303;p22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4" name="Google Shape;5304;p22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5" name="Google Shape;5305;p22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6" name="Google Shape;5306;p22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7" name="Google Shape;5307;p22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8" name="Google Shape;5308;p22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09" name="Google Shape;5309;p22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10" name="Google Shape;5310;p22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11" name="Google Shape;5311;p22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12" name="Google Shape;5312;p22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13" name="Google Shape;5313;p22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7" name="Shape 5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8" name="Google Shape;5318;p22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19" name="Google Shape;5319;p22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0" name="Google Shape;5320;p22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1" name="Google Shape;5321;p22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2" name="Google Shape;5322;p22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3" name="Google Shape;5323;p22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4" name="Google Shape;5324;p22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5" name="Google Shape;5325;p22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6" name="Google Shape;5326;p22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7" name="Google Shape;5327;p22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8" name="Google Shape;5328;p22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29" name="Google Shape;5329;p22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0" name="Google Shape;5330;p22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1" name="Google Shape;5331;p22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2" name="Google Shape;5332;p22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3" name="Google Shape;5333;p22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4" name="Google Shape;5334;p22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5" name="Google Shape;5335;p22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6" name="Google Shape;5336;p22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7" name="Google Shape;5337;p22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8" name="Google Shape;5338;p22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39" name="Google Shape;5339;p22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0" name="Google Shape;5340;p22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1" name="Google Shape;5341;p22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2" name="Google Shape;5342;p22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3" name="Google Shape;5343;p22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4" name="Google Shape;5344;p22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5" name="Google Shape;5345;p22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6" name="Google Shape;5346;p22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7" name="Google Shape;5347;p22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8" name="Google Shape;5348;p22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49" name="Google Shape;5349;p22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0" name="Google Shape;5350;p22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1" name="Google Shape;5351;p22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2" name="Google Shape;5352;p22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3" name="Google Shape;5353;p22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4" name="Google Shape;5354;p22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5" name="Google Shape;5355;p22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6" name="Google Shape;5356;p22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7" name="Google Shape;5357;p22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8" name="Google Shape;5358;p22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59" name="Google Shape;5359;p22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0" name="Google Shape;5360;p22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1" name="Google Shape;5361;p22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2" name="Google Shape;5362;p22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3" name="Google Shape;5363;p22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4" name="Google Shape;5364;p22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5" name="Google Shape;5365;p22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6" name="Google Shape;5366;p22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7" name="Google Shape;5367;p22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8" name="Google Shape;5368;p22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69" name="Google Shape;5369;p22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0" name="Google Shape;5370;p22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1" name="Google Shape;5371;p22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2" name="Google Shape;5372;p22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3" name="Google Shape;5373;p22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4" name="Google Shape;5374;p22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5" name="Google Shape;5375;p22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6" name="Google Shape;5376;p22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77" name="Google Shape;5377;p22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1" name="Shape 5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2" name="Google Shape;5382;p229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83" name="Google Shape;5383;p229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84" name="Google Shape;5384;p229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5" name="Google Shape;5385;p229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6" name="Google Shape;5386;p229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87" name="Google Shape;5387;p22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88" name="Google Shape;5388;p22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89" name="Google Shape;5389;p22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90" name="Google Shape;5390;p22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91" name="Google Shape;5391;p22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5" name="Shape 5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" name="Google Shape;5396;p23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97" name="Google Shape;5397;p23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398" name="Google Shape;5398;p23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9" name="Google Shape;5399;p23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0" name="Google Shape;5400;p23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01" name="Google Shape;5401;p23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02" name="Google Shape;5402;p23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03" name="Google Shape;5403;p23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04" name="Google Shape;5404;p23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05" name="Google Shape;5405;p23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9" name="Shape 5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0" name="Google Shape;5410;p23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1" name="Google Shape;5411;p23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2" name="Google Shape;5412;p23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3" name="Google Shape;5413;p23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4" name="Google Shape;5414;p23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5" name="Google Shape;5415;p23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6" name="Google Shape;5416;p23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7" name="Google Shape;5417;p23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8" name="Google Shape;5418;p23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19" name="Google Shape;5419;p23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3" name="Shape 5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4" name="Google Shape;5424;p23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25" name="Google Shape;5425;p23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26" name="Google Shape;5426;p23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7" name="Google Shape;5427;p23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8" name="Google Shape;5428;p23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29" name="Google Shape;5429;p23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30" name="Google Shape;5430;p23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31" name="Google Shape;5431;p23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32" name="Google Shape;5432;p23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33" name="Google Shape;5433;p23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7" name="Shape 5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8" name="Google Shape;5438;p23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39" name="Google Shape;5439;p23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0" name="Google Shape;5440;p23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1" name="Google Shape;5441;p23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2" name="Google Shape;5442;p23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3" name="Google Shape;5443;p23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4" name="Google Shape;5444;p23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5" name="Google Shape;5445;p23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6" name="Google Shape;5446;p23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47" name="Google Shape;5447;p23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1" name="Shape 5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2" name="Google Shape;5452;p234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53" name="Google Shape;5453;p234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4" name="Google Shape;5454;p234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5" name="Google Shape;5455;p234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56" name="Google Shape;5456;p234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57" name="Google Shape;5457;p234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58" name="Google Shape;5458;p234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59" name="Google Shape;5459;p234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0" name="Google Shape;5460;p234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1" name="Google Shape;5461;p234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2" name="Google Shape;5462;p234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3" name="Google Shape;5463;p234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4" name="Google Shape;5464;p234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5" name="Google Shape;5465;p234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6" name="Google Shape;5466;p234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7" name="Google Shape;5467;p234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8" name="Google Shape;5468;p234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69" name="Google Shape;5469;p234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70" name="Google Shape;5470;p234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4" name="Shape 5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5" name="Google Shape;5475;p235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9" name="Shape 5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0" name="Google Shape;5480;p236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1" name="Google Shape;5481;p236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2" name="Google Shape;5482;p236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3" name="Google Shape;5483;p236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4" name="Google Shape;5484;p236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5" name="Google Shape;5485;p236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6" name="Google Shape;5486;p236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7" name="Google Shape;5487;p236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8" name="Google Shape;5488;p236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89" name="Google Shape;5489;p236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0" name="Google Shape;5490;p236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1" name="Google Shape;5491;p236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2" name="Google Shape;5492;p236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3" name="Google Shape;5493;p236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4" name="Google Shape;5494;p236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5" name="Google Shape;5495;p236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6" name="Google Shape;5496;p236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7" name="Google Shape;5497;p236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8" name="Google Shape;5498;p236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499" name="Google Shape;5499;p236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0" name="Google Shape;5500;p236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1" name="Google Shape;5501;p236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2" name="Google Shape;5502;p236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3" name="Google Shape;5503;p236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4" name="Google Shape;5504;p236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5" name="Google Shape;5505;p236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6" name="Google Shape;5506;p236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7" name="Google Shape;5507;p236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8" name="Google Shape;5508;p236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09" name="Google Shape;5509;p236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0" name="Google Shape;5510;p236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1" name="Google Shape;5511;p236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2" name="Google Shape;5512;p236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3" name="Google Shape;5513;p236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4" name="Google Shape;5514;p236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5" name="Google Shape;5515;p236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6" name="Google Shape;5516;p236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7" name="Google Shape;5517;p236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8" name="Google Shape;5518;p236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19" name="Google Shape;5519;p236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0" name="Google Shape;5520;p236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1" name="Google Shape;5521;p236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2" name="Google Shape;5522;p236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3" name="Google Shape;5523;p236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4" name="Google Shape;5524;p236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5" name="Google Shape;5525;p236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6" name="Google Shape;5526;p236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7" name="Google Shape;5527;p236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8" name="Google Shape;5528;p236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29" name="Google Shape;5529;p236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0" name="Google Shape;5530;p236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1" name="Google Shape;5531;p236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2" name="Google Shape;5532;p236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3" name="Google Shape;5533;p236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4" name="Google Shape;5534;p236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5" name="Google Shape;5535;p236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6" name="Google Shape;5536;p236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7" name="Google Shape;5537;p236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8" name="Google Shape;5538;p236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39" name="Google Shape;5539;p236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3" name="Shape 5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4" name="Google Shape;5544;p237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45" name="Google Shape;5545;p237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46" name="Google Shape;5546;p237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7" name="Google Shape;5547;p237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8" name="Google Shape;5548;p237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49" name="Google Shape;5549;p23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50" name="Google Shape;5550;p23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51" name="Google Shape;5551;p23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52" name="Google Shape;5552;p23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53" name="Google Shape;5553;p23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7" name="Shape 5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8" name="Google Shape;5558;p23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59" name="Google Shape;5559;p23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0" name="Google Shape;5560;p23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1" name="Google Shape;5561;p23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2" name="Google Shape;5562;p23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3" name="Google Shape;5563;p23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4" name="Google Shape;5564;p23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5" name="Google Shape;5565;p23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6" name="Google Shape;5566;p23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67" name="Google Shape;5567;p23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1" name="Shape 5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2" name="Google Shape;5572;p23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73" name="Google Shape;5573;p23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74" name="Google Shape;5574;p23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5" name="Google Shape;5575;p23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6" name="Google Shape;5576;p23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77" name="Google Shape;5577;p23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78" name="Google Shape;5578;p23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79" name="Google Shape;5579;p23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80" name="Google Shape;5580;p23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81" name="Google Shape;5581;p23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5" name="Shape 5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6" name="Google Shape;5586;p24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87" name="Google Shape;5587;p24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88" name="Google Shape;5588;p24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9" name="Google Shape;5589;p24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0" name="Google Shape;5590;p24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91" name="Google Shape;5591;p24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92" name="Google Shape;5592;p24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93" name="Google Shape;5593;p24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94" name="Google Shape;5594;p24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595" name="Google Shape;5595;p24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9" name="Shape 5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0" name="Google Shape;5600;p24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1" name="Google Shape;5601;p24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2" name="Google Shape;5602;p24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3" name="Google Shape;5603;p24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4" name="Google Shape;5604;p24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5" name="Google Shape;5605;p24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6" name="Google Shape;5606;p24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7" name="Google Shape;5607;p24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8" name="Google Shape;5608;p24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09" name="Google Shape;5609;p24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3" name="Shape 5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4" name="Google Shape;5614;p242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15" name="Google Shape;5615;p242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6" name="Google Shape;5616;p242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7" name="Google Shape;5617;p242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18" name="Google Shape;5618;p242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19" name="Google Shape;5619;p242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0" name="Google Shape;5620;p242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1" name="Google Shape;5621;p242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2" name="Google Shape;5622;p242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3" name="Google Shape;5623;p242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4" name="Google Shape;5624;p242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5" name="Google Shape;5625;p242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6" name="Google Shape;5626;p242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7" name="Google Shape;5627;p242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8" name="Google Shape;5628;p242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29" name="Google Shape;5629;p242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30" name="Google Shape;5630;p242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31" name="Google Shape;5631;p242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32" name="Google Shape;5632;p242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6" name="Shape 5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7" name="Google Shape;5637;p243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1" name="Shape 5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" name="Google Shape;5642;p24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3" name="Google Shape;5643;p24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4" name="Google Shape;5644;p24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5" name="Google Shape;5645;p24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6" name="Google Shape;5646;p24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7" name="Google Shape;5647;p24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8" name="Google Shape;5648;p24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49" name="Google Shape;5649;p24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0" name="Google Shape;5650;p24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1" name="Google Shape;5651;p24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2" name="Google Shape;5652;p24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3" name="Google Shape;5653;p24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4" name="Google Shape;5654;p24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5" name="Google Shape;5655;p24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6" name="Google Shape;5656;p24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7" name="Google Shape;5657;p24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8" name="Google Shape;5658;p24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59" name="Google Shape;5659;p24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0" name="Google Shape;5660;p24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1" name="Google Shape;5661;p24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2" name="Google Shape;5662;p24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3" name="Google Shape;5663;p24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4" name="Google Shape;5664;p24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5" name="Google Shape;5665;p24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6" name="Google Shape;5666;p24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7" name="Google Shape;5667;p24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8" name="Google Shape;5668;p24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69" name="Google Shape;5669;p24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0" name="Google Shape;5670;p24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1" name="Google Shape;5671;p24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2" name="Google Shape;5672;p24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3" name="Google Shape;5673;p24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4" name="Google Shape;5674;p24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5" name="Google Shape;5675;p24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6" name="Google Shape;5676;p24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7" name="Google Shape;5677;p24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8" name="Google Shape;5678;p24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79" name="Google Shape;5679;p24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0" name="Google Shape;5680;p24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1" name="Google Shape;5681;p24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2" name="Google Shape;5682;p24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3" name="Google Shape;5683;p24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4" name="Google Shape;5684;p24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5" name="Google Shape;5685;p24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6" name="Google Shape;5686;p24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7" name="Google Shape;5687;p24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8" name="Google Shape;5688;p24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89" name="Google Shape;5689;p24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0" name="Google Shape;5690;p24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1" name="Google Shape;5691;p24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2" name="Google Shape;5692;p24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3" name="Google Shape;5693;p24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4" name="Google Shape;5694;p24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5" name="Google Shape;5695;p24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6" name="Google Shape;5696;p24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7" name="Google Shape;5697;p24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8" name="Google Shape;5698;p24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699" name="Google Shape;5699;p24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00" name="Google Shape;5700;p24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01" name="Google Shape;5701;p24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5" name="Shape 5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6" name="Google Shape;5706;p24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07" name="Google Shape;5707;p24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08" name="Google Shape;5708;p24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9" name="Google Shape;5709;p24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0" name="Google Shape;5710;p24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11" name="Google Shape;5711;p24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12" name="Google Shape;5712;p24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13" name="Google Shape;5713;p24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14" name="Google Shape;5714;p24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15" name="Google Shape;5715;p24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9" name="Shape 5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0" name="Google Shape;5720;p24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1" name="Google Shape;5721;p24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2" name="Google Shape;5722;p24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3" name="Google Shape;5723;p24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4" name="Google Shape;5724;p24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5" name="Google Shape;5725;p24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6" name="Google Shape;5726;p24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7" name="Google Shape;5727;p24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8" name="Google Shape;5728;p24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29" name="Google Shape;5729;p24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3" name="Shape 5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" name="Google Shape;5734;p24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35" name="Google Shape;5735;p24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36" name="Google Shape;5736;p24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7" name="Google Shape;5737;p24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8" name="Google Shape;5738;p24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39" name="Google Shape;5739;p24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40" name="Google Shape;5740;p24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41" name="Google Shape;5741;p24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42" name="Google Shape;5742;p24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43" name="Google Shape;5743;p24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7" name="Shape 5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8" name="Google Shape;5748;p24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49" name="Google Shape;5749;p24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0" name="Google Shape;5750;p24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1" name="Google Shape;5751;p24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2" name="Google Shape;5752;p24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3" name="Google Shape;5753;p24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4" name="Google Shape;5754;p24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5" name="Google Shape;5755;p24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6" name="Google Shape;5756;p24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57" name="Google Shape;5757;p24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1" name="Shape 5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2" name="Google Shape;5762;p24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63" name="Google Shape;5763;p24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64" name="Google Shape;5764;p24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5" name="Google Shape;5765;p24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6" name="Google Shape;5766;p24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67" name="Google Shape;5767;p24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68" name="Google Shape;5768;p24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69" name="Google Shape;5769;p24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70" name="Google Shape;5770;p24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71" name="Google Shape;5771;p24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5" name="Shape 5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6" name="Google Shape;5776;p25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77" name="Google Shape;5777;p25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8" name="Google Shape;5778;p25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9" name="Google Shape;5779;p25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0" name="Google Shape;5780;p25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1" name="Google Shape;5781;p25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2" name="Google Shape;5782;p25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3" name="Google Shape;5783;p25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4" name="Google Shape;5784;p25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5" name="Google Shape;5785;p25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6" name="Google Shape;5786;p25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87" name="Google Shape;5787;p25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8" name="Google Shape;5788;p25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9" name="Google Shape;5789;p25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90" name="Google Shape;5790;p25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91" name="Google Shape;5791;p25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92" name="Google Shape;5792;p25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93" name="Google Shape;5793;p25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794" name="Google Shape;5794;p25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8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p25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3" name="Shape 5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4" name="Google Shape;5804;p25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05" name="Google Shape;5805;p25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06" name="Google Shape;5806;p25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07" name="Google Shape;5807;p25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08" name="Google Shape;5808;p25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09" name="Google Shape;5809;p25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0" name="Google Shape;5810;p25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1" name="Google Shape;5811;p25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2" name="Google Shape;5812;p25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3" name="Google Shape;5813;p25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4" name="Google Shape;5814;p25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5" name="Google Shape;5815;p25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6" name="Google Shape;5816;p25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7" name="Google Shape;5817;p25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8" name="Google Shape;5818;p25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19" name="Google Shape;5819;p25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0" name="Google Shape;5820;p25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1" name="Google Shape;5821;p25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2" name="Google Shape;5822;p25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3" name="Google Shape;5823;p25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4" name="Google Shape;5824;p25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5" name="Google Shape;5825;p25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6" name="Google Shape;5826;p25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7" name="Google Shape;5827;p25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8" name="Google Shape;5828;p25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29" name="Google Shape;5829;p25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0" name="Google Shape;5830;p25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1" name="Google Shape;5831;p25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2" name="Google Shape;5832;p25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3" name="Google Shape;5833;p25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4" name="Google Shape;5834;p25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5" name="Google Shape;5835;p25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6" name="Google Shape;5836;p25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7" name="Google Shape;5837;p25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8" name="Google Shape;5838;p25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39" name="Google Shape;5839;p25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0" name="Google Shape;5840;p25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1" name="Google Shape;5841;p25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2" name="Google Shape;5842;p25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3" name="Google Shape;5843;p25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4" name="Google Shape;5844;p25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5" name="Google Shape;5845;p25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6" name="Google Shape;5846;p25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7" name="Google Shape;5847;p25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8" name="Google Shape;5848;p25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49" name="Google Shape;5849;p25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0" name="Google Shape;5850;p25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1" name="Google Shape;5851;p25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2" name="Google Shape;5852;p25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3" name="Google Shape;5853;p25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4" name="Google Shape;5854;p25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5" name="Google Shape;5855;p25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6" name="Google Shape;5856;p25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7" name="Google Shape;5857;p25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8" name="Google Shape;5858;p25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59" name="Google Shape;5859;p25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60" name="Google Shape;5860;p25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61" name="Google Shape;5861;p25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62" name="Google Shape;5862;p25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63" name="Google Shape;5863;p25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7" name="Shape 5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8" name="Google Shape;5868;p25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69" name="Google Shape;5869;p25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0" name="Google Shape;5870;p25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1" name="Google Shape;5871;p25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2" name="Google Shape;5872;p25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3" name="Google Shape;5873;p25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4" name="Google Shape;5874;p25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5" name="Google Shape;5875;p25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6" name="Google Shape;5876;p25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77" name="Google Shape;5877;p25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1" name="Shape 5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2" name="Google Shape;5882;p25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83" name="Google Shape;5883;p25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84" name="Google Shape;5884;p25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5" name="Google Shape;5885;p25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6" name="Google Shape;5886;p25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87" name="Google Shape;5887;p25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88" name="Google Shape;5888;p25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89" name="Google Shape;5889;p25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90" name="Google Shape;5890;p25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91" name="Google Shape;5891;p25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5" name="Shape 5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6" name="Google Shape;5896;p25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97" name="Google Shape;5897;p25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898" name="Google Shape;5898;p25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9" name="Google Shape;5899;p25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0" name="Google Shape;5900;p25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1" name="Google Shape;5901;p25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2" name="Google Shape;5902;p25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3" name="Google Shape;5903;p25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4" name="Google Shape;5904;p25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05" name="Google Shape;5905;p25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9" name="Shape 5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0" name="Google Shape;5910;p25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1" name="Google Shape;5911;p25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2" name="Google Shape;5912;p25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3" name="Google Shape;5913;p25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4" name="Google Shape;5914;p25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5" name="Google Shape;5915;p25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6" name="Google Shape;5916;p25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7" name="Google Shape;5917;p25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8" name="Google Shape;5918;p25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19" name="Google Shape;5919;p25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3" name="Shape 5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4" name="Google Shape;5924;p25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25" name="Google Shape;5925;p25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26" name="Google Shape;5926;p25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7" name="Google Shape;5927;p25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8" name="Google Shape;5928;p25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29" name="Google Shape;5929;p25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30" name="Google Shape;5930;p25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31" name="Google Shape;5931;p25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32" name="Google Shape;5932;p25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33" name="Google Shape;5933;p25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7" name="Shape 5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8" name="Google Shape;5938;p25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39" name="Google Shape;5939;p25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0" name="Google Shape;5940;p25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1" name="Google Shape;5941;p25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2" name="Google Shape;5942;p25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3" name="Google Shape;5943;p25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4" name="Google Shape;5944;p25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5" name="Google Shape;5945;p25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6" name="Google Shape;5946;p25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7" name="Google Shape;5947;p25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8" name="Google Shape;5948;p25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49" name="Google Shape;5949;p25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0" name="Google Shape;5950;p25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1" name="Google Shape;5951;p25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52" name="Google Shape;5952;p25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53" name="Google Shape;5953;p25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54" name="Google Shape;5954;p25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55" name="Google Shape;5955;p25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56" name="Google Shape;5956;p25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0" name="Shape 5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1" name="Google Shape;5961;p25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5" name="Shape 59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9" name="Shape 5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0" name="Google Shape;5970;p261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1" name="Google Shape;5971;p261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2" name="Google Shape;5972;p261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3" name="Google Shape;5973;p261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4" name="Google Shape;5974;p261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5" name="Google Shape;5975;p261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6" name="Google Shape;5976;p261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7" name="Google Shape;5977;p261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8" name="Google Shape;5978;p261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79" name="Google Shape;5979;p261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0" name="Google Shape;5980;p261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1" name="Google Shape;5981;p261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2" name="Google Shape;5982;p261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3" name="Google Shape;5983;p261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4" name="Google Shape;5984;p261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5" name="Google Shape;5985;p261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6" name="Google Shape;5986;p261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7" name="Google Shape;5987;p261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8" name="Google Shape;5988;p261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89" name="Google Shape;5989;p261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0" name="Google Shape;5990;p261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1" name="Google Shape;5991;p261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2" name="Google Shape;5992;p261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3" name="Google Shape;5993;p261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4" name="Google Shape;5994;p261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5" name="Google Shape;5995;p261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6" name="Google Shape;5996;p261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7" name="Google Shape;5997;p261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8" name="Google Shape;5998;p261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999" name="Google Shape;5999;p261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0" name="Google Shape;6000;p261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1" name="Google Shape;6001;p261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2" name="Google Shape;6002;p261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3" name="Google Shape;6003;p261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4" name="Google Shape;6004;p261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5" name="Google Shape;6005;p261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6" name="Google Shape;6006;p261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7" name="Google Shape;6007;p261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8" name="Google Shape;6008;p261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09" name="Google Shape;6009;p261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10" name="Google Shape;6010;p261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11" name="Google Shape;6011;p261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12" name="Google Shape;6012;p261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13" name="Google Shape;6013;p261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14" name="Google Shape;6014;p261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8" name="Shape 6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9" name="Google Shape;6019;p262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0" name="Google Shape;6020;p262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1" name="Google Shape;6021;p262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2" name="Google Shape;6022;p262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3" name="Google Shape;6023;p262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4" name="Google Shape;6024;p262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5" name="Google Shape;6025;p262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6" name="Google Shape;6026;p262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7" name="Google Shape;6027;p262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8" name="Google Shape;6028;p262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29" name="Google Shape;6029;p262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30" name="Google Shape;6030;p262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31" name="Google Shape;6031;p262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32" name="Google Shape;6032;p262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6" name="Shape 6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7" name="Google Shape;6037;p26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38" name="Google Shape;6038;p26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39" name="Google Shape;6039;p26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0" name="Google Shape;6040;p26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1" name="Google Shape;6041;p26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2" name="Google Shape;6042;p26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3" name="Google Shape;6043;p26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4" name="Google Shape;6044;p26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5" name="Google Shape;6045;p26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6" name="Google Shape;6046;p26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7" name="Google Shape;6047;p26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8" name="Google Shape;6048;p26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49" name="Google Shape;6049;p26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0" name="Google Shape;6050;p26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1" name="Google Shape;6051;p26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2" name="Google Shape;6052;p26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3" name="Google Shape;6053;p26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4" name="Google Shape;6054;p26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5" name="Google Shape;6055;p26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6" name="Google Shape;6056;p26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7" name="Google Shape;6057;p26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8" name="Google Shape;6058;p26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59" name="Google Shape;6059;p26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0" name="Google Shape;6060;p26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1" name="Google Shape;6061;p26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2" name="Google Shape;6062;p26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3" name="Google Shape;6063;p26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4" name="Google Shape;6064;p26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5" name="Google Shape;6065;p26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6" name="Google Shape;6066;p26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7" name="Google Shape;6067;p26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8" name="Google Shape;6068;p26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69" name="Google Shape;6069;p26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0" name="Google Shape;6070;p26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1" name="Google Shape;6071;p26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2" name="Google Shape;6072;p26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3" name="Google Shape;6073;p26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4" name="Google Shape;6074;p26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5" name="Google Shape;6075;p26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76" name="Google Shape;6076;p26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0" name="Shape 6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1" name="Google Shape;6081;p26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2" name="Google Shape;6082;p26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3" name="Google Shape;6083;p26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4" name="Google Shape;6084;p26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5" name="Google Shape;6085;p26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6" name="Google Shape;6086;p26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7" name="Google Shape;6087;p26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8" name="Google Shape;6088;p26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89" name="Google Shape;6089;p26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0" name="Google Shape;6090;p26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1" name="Google Shape;6091;p26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2" name="Google Shape;6092;p26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3" name="Google Shape;6093;p26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4" name="Google Shape;6094;p26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5" name="Google Shape;6095;p26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6" name="Google Shape;6096;p26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7" name="Google Shape;6097;p26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8" name="Google Shape;6098;p26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099" name="Google Shape;6099;p26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0" name="Google Shape;6100;p26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1" name="Google Shape;6101;p26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2" name="Google Shape;6102;p26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3" name="Google Shape;6103;p26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4" name="Google Shape;6104;p26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5" name="Google Shape;6105;p26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6" name="Google Shape;6106;p26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7" name="Google Shape;6107;p26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8" name="Google Shape;6108;p26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09" name="Google Shape;6109;p26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0" name="Google Shape;6110;p26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1" name="Google Shape;6111;p26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2" name="Google Shape;6112;p26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3" name="Google Shape;6113;p26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4" name="Google Shape;6114;p26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5" name="Google Shape;6115;p26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6" name="Google Shape;6116;p26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7" name="Google Shape;6117;p26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8" name="Google Shape;6118;p26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19" name="Google Shape;6119;p26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0" name="Google Shape;6120;p26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1" name="Google Shape;6121;p26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2" name="Google Shape;6122;p26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3" name="Google Shape;6123;p26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4" name="Google Shape;6124;p26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5" name="Google Shape;6125;p26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6" name="Google Shape;6126;p26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7" name="Google Shape;6127;p26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8" name="Google Shape;6128;p26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29" name="Google Shape;6129;p26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0" name="Google Shape;6130;p26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1" name="Google Shape;6131;p26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2" name="Google Shape;6132;p26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3" name="Google Shape;6133;p26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4" name="Google Shape;6134;p26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5" name="Google Shape;6135;p26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6" name="Google Shape;6136;p26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7" name="Google Shape;6137;p26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8" name="Google Shape;6138;p26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39" name="Google Shape;6139;p26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40" name="Google Shape;6140;p26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4" name="Shape 6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145;p26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46" name="Google Shape;6146;p26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47" name="Google Shape;6147;p26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8" name="Google Shape;6148;p26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9" name="Google Shape;6149;p26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50" name="Google Shape;6150;p26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51" name="Google Shape;6151;p26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52" name="Google Shape;6152;p26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53" name="Google Shape;6153;p26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54" name="Google Shape;6154;p26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8" name="Shape 6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9" name="Google Shape;6159;p26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0" name="Google Shape;6160;p26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1" name="Google Shape;6161;p26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2" name="Google Shape;6162;p26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3" name="Google Shape;6163;p26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4" name="Google Shape;6164;p26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5" name="Google Shape;6165;p26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6" name="Google Shape;6166;p26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7" name="Google Shape;6167;p26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68" name="Google Shape;6168;p26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2" name="Shape 6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3" name="Google Shape;6173;p26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74" name="Google Shape;6174;p26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75" name="Google Shape;6175;p26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6" name="Google Shape;6176;p26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7" name="Google Shape;6177;p26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78" name="Google Shape;6178;p26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79" name="Google Shape;6179;p26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80" name="Google Shape;6180;p26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81" name="Google Shape;6181;p26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82" name="Google Shape;6182;p26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6" name="Shape 6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7" name="Google Shape;6187;p26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88" name="Google Shape;6188;p26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89" name="Google Shape;6189;p26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0" name="Google Shape;6190;p26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1" name="Google Shape;6191;p26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92" name="Google Shape;6192;p26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93" name="Google Shape;6193;p26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94" name="Google Shape;6194;p26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95" name="Google Shape;6195;p26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196" name="Google Shape;6196;p26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0" name="Shape 6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1" name="Google Shape;6201;p26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2" name="Google Shape;6202;p26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3" name="Google Shape;6203;p26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4" name="Google Shape;6204;p26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5" name="Google Shape;6205;p26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6" name="Google Shape;6206;p26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7" name="Google Shape;6207;p26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8" name="Google Shape;6208;p26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09" name="Google Shape;6209;p26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10" name="Google Shape;6210;p26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4" name="Shape 6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" name="Google Shape;6215;p27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16" name="Google Shape;6216;p27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7" name="Google Shape;6217;p27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8" name="Google Shape;6218;p27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19" name="Google Shape;6219;p27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0" name="Google Shape;6220;p27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1" name="Google Shape;6221;p27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2" name="Google Shape;6222;p27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3" name="Google Shape;6223;p27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4" name="Google Shape;6224;p27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5" name="Google Shape;6225;p27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6" name="Google Shape;6226;p27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7" name="Google Shape;6227;p27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8" name="Google Shape;6228;p27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29" name="Google Shape;6229;p27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30" name="Google Shape;6230;p27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31" name="Google Shape;6231;p27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32" name="Google Shape;6232;p27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33" name="Google Shape;6233;p27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7" name="Shape 6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8" name="Google Shape;6238;p27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2" name="Shape 6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3" name="Google Shape;6243;p27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4" name="Google Shape;6244;p27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5" name="Google Shape;6245;p27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6" name="Google Shape;6246;p27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7" name="Google Shape;6247;p27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8" name="Google Shape;6248;p27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49" name="Google Shape;6249;p27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0" name="Google Shape;6250;p27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1" name="Google Shape;6251;p27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2" name="Google Shape;6252;p27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3" name="Google Shape;6253;p27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4" name="Google Shape;6254;p27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5" name="Google Shape;6255;p27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6" name="Google Shape;6256;p27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7" name="Google Shape;6257;p27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8" name="Google Shape;6258;p27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59" name="Google Shape;6259;p27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0" name="Google Shape;6260;p27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1" name="Google Shape;6261;p27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2" name="Google Shape;6262;p27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3" name="Google Shape;6263;p27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4" name="Google Shape;6264;p27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5" name="Google Shape;6265;p27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6" name="Google Shape;6266;p27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7" name="Google Shape;6267;p27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8" name="Google Shape;6268;p27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69" name="Google Shape;6269;p27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0" name="Google Shape;6270;p27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1" name="Google Shape;6271;p27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2" name="Google Shape;6272;p27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3" name="Google Shape;6273;p27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4" name="Google Shape;6274;p27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5" name="Google Shape;6275;p27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6" name="Google Shape;6276;p27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7" name="Google Shape;6277;p27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8" name="Google Shape;6278;p27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79" name="Google Shape;6279;p27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0" name="Google Shape;6280;p27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1" name="Google Shape;6281;p27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2" name="Google Shape;6282;p27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3" name="Google Shape;6283;p27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4" name="Google Shape;6284;p27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5" name="Google Shape;6285;p27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6" name="Google Shape;6286;p27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7" name="Google Shape;6287;p27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8" name="Google Shape;6288;p27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89" name="Google Shape;6289;p27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0" name="Google Shape;6290;p27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1" name="Google Shape;6291;p27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2" name="Google Shape;6292;p27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3" name="Google Shape;6293;p27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4" name="Google Shape;6294;p27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5" name="Google Shape;6295;p27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6" name="Google Shape;6296;p27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7" name="Google Shape;6297;p27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8" name="Google Shape;6298;p27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99" name="Google Shape;6299;p27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00" name="Google Shape;6300;p27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01" name="Google Shape;6301;p27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02" name="Google Shape;6302;p27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6" name="Shape 6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" name="Google Shape;6307;p27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08" name="Google Shape;6308;p27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09" name="Google Shape;6309;p27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0" name="Google Shape;6310;p27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1" name="Google Shape;6311;p27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12" name="Google Shape;6312;p27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13" name="Google Shape;6313;p27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14" name="Google Shape;6314;p27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15" name="Google Shape;6315;p27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16" name="Google Shape;6316;p27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0" name="Shape 6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1" name="Google Shape;6321;p27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2" name="Google Shape;6322;p27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3" name="Google Shape;6323;p27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4" name="Google Shape;6324;p27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5" name="Google Shape;6325;p27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6" name="Google Shape;6326;p27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7" name="Google Shape;6327;p27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8" name="Google Shape;6328;p27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29" name="Google Shape;6329;p27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30" name="Google Shape;6330;p27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4" name="Shape 6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5" name="Google Shape;6335;p27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36" name="Google Shape;6336;p27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37" name="Google Shape;6337;p27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8" name="Google Shape;6338;p27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9" name="Google Shape;6339;p27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40" name="Google Shape;6340;p27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41" name="Google Shape;6341;p27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42" name="Google Shape;6342;p27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43" name="Google Shape;6343;p27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44" name="Google Shape;6344;p27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8" name="Shape 6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" name="Google Shape;6349;p27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0" name="Google Shape;6350;p27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1" name="Google Shape;6351;p27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2" name="Google Shape;6352;p27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3" name="Google Shape;6353;p27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4" name="Google Shape;6354;p27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5" name="Google Shape;6355;p27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6" name="Google Shape;6356;p27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7" name="Google Shape;6357;p27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58" name="Google Shape;6358;p27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2" name="Shape 6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3" name="Google Shape;6363;p27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64" name="Google Shape;6364;p27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65" name="Google Shape;6365;p27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6" name="Google Shape;6366;p27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7" name="Google Shape;6367;p27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68" name="Google Shape;6368;p27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69" name="Google Shape;6369;p27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70" name="Google Shape;6370;p27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71" name="Google Shape;6371;p27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72" name="Google Shape;6372;p27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6" name="Shape 6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7" name="Google Shape;6377;p27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78" name="Google Shape;6378;p27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9" name="Google Shape;6379;p27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0" name="Google Shape;6380;p27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1" name="Google Shape;6381;p27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2" name="Google Shape;6382;p27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3" name="Google Shape;6383;p27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4" name="Google Shape;6384;p27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5" name="Google Shape;6385;p27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6" name="Google Shape;6386;p27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7" name="Google Shape;6387;p27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88" name="Google Shape;6388;p27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9" name="Google Shape;6389;p27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0" name="Google Shape;6390;p27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91" name="Google Shape;6391;p27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92" name="Google Shape;6392;p27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93" name="Google Shape;6393;p27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94" name="Google Shape;6394;p27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395" name="Google Shape;6395;p27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9" name="Shape 6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Google Shape;6400;p27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4" name="Shape 6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5" name="Google Shape;6405;p28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06" name="Google Shape;6406;p28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07" name="Google Shape;6407;p28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08" name="Google Shape;6408;p28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09" name="Google Shape;6409;p28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0" name="Google Shape;6410;p28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1" name="Google Shape;6411;p28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2" name="Google Shape;6412;p28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3" name="Google Shape;6413;p28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4" name="Google Shape;6414;p28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5" name="Google Shape;6415;p28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6" name="Google Shape;6416;p28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7" name="Google Shape;6417;p28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8" name="Google Shape;6418;p28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19" name="Google Shape;6419;p28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0" name="Google Shape;6420;p28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1" name="Google Shape;6421;p28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2" name="Google Shape;6422;p28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3" name="Google Shape;6423;p28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4" name="Google Shape;6424;p28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5" name="Google Shape;6425;p28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6" name="Google Shape;6426;p28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7" name="Google Shape;6427;p28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8" name="Google Shape;6428;p28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29" name="Google Shape;6429;p28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0" name="Google Shape;6430;p28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1" name="Google Shape;6431;p28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2" name="Google Shape;6432;p28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3" name="Google Shape;6433;p28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4" name="Google Shape;6434;p28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5" name="Google Shape;6435;p28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6" name="Google Shape;6436;p28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7" name="Google Shape;6437;p28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8" name="Google Shape;6438;p28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39" name="Google Shape;6439;p28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0" name="Google Shape;6440;p28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1" name="Google Shape;6441;p28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2" name="Google Shape;6442;p28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3" name="Google Shape;6443;p28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4" name="Google Shape;6444;p28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5" name="Google Shape;6445;p28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6" name="Google Shape;6446;p28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7" name="Google Shape;6447;p28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8" name="Google Shape;6448;p28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49" name="Google Shape;6449;p28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0" name="Google Shape;6450;p28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1" name="Google Shape;6451;p28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2" name="Google Shape;6452;p28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3" name="Google Shape;6453;p28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4" name="Google Shape;6454;p28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5" name="Google Shape;6455;p28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6" name="Google Shape;6456;p28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7" name="Google Shape;6457;p28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8" name="Google Shape;6458;p28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59" name="Google Shape;6459;p28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60" name="Google Shape;6460;p28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61" name="Google Shape;6461;p28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62" name="Google Shape;6462;p28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63" name="Google Shape;6463;p28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64" name="Google Shape;6464;p28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8" name="Shape 6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9" name="Google Shape;6469;p28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0" name="Google Shape;6470;p28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1" name="Google Shape;6471;p28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2" name="Google Shape;6472;p28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3" name="Google Shape;6473;p28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4" name="Google Shape;6474;p28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5" name="Google Shape;6475;p28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6" name="Google Shape;6476;p28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7" name="Google Shape;6477;p28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78" name="Google Shape;6478;p28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2" name="Shape 6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3" name="Google Shape;6483;p28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84" name="Google Shape;6484;p28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85" name="Google Shape;6485;p28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6" name="Google Shape;6486;p28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7" name="Google Shape;6487;p28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88" name="Google Shape;6488;p28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89" name="Google Shape;6489;p28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90" name="Google Shape;6490;p28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91" name="Google Shape;6491;p28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92" name="Google Shape;6492;p28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6" name="Shape 6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7" name="Google Shape;6497;p28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98" name="Google Shape;6498;p28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499" name="Google Shape;6499;p28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0" name="Google Shape;6500;p28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1" name="Google Shape;6501;p28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2" name="Google Shape;6502;p28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3" name="Google Shape;6503;p28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4" name="Google Shape;6504;p28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5" name="Google Shape;6505;p28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06" name="Google Shape;6506;p28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0" name="Shape 6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1" name="Google Shape;6511;p28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2" name="Google Shape;6512;p28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3" name="Google Shape;6513;p28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4" name="Google Shape;6514;p28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5" name="Google Shape;6515;p28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6" name="Google Shape;6516;p28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7" name="Google Shape;6517;p28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8" name="Google Shape;6518;p28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19" name="Google Shape;6519;p28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20" name="Google Shape;6520;p28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4" name="Shape 6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5" name="Google Shape;6525;p28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26" name="Google Shape;6526;p28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27" name="Google Shape;6527;p28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8" name="Google Shape;6528;p28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9" name="Google Shape;6529;p28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30" name="Google Shape;6530;p28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31" name="Google Shape;6531;p28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32" name="Google Shape;6532;p28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33" name="Google Shape;6533;p28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34" name="Google Shape;6534;p28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8" name="Shape 6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9" name="Google Shape;6539;p28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0" name="Google Shape;6540;p28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1" name="Google Shape;6541;p28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2" name="Google Shape;6542;p28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3" name="Google Shape;6543;p28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4" name="Google Shape;6544;p28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5" name="Google Shape;6545;p28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6" name="Google Shape;6546;p28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7" name="Google Shape;6547;p28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8" name="Google Shape;6548;p28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49" name="Google Shape;6549;p28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0" name="Google Shape;6550;p28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1" name="Google Shape;6551;p28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2" name="Google Shape;6552;p28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3" name="Google Shape;6553;p28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4" name="Google Shape;6554;p28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5" name="Google Shape;6555;p28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6" name="Google Shape;6556;p28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57" name="Google Shape;6557;p28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1" name="Shape 6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2" name="Google Shape;6562;p28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6" name="Shape 6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7" name="Google Shape;6567;p28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68" name="Google Shape;6568;p28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69" name="Google Shape;6569;p28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0" name="Google Shape;6570;p28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1" name="Google Shape;6571;p28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2" name="Google Shape;6572;p28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3" name="Google Shape;6573;p28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4" name="Google Shape;6574;p28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5" name="Google Shape;6575;p28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6" name="Google Shape;6576;p28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7" name="Google Shape;6577;p28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8" name="Google Shape;6578;p28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79" name="Google Shape;6579;p28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0" name="Google Shape;6580;p28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1" name="Google Shape;6581;p28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2" name="Google Shape;6582;p28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3" name="Google Shape;6583;p28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4" name="Google Shape;6584;p28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5" name="Google Shape;6585;p28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6" name="Google Shape;6586;p28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7" name="Google Shape;6587;p28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8" name="Google Shape;6588;p28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89" name="Google Shape;6589;p28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0" name="Google Shape;6590;p28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1" name="Google Shape;6591;p28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2" name="Google Shape;6592;p28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3" name="Google Shape;6593;p28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4" name="Google Shape;6594;p28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5" name="Google Shape;6595;p28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6" name="Google Shape;6596;p28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7" name="Google Shape;6597;p28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8" name="Google Shape;6598;p28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599" name="Google Shape;6599;p28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0" name="Google Shape;6600;p28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1" name="Google Shape;6601;p28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2" name="Google Shape;6602;p28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3" name="Google Shape;6603;p28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4" name="Google Shape;6604;p28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5" name="Google Shape;6605;p28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6" name="Google Shape;6606;p28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7" name="Google Shape;6607;p28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8" name="Google Shape;6608;p28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09" name="Google Shape;6609;p28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0" name="Google Shape;6610;p28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1" name="Google Shape;6611;p28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2" name="Google Shape;6612;p28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3" name="Google Shape;6613;p28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4" name="Google Shape;6614;p28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5" name="Google Shape;6615;p28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6" name="Google Shape;6616;p28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7" name="Google Shape;6617;p28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8" name="Google Shape;6618;p28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19" name="Google Shape;6619;p28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0" name="Google Shape;6620;p28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1" name="Google Shape;6621;p28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2" name="Google Shape;6622;p28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3" name="Google Shape;6623;p28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4" name="Google Shape;6624;p28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5" name="Google Shape;6625;p28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26" name="Google Shape;6626;p28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0" name="Shape 6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1" name="Google Shape;6631;p289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2" name="Google Shape;6632;p289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3" name="Google Shape;6633;p289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4" name="Google Shape;6634;p289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5" name="Google Shape;6635;p289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6" name="Google Shape;6636;p28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7" name="Google Shape;6637;p28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8" name="Google Shape;6638;p28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39" name="Google Shape;6639;p28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40" name="Google Shape;6640;p28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4" name="Shape 6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" name="Google Shape;6645;p29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46" name="Google Shape;6646;p29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47" name="Google Shape;6647;p29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8" name="Google Shape;6648;p29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9" name="Google Shape;6649;p29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50" name="Google Shape;6650;p29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51" name="Google Shape;6651;p29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52" name="Google Shape;6652;p29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53" name="Google Shape;6653;p29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54" name="Google Shape;6654;p29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8" name="Shape 6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" name="Google Shape;6659;p29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0" name="Google Shape;6660;p29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1" name="Google Shape;6661;p29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2" name="Google Shape;6662;p29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3" name="Google Shape;6663;p29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4" name="Google Shape;6664;p29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5" name="Google Shape;6665;p29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6" name="Google Shape;6666;p29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7" name="Google Shape;6667;p29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68" name="Google Shape;6668;p29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2" name="Shape 6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3" name="Google Shape;6673;p29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74" name="Google Shape;6674;p29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75" name="Google Shape;6675;p29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6" name="Google Shape;6676;p29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7" name="Google Shape;6677;p29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78" name="Google Shape;6678;p29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79" name="Google Shape;6679;p29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80" name="Google Shape;6680;p29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81" name="Google Shape;6681;p29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82" name="Google Shape;6682;p29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6" name="Shape 6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7" name="Google Shape;6687;p29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88" name="Google Shape;6688;p29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89" name="Google Shape;6689;p29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0" name="Google Shape;6690;p29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1" name="Google Shape;6691;p29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92" name="Google Shape;6692;p29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93" name="Google Shape;6693;p29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94" name="Google Shape;6694;p29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95" name="Google Shape;6695;p29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96" name="Google Shape;6696;p29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0" name="Shape 6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1" name="Google Shape;6701;p294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2" name="Google Shape;6702;p294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3" name="Google Shape;6703;p294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4" name="Google Shape;6704;p294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5" name="Google Shape;6705;p294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6" name="Google Shape;6706;p294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7" name="Google Shape;6707;p294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8" name="Google Shape;6708;p294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09" name="Google Shape;6709;p294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0" name="Google Shape;6710;p294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1" name="Google Shape;6711;p294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2" name="Google Shape;6712;p294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3" name="Google Shape;6713;p294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4" name="Google Shape;6714;p294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5" name="Google Shape;6715;p294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6" name="Google Shape;6716;p294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7" name="Google Shape;6717;p294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8" name="Google Shape;6718;p294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19" name="Google Shape;6719;p294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3" name="Shape 6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4" name="Google Shape;6724;p295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8" name="Shape 6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9" name="Google Shape;6729;p29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0" name="Google Shape;6730;p29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1" name="Google Shape;6731;p29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2" name="Google Shape;6732;p29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3" name="Google Shape;6733;p29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4" name="Google Shape;6734;p29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5" name="Google Shape;6735;p29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6" name="Google Shape;6736;p29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7" name="Google Shape;6737;p29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8" name="Google Shape;6738;p29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39" name="Google Shape;6739;p29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0" name="Google Shape;6740;p29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1" name="Google Shape;6741;p29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2" name="Google Shape;6742;p29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3" name="Google Shape;6743;p29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4" name="Google Shape;6744;p29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5" name="Google Shape;6745;p29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6" name="Google Shape;6746;p29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7" name="Google Shape;6747;p29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8" name="Google Shape;6748;p29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49" name="Google Shape;6749;p29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0" name="Google Shape;6750;p29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1" name="Google Shape;6751;p29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2" name="Google Shape;6752;p29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3" name="Google Shape;6753;p29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4" name="Google Shape;6754;p29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5" name="Google Shape;6755;p29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6" name="Google Shape;6756;p29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7" name="Google Shape;6757;p29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8" name="Google Shape;6758;p29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59" name="Google Shape;6759;p29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0" name="Google Shape;6760;p29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1" name="Google Shape;6761;p29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2" name="Google Shape;6762;p29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3" name="Google Shape;6763;p29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4" name="Google Shape;6764;p29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5" name="Google Shape;6765;p29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6" name="Google Shape;6766;p29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7" name="Google Shape;6767;p29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68" name="Google Shape;6768;p29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2" name="Shape 6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3" name="Google Shape;6773;p297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4" name="Google Shape;6774;p297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5" name="Google Shape;6775;p297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6" name="Google Shape;6776;p297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7" name="Google Shape;6777;p297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8" name="Google Shape;6778;p297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79" name="Google Shape;6779;p297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0" name="Google Shape;6780;p297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1" name="Google Shape;6781;p297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2" name="Google Shape;6782;p297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3" name="Google Shape;6783;p297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4" name="Google Shape;6784;p297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5" name="Google Shape;6785;p297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6" name="Google Shape;6786;p297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7" name="Google Shape;6787;p297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8" name="Google Shape;6788;p297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89" name="Google Shape;6789;p297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0" name="Google Shape;6790;p297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1" name="Google Shape;6791;p297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2" name="Google Shape;6792;p297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3" name="Google Shape;6793;p297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4" name="Google Shape;6794;p297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5" name="Google Shape;6795;p297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6" name="Google Shape;6796;p297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7" name="Google Shape;6797;p297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8" name="Google Shape;6798;p297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799" name="Google Shape;6799;p297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0" name="Google Shape;6800;p297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1" name="Google Shape;6801;p297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2" name="Google Shape;6802;p297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3" name="Google Shape;6803;p297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4" name="Google Shape;6804;p297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5" name="Google Shape;6805;p297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6" name="Google Shape;6806;p297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7" name="Google Shape;6807;p297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8" name="Google Shape;6808;p297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09" name="Google Shape;6809;p297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0" name="Google Shape;6810;p297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1" name="Google Shape;6811;p297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2" name="Google Shape;6812;p297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3" name="Google Shape;6813;p297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4" name="Google Shape;6814;p297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5" name="Google Shape;6815;p297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6" name="Google Shape;6816;p297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7" name="Google Shape;6817;p297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8" name="Google Shape;6818;p297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19" name="Google Shape;6819;p297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0" name="Google Shape;6820;p297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1" name="Google Shape;6821;p297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2" name="Google Shape;6822;p297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3" name="Google Shape;6823;p297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4" name="Google Shape;6824;p297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5" name="Google Shape;6825;p297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6" name="Google Shape;6826;p297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7" name="Google Shape;6827;p297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8" name="Google Shape;6828;p297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29" name="Google Shape;6829;p297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0" name="Google Shape;6830;p297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1" name="Google Shape;6831;p297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2" name="Google Shape;6832;p297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6" name="Shape 6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7" name="Google Shape;6837;p298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8" name="Google Shape;6838;p298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39" name="Google Shape;6839;p298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0" name="Google Shape;6840;p298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1" name="Google Shape;6841;p298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42" name="Google Shape;6842;p29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43" name="Google Shape;6843;p29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44" name="Google Shape;6844;p29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45" name="Google Shape;6845;p29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46" name="Google Shape;6846;p29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0" name="Shape 6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1" name="Google Shape;6851;p29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2" name="Google Shape;6852;p29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3" name="Google Shape;6853;p29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4" name="Google Shape;6854;p29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5" name="Google Shape;6855;p29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6" name="Google Shape;6856;p29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7" name="Google Shape;6857;p29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8" name="Google Shape;6858;p29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59" name="Google Shape;6859;p29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60" name="Google Shape;6860;p29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4" name="Shape 6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5" name="Google Shape;6865;p30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66" name="Google Shape;6866;p30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67" name="Google Shape;6867;p30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8" name="Google Shape;6868;p30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9" name="Google Shape;6869;p30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70" name="Google Shape;6870;p30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71" name="Google Shape;6871;p30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72" name="Google Shape;6872;p30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73" name="Google Shape;6873;p30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74" name="Google Shape;6874;p30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8" name="Shape 6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9" name="Google Shape;6879;p30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0" name="Google Shape;6880;p30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1" name="Google Shape;6881;p30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2" name="Google Shape;6882;p30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3" name="Google Shape;6883;p30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4" name="Google Shape;6884;p30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5" name="Google Shape;6885;p30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6" name="Google Shape;6886;p30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7" name="Google Shape;6887;p30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88" name="Google Shape;6888;p30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2" name="Shape 6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3" name="Google Shape;6893;p30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94" name="Google Shape;6894;p30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95" name="Google Shape;6895;p30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6" name="Google Shape;6896;p30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7" name="Google Shape;6897;p30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98" name="Google Shape;6898;p30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899" name="Google Shape;6899;p30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00" name="Google Shape;6900;p30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01" name="Google Shape;6901;p30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02" name="Google Shape;6902;p30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6" name="Shape 6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7" name="Google Shape;6907;p303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08" name="Google Shape;6908;p303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9" name="Google Shape;6909;p303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0" name="Google Shape;6910;p303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1" name="Google Shape;6911;p303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2" name="Google Shape;6912;p303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3" name="Google Shape;6913;p303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4" name="Google Shape;6914;p303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5" name="Google Shape;6915;p303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6" name="Google Shape;6916;p303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7" name="Google Shape;6917;p303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18" name="Google Shape;6918;p303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9" name="Google Shape;6919;p303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0" name="Google Shape;6920;p303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21" name="Google Shape;6921;p303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22" name="Google Shape;6922;p303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23" name="Google Shape;6923;p303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24" name="Google Shape;6924;p303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25" name="Google Shape;6925;p303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9" name="Shape 6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0" name="Google Shape;6930;p304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4" name="Shape 6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5" name="Google Shape;6935;p30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36" name="Google Shape;6936;p30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37" name="Google Shape;6937;p30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38" name="Google Shape;6938;p30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39" name="Google Shape;6939;p30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0" name="Google Shape;6940;p30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1" name="Google Shape;6941;p30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2" name="Google Shape;6942;p30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3" name="Google Shape;6943;p30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4" name="Google Shape;6944;p30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5" name="Google Shape;6945;p30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6" name="Google Shape;6946;p30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7" name="Google Shape;6947;p30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8" name="Google Shape;6948;p30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49" name="Google Shape;6949;p30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0" name="Google Shape;6950;p30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1" name="Google Shape;6951;p30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2" name="Google Shape;6952;p30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3" name="Google Shape;6953;p30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4" name="Google Shape;6954;p30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5" name="Google Shape;6955;p30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6" name="Google Shape;6956;p30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7" name="Google Shape;6957;p30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8" name="Google Shape;6958;p30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59" name="Google Shape;6959;p30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0" name="Google Shape;6960;p30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1" name="Google Shape;6961;p30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2" name="Google Shape;6962;p30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3" name="Google Shape;6963;p30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4" name="Google Shape;6964;p30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5" name="Google Shape;6965;p30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6" name="Google Shape;6966;p30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7" name="Google Shape;6967;p30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8" name="Google Shape;6968;p30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69" name="Google Shape;6969;p30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0" name="Google Shape;6970;p30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1" name="Google Shape;6971;p30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2" name="Google Shape;6972;p30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3" name="Google Shape;6973;p30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4" name="Google Shape;6974;p30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5" name="Google Shape;6975;p30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6" name="Google Shape;6976;p30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7" name="Google Shape;6977;p30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8" name="Google Shape;6978;p30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79" name="Google Shape;6979;p30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0" name="Google Shape;6980;p30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1" name="Google Shape;6981;p30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2" name="Google Shape;6982;p30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3" name="Google Shape;6983;p30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4" name="Google Shape;6984;p30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5" name="Google Shape;6985;p30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6" name="Google Shape;6986;p30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7" name="Google Shape;6987;p30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8" name="Google Shape;6988;p30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89" name="Google Shape;6989;p30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90" name="Google Shape;6990;p30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91" name="Google Shape;6991;p30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92" name="Google Shape;6992;p30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93" name="Google Shape;6993;p30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994" name="Google Shape;6994;p30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8" name="Shape 6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9" name="Google Shape;6999;p30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0" name="Google Shape;7000;p30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1" name="Google Shape;7001;p30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2" name="Google Shape;7002;p30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3" name="Google Shape;7003;p30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4" name="Google Shape;7004;p30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5" name="Google Shape;7005;p30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6" name="Google Shape;7006;p30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7" name="Google Shape;7007;p30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08" name="Google Shape;7008;p30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2" name="Shape 7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3" name="Google Shape;7013;p30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14" name="Google Shape;7014;p30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15" name="Google Shape;7015;p30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6" name="Google Shape;7016;p30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7" name="Google Shape;7017;p30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18" name="Google Shape;7018;p30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19" name="Google Shape;7019;p30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20" name="Google Shape;7020;p30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21" name="Google Shape;7021;p30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22" name="Google Shape;7022;p30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6" name="Shape 7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7" name="Google Shape;7027;p30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28" name="Google Shape;7028;p30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29" name="Google Shape;7029;p30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0" name="Google Shape;7030;p30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1" name="Google Shape;7031;p30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32" name="Google Shape;7032;p30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33" name="Google Shape;7033;p30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34" name="Google Shape;7034;p30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35" name="Google Shape;7035;p30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36" name="Google Shape;7036;p30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0" name="Shape 7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1" name="Google Shape;7041;p30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2" name="Google Shape;7042;p30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3" name="Google Shape;7043;p30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4" name="Google Shape;7044;p30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5" name="Google Shape;7045;p30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6" name="Google Shape;7046;p30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7" name="Google Shape;7047;p30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8" name="Google Shape;7048;p30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49" name="Google Shape;7049;p30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50" name="Google Shape;7050;p30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4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" name="Google Shape;7055;p31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56" name="Google Shape;7056;p31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57" name="Google Shape;7057;p31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8" name="Google Shape;7058;p31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9" name="Google Shape;7059;p31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60" name="Google Shape;7060;p31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61" name="Google Shape;7061;p31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62" name="Google Shape;7062;p31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63" name="Google Shape;7063;p31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64" name="Google Shape;7064;p31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8" name="Shape 7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9" name="Google Shape;7069;p31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0" name="Google Shape;7070;p31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1" name="Google Shape;7071;p31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2" name="Google Shape;7072;p31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3" name="Google Shape;7073;p31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4" name="Google Shape;7074;p31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5" name="Google Shape;7075;p31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6" name="Google Shape;7076;p31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7" name="Google Shape;7077;p31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8" name="Google Shape;7078;p31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79" name="Google Shape;7079;p31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0" name="Google Shape;7080;p31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1" name="Google Shape;7081;p31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2" name="Google Shape;7082;p31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3" name="Google Shape;7083;p31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4" name="Google Shape;7084;p31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5" name="Google Shape;7085;p31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6" name="Google Shape;7086;p31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87" name="Google Shape;7087;p31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1" name="Shape 7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2" name="Google Shape;7092;p31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6" name="Shape 7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7" name="Google Shape;7097;p31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98" name="Google Shape;7098;p31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099" name="Google Shape;7099;p31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0" name="Google Shape;7100;p31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1" name="Google Shape;7101;p31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2" name="Google Shape;7102;p31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3" name="Google Shape;7103;p31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4" name="Google Shape;7104;p31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5" name="Google Shape;7105;p31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6" name="Google Shape;7106;p31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7" name="Google Shape;7107;p31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8" name="Google Shape;7108;p31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09" name="Google Shape;7109;p31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0" name="Google Shape;7110;p31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1" name="Google Shape;7111;p31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2" name="Google Shape;7112;p31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3" name="Google Shape;7113;p31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4" name="Google Shape;7114;p31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5" name="Google Shape;7115;p31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6" name="Google Shape;7116;p31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7" name="Google Shape;7117;p31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8" name="Google Shape;7118;p31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19" name="Google Shape;7119;p31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0" name="Google Shape;7120;p31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1" name="Google Shape;7121;p31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2" name="Google Shape;7122;p31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3" name="Google Shape;7123;p31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4" name="Google Shape;7124;p31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5" name="Google Shape;7125;p31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6" name="Google Shape;7126;p31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7" name="Google Shape;7127;p31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8" name="Google Shape;7128;p31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29" name="Google Shape;7129;p31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0" name="Google Shape;7130;p31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1" name="Google Shape;7131;p31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2" name="Google Shape;7132;p31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3" name="Google Shape;7133;p31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4" name="Google Shape;7134;p31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5" name="Google Shape;7135;p31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6" name="Google Shape;7136;p31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7" name="Google Shape;7137;p31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8" name="Google Shape;7138;p31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39" name="Google Shape;7139;p31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0" name="Google Shape;7140;p31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1" name="Google Shape;7141;p31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2" name="Google Shape;7142;p31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3" name="Google Shape;7143;p31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4" name="Google Shape;7144;p31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5" name="Google Shape;7145;p31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6" name="Google Shape;7146;p31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7" name="Google Shape;7147;p31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8" name="Google Shape;7148;p31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49" name="Google Shape;7149;p31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0" name="Google Shape;7150;p31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1" name="Google Shape;7151;p31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2" name="Google Shape;7152;p31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3" name="Google Shape;7153;p31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4" name="Google Shape;7154;p31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5" name="Google Shape;7155;p31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56" name="Google Shape;7156;p31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0" name="Shape 7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1" name="Google Shape;7161;p31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2" name="Google Shape;7162;p31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3" name="Google Shape;7163;p31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4" name="Google Shape;7164;p31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5" name="Google Shape;7165;p31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6" name="Google Shape;7166;p31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7" name="Google Shape;7167;p31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8" name="Google Shape;7168;p31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69" name="Google Shape;7169;p31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70" name="Google Shape;7170;p31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4" name="Shape 7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Google Shape;7175;p31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76" name="Google Shape;7176;p31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77" name="Google Shape;7177;p31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8" name="Google Shape;7178;p31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9" name="Google Shape;7179;p31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80" name="Google Shape;7180;p31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81" name="Google Shape;7181;p31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82" name="Google Shape;7182;p31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83" name="Google Shape;7183;p31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84" name="Google Shape;7184;p31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8" name="Shape 7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9" name="Google Shape;7189;p31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0" name="Google Shape;7190;p31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1" name="Google Shape;7191;p31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2" name="Google Shape;7192;p31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3" name="Google Shape;7193;p31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4" name="Google Shape;7194;p3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5" name="Google Shape;7195;p3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6" name="Google Shape;7196;p3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7" name="Google Shape;7197;p3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198" name="Google Shape;7198;p3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2" name="Shape 7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3" name="Google Shape;7203;p3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04" name="Google Shape;7204;p3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05" name="Google Shape;7205;p3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6" name="Google Shape;7206;p3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7" name="Google Shape;7207;p3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08" name="Google Shape;7208;p3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09" name="Google Shape;7209;p3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10" name="Google Shape;7210;p3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11" name="Google Shape;7211;p3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12" name="Google Shape;7212;p3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6" name="Shape 7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7" name="Google Shape;7217;p3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18" name="Google Shape;7218;p3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19" name="Google Shape;7219;p3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0" name="Google Shape;7220;p3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1" name="Google Shape;7221;p3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22" name="Google Shape;7222;p3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23" name="Google Shape;7223;p3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24" name="Google Shape;7224;p3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25" name="Google Shape;7225;p3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26" name="Google Shape;7226;p3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0" name="Shape 7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1" name="Google Shape;7231;p31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2" name="Google Shape;7232;p31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3" name="Google Shape;7233;p31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4" name="Google Shape;7234;p31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5" name="Google Shape;7235;p31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6" name="Google Shape;7236;p31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7" name="Google Shape;7237;p31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8" name="Google Shape;7238;p31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39" name="Google Shape;7239;p31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0" name="Google Shape;7240;p31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1" name="Google Shape;7241;p31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2" name="Google Shape;7242;p31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3" name="Google Shape;7243;p31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4" name="Google Shape;7244;p31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5" name="Google Shape;7245;p31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6" name="Google Shape;7246;p31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7" name="Google Shape;7247;p31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8" name="Google Shape;7248;p31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49" name="Google Shape;7249;p31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3" name="Shape 7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4" name="Google Shape;7254;p32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8" name="Shape 7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9" name="Google Shape;7259;p32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0" name="Google Shape;7260;p32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1" name="Google Shape;7261;p32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2" name="Google Shape;7262;p32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3" name="Google Shape;7263;p32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4" name="Google Shape;7264;p32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5" name="Google Shape;7265;p32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6" name="Google Shape;7266;p32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7" name="Google Shape;7267;p32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8" name="Google Shape;7268;p32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69" name="Google Shape;7269;p32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0" name="Google Shape;7270;p32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1" name="Google Shape;7271;p32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2" name="Google Shape;7272;p32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3" name="Google Shape;7273;p32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4" name="Google Shape;7274;p32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5" name="Google Shape;7275;p32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6" name="Google Shape;7276;p32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7" name="Google Shape;7277;p32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8" name="Google Shape;7278;p32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79" name="Google Shape;7279;p32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0" name="Google Shape;7280;p32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1" name="Google Shape;7281;p32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2" name="Google Shape;7282;p32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3" name="Google Shape;7283;p32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4" name="Google Shape;7284;p32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5" name="Google Shape;7285;p32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6" name="Google Shape;7286;p32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7" name="Google Shape;7287;p32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8" name="Google Shape;7288;p32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89" name="Google Shape;7289;p32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0" name="Google Shape;7290;p32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1" name="Google Shape;7291;p32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2" name="Google Shape;7292;p32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3" name="Google Shape;7293;p32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4" name="Google Shape;7294;p32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5" name="Google Shape;7295;p32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6" name="Google Shape;7296;p32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7" name="Google Shape;7297;p32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8" name="Google Shape;7298;p32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299" name="Google Shape;7299;p32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0" name="Google Shape;7300;p32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1" name="Google Shape;7301;p32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2" name="Google Shape;7302;p32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3" name="Google Shape;7303;p32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4" name="Google Shape;7304;p32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5" name="Google Shape;7305;p32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6" name="Google Shape;7306;p32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7" name="Google Shape;7307;p32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8" name="Google Shape;7308;p32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09" name="Google Shape;7309;p32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0" name="Google Shape;7310;p32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1" name="Google Shape;7311;p32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2" name="Google Shape;7312;p32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3" name="Google Shape;7313;p32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4" name="Google Shape;7314;p32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5" name="Google Shape;7315;p32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6" name="Google Shape;7316;p32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7" name="Google Shape;7317;p32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18" name="Google Shape;7318;p32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2" name="Shape 7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3" name="Google Shape;7323;p32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24" name="Google Shape;7324;p32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25" name="Google Shape;7325;p32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6" name="Google Shape;7326;p32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7" name="Google Shape;7327;p32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28" name="Google Shape;7328;p32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29" name="Google Shape;7329;p32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30" name="Google Shape;7330;p32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31" name="Google Shape;7331;p32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32" name="Google Shape;7332;p32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6" name="Shape 7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7" name="Google Shape;7337;p32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38" name="Google Shape;7338;p32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39" name="Google Shape;7339;p32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0" name="Google Shape;7340;p32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1" name="Google Shape;7341;p32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42" name="Google Shape;7342;p32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43" name="Google Shape;7343;p32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44" name="Google Shape;7344;p32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45" name="Google Shape;7345;p32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46" name="Google Shape;7346;p32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0" name="Shape 7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1" name="Google Shape;7351;p32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2" name="Google Shape;7352;p32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3" name="Google Shape;7353;p32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4" name="Google Shape;7354;p32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5" name="Google Shape;7355;p32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6" name="Google Shape;7356;p32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7" name="Google Shape;7357;p32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8" name="Google Shape;7358;p32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59" name="Google Shape;7359;p32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60" name="Google Shape;7360;p32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4" name="Shape 7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5" name="Google Shape;7365;p32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66" name="Google Shape;7366;p32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67" name="Google Shape;7367;p32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8" name="Google Shape;7368;p32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9" name="Google Shape;7369;p32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70" name="Google Shape;7370;p32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71" name="Google Shape;7371;p32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72" name="Google Shape;7372;p32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73" name="Google Shape;7373;p32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74" name="Google Shape;7374;p32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8" name="Shape 7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9" name="Google Shape;7379;p32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0" name="Google Shape;7380;p32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1" name="Google Shape;7381;p32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2" name="Google Shape;7382;p32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3" name="Google Shape;7383;p32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4" name="Google Shape;7384;p32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5" name="Google Shape;7385;p32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6" name="Google Shape;7386;p32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7" name="Google Shape;7387;p32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88" name="Google Shape;7388;p32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2" name="Shape 7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" name="Google Shape;7393;p32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94" name="Google Shape;7394;p32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5" name="Google Shape;7395;p32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6" name="Google Shape;7396;p32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97" name="Google Shape;7397;p32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98" name="Google Shape;7398;p32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399" name="Google Shape;7399;p32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0" name="Google Shape;7400;p32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1" name="Google Shape;7401;p32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2" name="Google Shape;7402;p32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3" name="Google Shape;7403;p32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4" name="Google Shape;7404;p32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5" name="Google Shape;7405;p32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6" name="Google Shape;7406;p32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7" name="Google Shape;7407;p32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8" name="Google Shape;7408;p32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09" name="Google Shape;7409;p32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10" name="Google Shape;7410;p32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11" name="Google Shape;7411;p32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5" name="Shape 7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6" name="Google Shape;7416;p32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0" name="Shape 7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4" name="Shape 7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5" name="Google Shape;7425;p330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26" name="Google Shape;7426;p330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27" name="Google Shape;7427;p330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28" name="Google Shape;7428;p330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29" name="Google Shape;7429;p330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0" name="Google Shape;7430;p330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1" name="Google Shape;7431;p330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2" name="Google Shape;7432;p330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3" name="Google Shape;7433;p330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4" name="Google Shape;7434;p330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5" name="Google Shape;7435;p330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6" name="Google Shape;7436;p330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7" name="Google Shape;7437;p330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8" name="Google Shape;7438;p330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39" name="Google Shape;7439;p330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0" name="Google Shape;7440;p330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1" name="Google Shape;7441;p330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2" name="Google Shape;7442;p330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3" name="Google Shape;7443;p330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4" name="Google Shape;7444;p330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5" name="Google Shape;7445;p330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6" name="Google Shape;7446;p330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7" name="Google Shape;7447;p330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8" name="Google Shape;7448;p330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49" name="Google Shape;7449;p330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0" name="Google Shape;7450;p330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1" name="Google Shape;7451;p330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2" name="Google Shape;7452;p330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3" name="Google Shape;7453;p330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4" name="Google Shape;7454;p330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5" name="Google Shape;7455;p330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6" name="Google Shape;7456;p330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7" name="Google Shape;7457;p330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8" name="Google Shape;7458;p330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59" name="Google Shape;7459;p330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0" name="Google Shape;7460;p330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1" name="Google Shape;7461;p330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2" name="Google Shape;7462;p330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3" name="Google Shape;7463;p330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4" name="Google Shape;7464;p330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5" name="Google Shape;7465;p330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6" name="Google Shape;7466;p330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7" name="Google Shape;7467;p330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8" name="Google Shape;7468;p330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69" name="Google Shape;7469;p330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3" name="Shape 7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4" name="Google Shape;7474;p331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75" name="Google Shape;7475;p331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76" name="Google Shape;7476;p331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77" name="Google Shape;7477;p331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78" name="Google Shape;7478;p331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79" name="Google Shape;7479;p331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0" name="Google Shape;7480;p331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1" name="Google Shape;7481;p331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2" name="Google Shape;7482;p331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3" name="Google Shape;7483;p331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4" name="Google Shape;7484;p331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5" name="Google Shape;7485;p331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6" name="Google Shape;7486;p331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87" name="Google Shape;7487;p331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1" name="Shape 7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2" name="Google Shape;7492;p33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3" name="Google Shape;7493;p33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4" name="Google Shape;7494;p33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5" name="Google Shape;7495;p33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6" name="Google Shape;7496;p33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7" name="Google Shape;7497;p33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8" name="Google Shape;7498;p33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499" name="Google Shape;7499;p33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0" name="Google Shape;7500;p33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1" name="Google Shape;7501;p33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2" name="Google Shape;7502;p33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3" name="Google Shape;7503;p33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4" name="Google Shape;7504;p33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5" name="Google Shape;7505;p33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6" name="Google Shape;7506;p33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7" name="Google Shape;7507;p33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8" name="Google Shape;7508;p33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09" name="Google Shape;7509;p33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0" name="Google Shape;7510;p33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1" name="Google Shape;7511;p33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2" name="Google Shape;7512;p33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3" name="Google Shape;7513;p33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4" name="Google Shape;7514;p33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5" name="Google Shape;7515;p33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6" name="Google Shape;7516;p33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7" name="Google Shape;7517;p33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8" name="Google Shape;7518;p33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9" name="Google Shape;7519;p33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0" name="Google Shape;7520;p33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1" name="Google Shape;7521;p33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2" name="Google Shape;7522;p33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3" name="Google Shape;7523;p33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4" name="Google Shape;7524;p33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5" name="Google Shape;7525;p33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6" name="Google Shape;7526;p33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7" name="Google Shape;7527;p33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8" name="Google Shape;7528;p33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29" name="Google Shape;7529;p33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30" name="Google Shape;7530;p33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31" name="Google Shape;7531;p33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5" name="Shape 7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" name="Google Shape;7536;p33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37" name="Google Shape;7537;p33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38" name="Google Shape;7538;p33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39" name="Google Shape;7539;p33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0" name="Google Shape;7540;p33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1" name="Google Shape;7541;p33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2" name="Google Shape;7542;p33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3" name="Google Shape;7543;p33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4" name="Google Shape;7544;p33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5" name="Google Shape;7545;p33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6" name="Google Shape;7546;p33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7" name="Google Shape;7547;p33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8" name="Google Shape;7548;p33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49" name="Google Shape;7549;p33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0" name="Google Shape;7550;p33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1" name="Google Shape;7551;p33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2" name="Google Shape;7552;p33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3" name="Google Shape;7553;p33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4" name="Google Shape;7554;p33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5" name="Google Shape;7555;p33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6" name="Google Shape;7556;p33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7" name="Google Shape;7557;p33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8" name="Google Shape;7558;p33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59" name="Google Shape;7559;p33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0" name="Google Shape;7560;p33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1" name="Google Shape;7561;p33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2" name="Google Shape;7562;p33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3" name="Google Shape;7563;p33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4" name="Google Shape;7564;p33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5" name="Google Shape;7565;p33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6" name="Google Shape;7566;p33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7" name="Google Shape;7567;p33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8" name="Google Shape;7568;p33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69" name="Google Shape;7569;p33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0" name="Google Shape;7570;p33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1" name="Google Shape;7571;p33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2" name="Google Shape;7572;p33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3" name="Google Shape;7573;p33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4" name="Google Shape;7574;p33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5" name="Google Shape;7575;p33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6" name="Google Shape;7576;p33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7" name="Google Shape;7577;p33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8" name="Google Shape;7578;p33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79" name="Google Shape;7579;p33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0" name="Google Shape;7580;p33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1" name="Google Shape;7581;p33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2" name="Google Shape;7582;p33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3" name="Google Shape;7583;p33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4" name="Google Shape;7584;p33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5" name="Google Shape;7585;p33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6" name="Google Shape;7586;p33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7" name="Google Shape;7587;p33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8" name="Google Shape;7588;p33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89" name="Google Shape;7589;p33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0" name="Google Shape;7590;p33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1" name="Google Shape;7591;p33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2" name="Google Shape;7592;p33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3" name="Google Shape;7593;p33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4" name="Google Shape;7594;p33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95" name="Google Shape;7595;p33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9" name="Shape 7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0" name="Google Shape;7600;p33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1" name="Google Shape;7601;p33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2" name="Google Shape;7602;p33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3" name="Google Shape;7603;p33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4" name="Google Shape;7604;p33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5" name="Google Shape;7605;p33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6" name="Google Shape;7606;p33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7" name="Google Shape;7607;p33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8" name="Google Shape;7608;p33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09" name="Google Shape;7609;p33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3" name="Shape 7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4" name="Google Shape;7614;p33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15" name="Google Shape;7615;p33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16" name="Google Shape;7616;p33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7" name="Google Shape;7617;p33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8" name="Google Shape;7618;p33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19" name="Google Shape;7619;p33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20" name="Google Shape;7620;p33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21" name="Google Shape;7621;p33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22" name="Google Shape;7622;p33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23" name="Google Shape;7623;p33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7" name="Shape 7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" name="Google Shape;7628;p33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29" name="Google Shape;7629;p33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0" name="Google Shape;7630;p33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1" name="Google Shape;7631;p33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2" name="Google Shape;7632;p33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3" name="Google Shape;7633;p33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4" name="Google Shape;7634;p33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5" name="Google Shape;7635;p33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6" name="Google Shape;7636;p33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37" name="Google Shape;7637;p33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1" name="Shape 7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2" name="Google Shape;7642;p33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43" name="Google Shape;7643;p33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44" name="Google Shape;7644;p33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5" name="Google Shape;7645;p33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6" name="Google Shape;7646;p33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47" name="Google Shape;7647;p33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48" name="Google Shape;7648;p33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49" name="Google Shape;7649;p33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50" name="Google Shape;7650;p33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51" name="Google Shape;7651;p33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5" name="Shape 7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6" name="Google Shape;7656;p33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57" name="Google Shape;7657;p33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58" name="Google Shape;7658;p33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9" name="Google Shape;7659;p33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0" name="Google Shape;7660;p33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61" name="Google Shape;7661;p33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62" name="Google Shape;7662;p33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63" name="Google Shape;7663;p33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64" name="Google Shape;7664;p33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65" name="Google Shape;7665;p33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9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0" name="Google Shape;7670;p33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1" name="Google Shape;7671;p33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2" name="Google Shape;7672;p33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3" name="Google Shape;7673;p33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4" name="Google Shape;7674;p33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5" name="Google Shape;7675;p33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6" name="Google Shape;7676;p33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7" name="Google Shape;7677;p33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8" name="Google Shape;7678;p33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79" name="Google Shape;7679;p33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0" name="Google Shape;7680;p33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1" name="Google Shape;7681;p33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2" name="Google Shape;7682;p33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3" name="Google Shape;7683;p33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4" name="Google Shape;7684;p33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5" name="Google Shape;7685;p33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6" name="Google Shape;7686;p33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7" name="Google Shape;7687;p33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88" name="Google Shape;7688;p33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2" name="Shape 7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3" name="Google Shape;7693;p34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7" name="Shape 7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8" name="Google Shape;7698;p34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699" name="Google Shape;7699;p34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0" name="Google Shape;7700;p34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1" name="Google Shape;7701;p34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2" name="Google Shape;7702;p34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3" name="Google Shape;7703;p34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4" name="Google Shape;7704;p34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5" name="Google Shape;7705;p34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6" name="Google Shape;7706;p34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7" name="Google Shape;7707;p34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8" name="Google Shape;7708;p34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09" name="Google Shape;7709;p34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0" name="Google Shape;7710;p34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1" name="Google Shape;7711;p34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2" name="Google Shape;7712;p34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3" name="Google Shape;7713;p34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4" name="Google Shape;7714;p34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5" name="Google Shape;7715;p34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6" name="Google Shape;7716;p34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7" name="Google Shape;7717;p34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8" name="Google Shape;7718;p34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19" name="Google Shape;7719;p34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0" name="Google Shape;7720;p34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1" name="Google Shape;7721;p34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2" name="Google Shape;7722;p34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3" name="Google Shape;7723;p34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4" name="Google Shape;7724;p34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5" name="Google Shape;7725;p34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6" name="Google Shape;7726;p34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7" name="Google Shape;7727;p34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8" name="Google Shape;7728;p34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29" name="Google Shape;7729;p34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0" name="Google Shape;7730;p34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1" name="Google Shape;7731;p34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2" name="Google Shape;7732;p34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3" name="Google Shape;7733;p34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4" name="Google Shape;7734;p34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5" name="Google Shape;7735;p34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6" name="Google Shape;7736;p34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7" name="Google Shape;7737;p34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8" name="Google Shape;7738;p34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39" name="Google Shape;7739;p34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0" name="Google Shape;7740;p34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1" name="Google Shape;7741;p34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2" name="Google Shape;7742;p34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3" name="Google Shape;7743;p34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4" name="Google Shape;7744;p34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5" name="Google Shape;7745;p34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6" name="Google Shape;7746;p34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7" name="Google Shape;7747;p34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8" name="Google Shape;7748;p34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49" name="Google Shape;7749;p34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0" name="Google Shape;7750;p34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1" name="Google Shape;7751;p34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2" name="Google Shape;7752;p34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3" name="Google Shape;7753;p34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4" name="Google Shape;7754;p34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5" name="Google Shape;7755;p34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6" name="Google Shape;7756;p34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57" name="Google Shape;7757;p34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1" name="Shape 7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2" name="Google Shape;7762;p34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63" name="Google Shape;7763;p34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64" name="Google Shape;7764;p34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5" name="Google Shape;7765;p34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6" name="Google Shape;7766;p34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67" name="Google Shape;7767;p34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68" name="Google Shape;7768;p34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69" name="Google Shape;7769;p34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70" name="Google Shape;7770;p34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71" name="Google Shape;7771;p34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5" name="Shape 7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6" name="Google Shape;7776;p34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77" name="Google Shape;7777;p34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78" name="Google Shape;7778;p34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9" name="Google Shape;7779;p34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0" name="Google Shape;7780;p34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81" name="Google Shape;7781;p34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82" name="Google Shape;7782;p34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83" name="Google Shape;7783;p34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84" name="Google Shape;7784;p34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85" name="Google Shape;7785;p34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9" name="Shape 7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0" name="Google Shape;7790;p34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1" name="Google Shape;7791;p34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2" name="Google Shape;7792;p34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3" name="Google Shape;7793;p34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4" name="Google Shape;7794;p34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5" name="Google Shape;7795;p34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6" name="Google Shape;7796;p34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7" name="Google Shape;7797;p34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8" name="Google Shape;7798;p34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799" name="Google Shape;7799;p34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3" name="Shape 7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4" name="Google Shape;7804;p34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05" name="Google Shape;7805;p34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06" name="Google Shape;7806;p34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7" name="Google Shape;7807;p34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8" name="Google Shape;7808;p34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09" name="Google Shape;7809;p34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10" name="Google Shape;7810;p34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11" name="Google Shape;7811;p34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12" name="Google Shape;7812;p34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13" name="Google Shape;7813;p34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7" name="Shape 7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8" name="Google Shape;7818;p34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19" name="Google Shape;7819;p34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0" name="Google Shape;7820;p34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1" name="Google Shape;7821;p34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2" name="Google Shape;7822;p34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3" name="Google Shape;7823;p34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4" name="Google Shape;7824;p34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5" name="Google Shape;7825;p34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6" name="Google Shape;7826;p34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27" name="Google Shape;7827;p34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1" name="Shape 7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2" name="Google Shape;7832;p34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33" name="Google Shape;7833;p34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4" name="Google Shape;7834;p34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5" name="Google Shape;7835;p34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36" name="Google Shape;7836;p34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37" name="Google Shape;7837;p34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38" name="Google Shape;7838;p34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39" name="Google Shape;7839;p34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0" name="Google Shape;7840;p34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1" name="Google Shape;7841;p34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2" name="Google Shape;7842;p34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3" name="Google Shape;7843;p34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4" name="Google Shape;7844;p34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5" name="Google Shape;7845;p34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6" name="Google Shape;7846;p34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7" name="Google Shape;7847;p34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8" name="Google Shape;7848;p34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49" name="Google Shape;7849;p34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50" name="Google Shape;7850;p34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4" name="Shape 7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5" name="Google Shape;7855;p34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9" name="Shape 7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0" name="Google Shape;7860;p349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1" name="Google Shape;7861;p349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2" name="Google Shape;7862;p349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3" name="Google Shape;7863;p349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4" name="Google Shape;7864;p349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5" name="Google Shape;7865;p349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6" name="Google Shape;7866;p349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7" name="Google Shape;7867;p349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8" name="Google Shape;7868;p349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69" name="Google Shape;7869;p349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0" name="Google Shape;7870;p349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1" name="Google Shape;7871;p349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2" name="Google Shape;7872;p349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3" name="Google Shape;7873;p349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4" name="Google Shape;7874;p349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5" name="Google Shape;7875;p349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6" name="Google Shape;7876;p349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7" name="Google Shape;7877;p349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8" name="Google Shape;7878;p349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79" name="Google Shape;7879;p349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0" name="Google Shape;7880;p349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1" name="Google Shape;7881;p349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2" name="Google Shape;7882;p349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3" name="Google Shape;7883;p349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4" name="Google Shape;7884;p349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5" name="Google Shape;7885;p349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6" name="Google Shape;7886;p349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7" name="Google Shape;7887;p349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8" name="Google Shape;7888;p349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89" name="Google Shape;7889;p349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0" name="Google Shape;7890;p349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1" name="Google Shape;7891;p349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2" name="Google Shape;7892;p349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3" name="Google Shape;7893;p349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4" name="Google Shape;7894;p349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5" name="Google Shape;7895;p349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6" name="Google Shape;7896;p349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7" name="Google Shape;7897;p349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8" name="Google Shape;7898;p349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99" name="Google Shape;7899;p349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0" name="Google Shape;7900;p349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1" name="Google Shape;7901;p349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2" name="Google Shape;7902;p349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3" name="Google Shape;7903;p349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4" name="Google Shape;7904;p349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5" name="Google Shape;7905;p349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6" name="Google Shape;7906;p349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7" name="Google Shape;7907;p349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8" name="Google Shape;7908;p349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09" name="Google Shape;7909;p349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0" name="Google Shape;7910;p349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1" name="Google Shape;7911;p349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2" name="Google Shape;7912;p349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3" name="Google Shape;7913;p349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4" name="Google Shape;7914;p349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5" name="Google Shape;7915;p349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6" name="Google Shape;7916;p349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7" name="Google Shape;7917;p349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8" name="Google Shape;7918;p349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19" name="Google Shape;7919;p349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3" name="Shape 7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4" name="Google Shape;7924;p350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25" name="Google Shape;7925;p350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26" name="Google Shape;7926;p350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7" name="Google Shape;7927;p350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8" name="Google Shape;7928;p350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29" name="Google Shape;7929;p35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30" name="Google Shape;7930;p35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31" name="Google Shape;7931;p35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32" name="Google Shape;7932;p35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33" name="Google Shape;7933;p35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7" name="Shape 7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8" name="Google Shape;7938;p35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39" name="Google Shape;7939;p35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0" name="Google Shape;7940;p35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1" name="Google Shape;7941;p35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2" name="Google Shape;7942;p35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3" name="Google Shape;7943;p35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4" name="Google Shape;7944;p35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5" name="Google Shape;7945;p35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6" name="Google Shape;7946;p35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47" name="Google Shape;7947;p35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1" name="Shape 7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2" name="Google Shape;7952;p35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53" name="Google Shape;7953;p35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54" name="Google Shape;7954;p35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5" name="Google Shape;7955;p35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6" name="Google Shape;7956;p35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57" name="Google Shape;7957;p35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58" name="Google Shape;7958;p35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59" name="Google Shape;7959;p35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60" name="Google Shape;7960;p35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61" name="Google Shape;7961;p35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5" name="Shape 7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" name="Google Shape;7966;p35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67" name="Google Shape;7967;p35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68" name="Google Shape;7968;p35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9" name="Google Shape;7969;p35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0" name="Google Shape;7970;p35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71" name="Google Shape;7971;p35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72" name="Google Shape;7972;p35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73" name="Google Shape;7973;p35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74" name="Google Shape;7974;p35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75" name="Google Shape;7975;p35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9" name="Shape 7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0" name="Google Shape;7980;p35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1" name="Google Shape;7981;p35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2" name="Google Shape;7982;p35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3" name="Google Shape;7983;p35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4" name="Google Shape;7984;p35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5" name="Google Shape;7985;p35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6" name="Google Shape;7986;p35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7" name="Google Shape;7987;p35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8" name="Google Shape;7988;p35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89" name="Google Shape;7989;p35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3" name="Shape 7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4" name="Google Shape;7994;p355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95" name="Google Shape;7995;p355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6" name="Google Shape;7996;p355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7" name="Google Shape;7997;p355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98" name="Google Shape;7998;p355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999" name="Google Shape;7999;p355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0" name="Google Shape;8000;p355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1" name="Google Shape;8001;p355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2" name="Google Shape;8002;p355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3" name="Google Shape;8003;p355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4" name="Google Shape;8004;p355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5" name="Google Shape;8005;p355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6" name="Google Shape;8006;p355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7" name="Google Shape;8007;p355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8" name="Google Shape;8008;p355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09" name="Google Shape;8009;p355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10" name="Google Shape;8010;p355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11" name="Google Shape;8011;p355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12" name="Google Shape;8012;p355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6" name="Shape 8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" name="Google Shape;8017;p356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1" name="Shape 8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2" name="Google Shape;8022;p357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3" name="Google Shape;8023;p357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4" name="Google Shape;8024;p357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5" name="Google Shape;8025;p357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6" name="Google Shape;8026;p357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7" name="Google Shape;8027;p357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8" name="Google Shape;8028;p357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29" name="Google Shape;8029;p357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0" name="Google Shape;8030;p357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1" name="Google Shape;8031;p357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2" name="Google Shape;8032;p357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3" name="Google Shape;8033;p357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4" name="Google Shape;8034;p357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5" name="Google Shape;8035;p357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6" name="Google Shape;8036;p357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7" name="Google Shape;8037;p357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8" name="Google Shape;8038;p357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39" name="Google Shape;8039;p357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0" name="Google Shape;8040;p357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1" name="Google Shape;8041;p357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2" name="Google Shape;8042;p357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3" name="Google Shape;8043;p357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4" name="Google Shape;8044;p357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5" name="Google Shape;8045;p357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6" name="Google Shape;8046;p357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7" name="Google Shape;8047;p357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8" name="Google Shape;8048;p357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49" name="Google Shape;8049;p357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0" name="Google Shape;8050;p357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1" name="Google Shape;8051;p357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2" name="Google Shape;8052;p357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3" name="Google Shape;8053;p357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4" name="Google Shape;8054;p357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5" name="Google Shape;8055;p357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6" name="Google Shape;8056;p357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7" name="Google Shape;8057;p357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8" name="Google Shape;8058;p357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59" name="Google Shape;8059;p357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0" name="Google Shape;8060;p357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1" name="Google Shape;8061;p357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2" name="Google Shape;8062;p357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3" name="Google Shape;8063;p357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4" name="Google Shape;8064;p357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5" name="Google Shape;8065;p357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6" name="Google Shape;8066;p357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7" name="Google Shape;8067;p357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8" name="Google Shape;8068;p357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69" name="Google Shape;8069;p357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0" name="Google Shape;8070;p357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1" name="Google Shape;8071;p357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2" name="Google Shape;8072;p357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3" name="Google Shape;8073;p357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4" name="Google Shape;8074;p357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5" name="Google Shape;8075;p357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6" name="Google Shape;8076;p357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7" name="Google Shape;8077;p357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8" name="Google Shape;8078;p357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79" name="Google Shape;8079;p357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80" name="Google Shape;8080;p357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81" name="Google Shape;8081;p357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5" name="Shape 8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6" name="Google Shape;8086;p358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87" name="Google Shape;8087;p358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88" name="Google Shape;8088;p358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9" name="Google Shape;8089;p358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0" name="Google Shape;8090;p358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91" name="Google Shape;8091;p35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92" name="Google Shape;8092;p35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93" name="Google Shape;8093;p35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94" name="Google Shape;8094;p35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095" name="Google Shape;8095;p35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9" name="Shape 8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0" name="Google Shape;8100;p35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1" name="Google Shape;8101;p35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2" name="Google Shape;8102;p35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3" name="Google Shape;8103;p35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4" name="Google Shape;8104;p35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5" name="Google Shape;8105;p35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6" name="Google Shape;8106;p35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7" name="Google Shape;8107;p35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8" name="Google Shape;8108;p35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09" name="Google Shape;8109;p35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3" name="Shape 8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4" name="Google Shape;8114;p36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15" name="Google Shape;8115;p36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16" name="Google Shape;8116;p36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7" name="Google Shape;8117;p36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8" name="Google Shape;8118;p36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19" name="Google Shape;8119;p36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20" name="Google Shape;8120;p36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21" name="Google Shape;8121;p36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22" name="Google Shape;8122;p36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23" name="Google Shape;8123;p36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7" name="Shape 8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8" name="Google Shape;8128;p36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29" name="Google Shape;8129;p36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0" name="Google Shape;8130;p36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1" name="Google Shape;8131;p36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2" name="Google Shape;8132;p36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3" name="Google Shape;8133;p36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4" name="Google Shape;8134;p36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5" name="Google Shape;8135;p36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6" name="Google Shape;8136;p36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37" name="Google Shape;8137;p36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1" name="Shape 8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2" name="Google Shape;8142;p36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43" name="Google Shape;8143;p36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44" name="Google Shape;8144;p36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5" name="Google Shape;8145;p36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6" name="Google Shape;8146;p36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47" name="Google Shape;8147;p36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48" name="Google Shape;8148;p36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49" name="Google Shape;8149;p36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50" name="Google Shape;8150;p36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51" name="Google Shape;8151;p36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5" name="Shape 8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6" name="Google Shape;8156;p363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57" name="Google Shape;8157;p363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8" name="Google Shape;8158;p363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9" name="Google Shape;8159;p363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0" name="Google Shape;8160;p363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1" name="Google Shape;8161;p363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2" name="Google Shape;8162;p363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3" name="Google Shape;8163;p363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4" name="Google Shape;8164;p363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5" name="Google Shape;8165;p363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6" name="Google Shape;8166;p363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67" name="Google Shape;8167;p363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8" name="Google Shape;8168;p363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9" name="Google Shape;8169;p363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70" name="Google Shape;8170;p363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71" name="Google Shape;8171;p363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72" name="Google Shape;8172;p363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73" name="Google Shape;8173;p363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74" name="Google Shape;8174;p363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8" name="Shape 8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9" name="Google Shape;8179;p364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3" name="Shape 8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4" name="Google Shape;8184;p36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85" name="Google Shape;8185;p36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86" name="Google Shape;8186;p36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87" name="Google Shape;8187;p36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88" name="Google Shape;8188;p36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89" name="Google Shape;8189;p36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0" name="Google Shape;8190;p36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1" name="Google Shape;8191;p36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2" name="Google Shape;8192;p36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3" name="Google Shape;8193;p36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4" name="Google Shape;8194;p36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5" name="Google Shape;8195;p36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6" name="Google Shape;8196;p36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7" name="Google Shape;8197;p36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8" name="Google Shape;8198;p36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99" name="Google Shape;8199;p36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0" name="Google Shape;8200;p36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1" name="Google Shape;8201;p36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2" name="Google Shape;8202;p36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3" name="Google Shape;8203;p36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4" name="Google Shape;8204;p36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5" name="Google Shape;8205;p36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6" name="Google Shape;8206;p36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7" name="Google Shape;8207;p36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8" name="Google Shape;8208;p36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09" name="Google Shape;8209;p36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0" name="Google Shape;8210;p36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1" name="Google Shape;8211;p36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2" name="Google Shape;8212;p36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3" name="Google Shape;8213;p36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4" name="Google Shape;8214;p36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5" name="Google Shape;8215;p36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6" name="Google Shape;8216;p36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7" name="Google Shape;8217;p36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8" name="Google Shape;8218;p36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19" name="Google Shape;8219;p36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20" name="Google Shape;8220;p36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21" name="Google Shape;8221;p36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22" name="Google Shape;8222;p36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23" name="Google Shape;8223;p36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7" name="Shape 8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8" name="Google Shape;8228;p366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29" name="Google Shape;8229;p366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0" name="Google Shape;8230;p366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1" name="Google Shape;8231;p366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2" name="Google Shape;8232;p366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3" name="Google Shape;8233;p366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4" name="Google Shape;8234;p366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5" name="Google Shape;8235;p366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6" name="Google Shape;8236;p366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7" name="Google Shape;8237;p366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8" name="Google Shape;8238;p366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39" name="Google Shape;8239;p366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0" name="Google Shape;8240;p366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1" name="Google Shape;8241;p366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2" name="Google Shape;8242;p366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3" name="Google Shape;8243;p366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4" name="Google Shape;8244;p366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5" name="Google Shape;8245;p366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6" name="Google Shape;8246;p366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7" name="Google Shape;8247;p366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8" name="Google Shape;8248;p366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49" name="Google Shape;8249;p366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0" name="Google Shape;8250;p366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1" name="Google Shape;8251;p366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2" name="Google Shape;8252;p366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3" name="Google Shape;8253;p366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4" name="Google Shape;8254;p366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5" name="Google Shape;8255;p366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6" name="Google Shape;8256;p366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7" name="Google Shape;8257;p366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8" name="Google Shape;8258;p366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59" name="Google Shape;8259;p366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0" name="Google Shape;8260;p366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1" name="Google Shape;8261;p366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2" name="Google Shape;8262;p366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3" name="Google Shape;8263;p366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4" name="Google Shape;8264;p366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5" name="Google Shape;8265;p366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6" name="Google Shape;8266;p366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7" name="Google Shape;8267;p366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8" name="Google Shape;8268;p366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69" name="Google Shape;8269;p366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0" name="Google Shape;8270;p366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1" name="Google Shape;8271;p366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2" name="Google Shape;8272;p366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3" name="Google Shape;8273;p366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4" name="Google Shape;8274;p366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5" name="Google Shape;8275;p366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6" name="Google Shape;8276;p366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7" name="Google Shape;8277;p366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8" name="Google Shape;8278;p366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79" name="Google Shape;8279;p366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0" name="Google Shape;8280;p366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1" name="Google Shape;8281;p366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2" name="Google Shape;8282;p366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3" name="Google Shape;8283;p366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4" name="Google Shape;8284;p366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5" name="Google Shape;8285;p366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6" name="Google Shape;8286;p366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87" name="Google Shape;8287;p366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1" name="Shape 8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2" name="Google Shape;8292;p367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93" name="Google Shape;8293;p367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94" name="Google Shape;8294;p367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5" name="Google Shape;8295;p367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6" name="Google Shape;8296;p367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97" name="Google Shape;8297;p36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98" name="Google Shape;8298;p36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299" name="Google Shape;8299;p36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00" name="Google Shape;8300;p36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01" name="Google Shape;8301;p36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5" name="Shape 8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6" name="Google Shape;8306;p36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07" name="Google Shape;8307;p36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08" name="Google Shape;8308;p36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9" name="Google Shape;8309;p36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0" name="Google Shape;8310;p36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11" name="Google Shape;8311;p36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12" name="Google Shape;8312;p36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13" name="Google Shape;8313;p36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14" name="Google Shape;8314;p36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15" name="Google Shape;8315;p36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9" name="Shape 8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0" name="Google Shape;8320;p36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1" name="Google Shape;8321;p36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2" name="Google Shape;8322;p36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3" name="Google Shape;8323;p36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4" name="Google Shape;8324;p36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5" name="Google Shape;8325;p36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6" name="Google Shape;8326;p36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7" name="Google Shape;8327;p36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8" name="Google Shape;8328;p36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29" name="Google Shape;8329;p36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3" name="Shape 8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4" name="Google Shape;8334;p37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35" name="Google Shape;8335;p37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36" name="Google Shape;8336;p37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7" name="Google Shape;8337;p37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8" name="Google Shape;8338;p37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39" name="Google Shape;8339;p37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40" name="Google Shape;8340;p37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41" name="Google Shape;8341;p37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42" name="Google Shape;8342;p37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43" name="Google Shape;8343;p37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7" name="Shape 8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8" name="Google Shape;8348;p37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49" name="Google Shape;8349;p37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0" name="Google Shape;8350;p37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1" name="Google Shape;8351;p37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2" name="Google Shape;8352;p37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3" name="Google Shape;8353;p37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4" name="Google Shape;8354;p37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5" name="Google Shape;8355;p37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6" name="Google Shape;8356;p37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57" name="Google Shape;8357;p37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1" name="Shape 8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2" name="Google Shape;8362;p372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63" name="Google Shape;8363;p372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4" name="Google Shape;8364;p372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5" name="Google Shape;8365;p372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66" name="Google Shape;8366;p372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67" name="Google Shape;8367;p372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68" name="Google Shape;8368;p372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69" name="Google Shape;8369;p372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0" name="Google Shape;8370;p372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1" name="Google Shape;8371;p372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2" name="Google Shape;8372;p372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3" name="Google Shape;8373;p372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4" name="Google Shape;8374;p372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5" name="Google Shape;8375;p372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6" name="Google Shape;8376;p372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7" name="Google Shape;8377;p372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8" name="Google Shape;8378;p372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79" name="Google Shape;8379;p372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80" name="Google Shape;8380;p372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4" name="Shape 8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5" name="Google Shape;8385;p373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9" name="Shape 8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0" name="Google Shape;8390;p374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1" name="Google Shape;8391;p374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2" name="Google Shape;8392;p374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3" name="Google Shape;8393;p374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4" name="Google Shape;8394;p374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5" name="Google Shape;8395;p374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6" name="Google Shape;8396;p374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7" name="Google Shape;8397;p374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8" name="Google Shape;8398;p374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99" name="Google Shape;8399;p374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0" name="Google Shape;8400;p374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1" name="Google Shape;8401;p374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2" name="Google Shape;8402;p374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3" name="Google Shape;8403;p374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4" name="Google Shape;8404;p374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5" name="Google Shape;8405;p374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6" name="Google Shape;8406;p374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7" name="Google Shape;8407;p374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8" name="Google Shape;8408;p374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09" name="Google Shape;8409;p374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0" name="Google Shape;8410;p374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1" name="Google Shape;8411;p374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2" name="Google Shape;8412;p374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3" name="Google Shape;8413;p374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4" name="Google Shape;8414;p374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5" name="Google Shape;8415;p374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6" name="Google Shape;8416;p374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7" name="Google Shape;8417;p374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8" name="Google Shape;8418;p374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19" name="Google Shape;8419;p374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0" name="Google Shape;8420;p374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1" name="Google Shape;8421;p374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2" name="Google Shape;8422;p374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3" name="Google Shape;8423;p374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4" name="Google Shape;8424;p374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5" name="Google Shape;8425;p374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6" name="Google Shape;8426;p374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7" name="Google Shape;8427;p374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8" name="Google Shape;8428;p374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29" name="Google Shape;8429;p374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0" name="Google Shape;8430;p374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1" name="Google Shape;8431;p374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2" name="Google Shape;8432;p374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3" name="Google Shape;8433;p374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4" name="Google Shape;8434;p374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5" name="Google Shape;8435;p374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6" name="Google Shape;8436;p374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7" name="Google Shape;8437;p374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8" name="Google Shape;8438;p374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39" name="Google Shape;8439;p374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0" name="Google Shape;8440;p374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1" name="Google Shape;8441;p374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2" name="Google Shape;8442;p374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3" name="Google Shape;8443;p374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4" name="Google Shape;8444;p374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5" name="Google Shape;8445;p374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6" name="Google Shape;8446;p374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7" name="Google Shape;8447;p374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8" name="Google Shape;8448;p374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49" name="Google Shape;8449;p374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3" name="Shape 8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4" name="Google Shape;8454;p375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55" name="Google Shape;8455;p375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56" name="Google Shape;8456;p375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7" name="Google Shape;8457;p375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8" name="Google Shape;8458;p375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59" name="Google Shape;8459;p37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60" name="Google Shape;8460;p37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61" name="Google Shape;8461;p37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62" name="Google Shape;8462;p37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63" name="Google Shape;8463;p37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7" name="Shape 8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" name="Google Shape;8468;p37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69" name="Google Shape;8469;p37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0" name="Google Shape;8470;p37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1" name="Google Shape;8471;p37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2" name="Google Shape;8472;p37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3" name="Google Shape;8473;p37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4" name="Google Shape;8474;p37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5" name="Google Shape;8475;p37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6" name="Google Shape;8476;p37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77" name="Google Shape;8477;p37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1" name="Shape 8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2" name="Google Shape;8482;p37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83" name="Google Shape;8483;p37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84" name="Google Shape;8484;p37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5" name="Google Shape;8485;p37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6" name="Google Shape;8486;p37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87" name="Google Shape;8487;p37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88" name="Google Shape;8488;p37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89" name="Google Shape;8489;p37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90" name="Google Shape;8490;p37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91" name="Google Shape;8491;p37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5" name="Shape 8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6" name="Google Shape;8496;p37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97" name="Google Shape;8497;p37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498" name="Google Shape;8498;p37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9" name="Google Shape;8499;p37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0" name="Google Shape;8500;p37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01" name="Google Shape;8501;p37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02" name="Google Shape;8502;p37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03" name="Google Shape;8503;p37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04" name="Google Shape;8504;p37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05" name="Google Shape;8505;p37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9" name="Shape 8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0" name="Google Shape;8510;p37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1" name="Google Shape;8511;p37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2" name="Google Shape;8512;p37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3" name="Google Shape;8513;p37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4" name="Google Shape;8514;p37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5" name="Google Shape;8515;p37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6" name="Google Shape;8516;p37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7" name="Google Shape;8517;p37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8" name="Google Shape;8518;p37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19" name="Google Shape;8519;p37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3" name="Shape 8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4" name="Google Shape;8524;p380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25" name="Google Shape;8525;p380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6" name="Google Shape;8526;p380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7" name="Google Shape;8527;p380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28" name="Google Shape;8528;p380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29" name="Google Shape;8529;p380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0" name="Google Shape;8530;p380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1" name="Google Shape;8531;p380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2" name="Google Shape;8532;p380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3" name="Google Shape;8533;p380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4" name="Google Shape;8534;p380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5" name="Google Shape;8535;p380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6" name="Google Shape;8536;p380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7" name="Google Shape;8537;p380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8" name="Google Shape;8538;p380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39" name="Google Shape;8539;p380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40" name="Google Shape;8540;p380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41" name="Google Shape;8541;p380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42" name="Google Shape;8542;p380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6" name="Shape 8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7" name="Google Shape;8547;p381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1" name="Shape 8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2" name="Google Shape;8552;p38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3" name="Google Shape;8553;p38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4" name="Google Shape;8554;p38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5" name="Google Shape;8555;p38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6" name="Google Shape;8556;p38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7" name="Google Shape;8557;p38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8" name="Google Shape;8558;p38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59" name="Google Shape;8559;p38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0" name="Google Shape;8560;p38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1" name="Google Shape;8561;p38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2" name="Google Shape;8562;p38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3" name="Google Shape;8563;p38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4" name="Google Shape;8564;p38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5" name="Google Shape;8565;p38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6" name="Google Shape;8566;p38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7" name="Google Shape;8567;p38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8" name="Google Shape;8568;p38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69" name="Google Shape;8569;p38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0" name="Google Shape;8570;p38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1" name="Google Shape;8571;p38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2" name="Google Shape;8572;p38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3" name="Google Shape;8573;p38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4" name="Google Shape;8574;p38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5" name="Google Shape;8575;p38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6" name="Google Shape;8576;p38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7" name="Google Shape;8577;p38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8" name="Google Shape;8578;p38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79" name="Google Shape;8579;p38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0" name="Google Shape;8580;p38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1" name="Google Shape;8581;p38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2" name="Google Shape;8582;p38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3" name="Google Shape;8583;p38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4" name="Google Shape;8584;p38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5" name="Google Shape;8585;p38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6" name="Google Shape;8586;p38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7" name="Google Shape;8587;p38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8" name="Google Shape;8588;p38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89" name="Google Shape;8589;p38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0" name="Google Shape;8590;p38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1" name="Google Shape;8591;p38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2" name="Google Shape;8592;p38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3" name="Google Shape;8593;p38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4" name="Google Shape;8594;p38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5" name="Google Shape;8595;p38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6" name="Google Shape;8596;p38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7" name="Google Shape;8597;p38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8" name="Google Shape;8598;p38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599" name="Google Shape;8599;p38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0" name="Google Shape;8600;p38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1" name="Google Shape;8601;p38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2" name="Google Shape;8602;p38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3" name="Google Shape;8603;p38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4" name="Google Shape;8604;p38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5" name="Google Shape;8605;p38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6" name="Google Shape;8606;p38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7" name="Google Shape;8607;p38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8" name="Google Shape;8608;p38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09" name="Google Shape;8609;p38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10" name="Google Shape;8610;p38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11" name="Google Shape;8611;p38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5" name="Shape 8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6" name="Google Shape;8616;p38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17" name="Google Shape;8617;p38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18" name="Google Shape;8618;p38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9" name="Google Shape;8619;p38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0" name="Google Shape;8620;p38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21" name="Google Shape;8621;p38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22" name="Google Shape;8622;p38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23" name="Google Shape;8623;p38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24" name="Google Shape;8624;p38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25" name="Google Shape;8625;p38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9" name="Shape 8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0" name="Google Shape;8630;p38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1" name="Google Shape;8631;p38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2" name="Google Shape;8632;p38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3" name="Google Shape;8633;p38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4" name="Google Shape;8634;p38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5" name="Google Shape;8635;p38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6" name="Google Shape;8636;p38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7" name="Google Shape;8637;p38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8" name="Google Shape;8638;p38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39" name="Google Shape;8639;p38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3" name="Shape 8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4" name="Google Shape;8644;p38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45" name="Google Shape;8645;p38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46" name="Google Shape;8646;p38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7" name="Google Shape;8647;p38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8" name="Google Shape;8648;p38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49" name="Google Shape;8649;p38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50" name="Google Shape;8650;p38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51" name="Google Shape;8651;p38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52" name="Google Shape;8652;p38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53" name="Google Shape;8653;p38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7" name="Shape 8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8" name="Google Shape;8658;p38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59" name="Google Shape;8659;p38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0" name="Google Shape;8660;p38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1" name="Google Shape;8661;p38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2" name="Google Shape;8662;p38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3" name="Google Shape;8663;p38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4" name="Google Shape;8664;p38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5" name="Google Shape;8665;p38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6" name="Google Shape;8666;p38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67" name="Google Shape;8667;p38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1" name="Shape 8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2" name="Google Shape;8672;p38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73" name="Google Shape;8673;p38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74" name="Google Shape;8674;p38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5" name="Google Shape;8675;p38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6" name="Google Shape;8676;p38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77" name="Google Shape;8677;p38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78" name="Google Shape;8678;p38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79" name="Google Shape;8679;p38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80" name="Google Shape;8680;p38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81" name="Google Shape;8681;p38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5" name="Shape 8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6" name="Google Shape;8686;p38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87" name="Google Shape;8687;p38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8" name="Google Shape;8688;p38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9" name="Google Shape;8689;p38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0" name="Google Shape;8690;p38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1" name="Google Shape;8691;p38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2" name="Google Shape;8692;p38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3" name="Google Shape;8693;p38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4" name="Google Shape;8694;p38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5" name="Google Shape;8695;p38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6" name="Google Shape;8696;p38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97" name="Google Shape;8697;p38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8" name="Google Shape;8698;p38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9" name="Google Shape;8699;p38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00" name="Google Shape;8700;p38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01" name="Google Shape;8701;p38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02" name="Google Shape;8702;p38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03" name="Google Shape;8703;p38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04" name="Google Shape;8704;p38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8" name="Shape 8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9" name="Google Shape;8709;p38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3" name="Shape 8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" name="Google Shape;8714;p39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15" name="Google Shape;8715;p39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16" name="Google Shape;8716;p39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17" name="Google Shape;8717;p39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18" name="Google Shape;8718;p39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19" name="Google Shape;8719;p39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0" name="Google Shape;8720;p39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1" name="Google Shape;8721;p39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2" name="Google Shape;8722;p39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3" name="Google Shape;8723;p39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4" name="Google Shape;8724;p39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5" name="Google Shape;8725;p39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6" name="Google Shape;8726;p39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7" name="Google Shape;8727;p39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8" name="Google Shape;8728;p39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29" name="Google Shape;8729;p39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0" name="Google Shape;8730;p39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1" name="Google Shape;8731;p39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2" name="Google Shape;8732;p39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3" name="Google Shape;8733;p39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4" name="Google Shape;8734;p39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5" name="Google Shape;8735;p39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6" name="Google Shape;8736;p39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7" name="Google Shape;8737;p39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8" name="Google Shape;8738;p39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39" name="Google Shape;8739;p39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0" name="Google Shape;8740;p39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1" name="Google Shape;8741;p39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2" name="Google Shape;8742;p39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3" name="Google Shape;8743;p39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4" name="Google Shape;8744;p39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5" name="Google Shape;8745;p39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6" name="Google Shape;8746;p39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7" name="Google Shape;8747;p39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8" name="Google Shape;8748;p39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49" name="Google Shape;8749;p39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0" name="Google Shape;8750;p39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1" name="Google Shape;8751;p39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2" name="Google Shape;8752;p39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3" name="Google Shape;8753;p39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4" name="Google Shape;8754;p39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5" name="Google Shape;8755;p39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6" name="Google Shape;8756;p39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7" name="Google Shape;8757;p39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8" name="Google Shape;8758;p39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59" name="Google Shape;8759;p39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0" name="Google Shape;8760;p39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1" name="Google Shape;8761;p39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2" name="Google Shape;8762;p39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3" name="Google Shape;8763;p39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4" name="Google Shape;8764;p39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5" name="Google Shape;8765;p39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6" name="Google Shape;8766;p39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7" name="Google Shape;8767;p39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8" name="Google Shape;8768;p39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69" name="Google Shape;8769;p39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70" name="Google Shape;8770;p39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71" name="Google Shape;8771;p39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72" name="Google Shape;8772;p39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73" name="Google Shape;8773;p39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7" name="Shape 8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8" name="Google Shape;8778;p39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79" name="Google Shape;8779;p39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0" name="Google Shape;8780;p39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1" name="Google Shape;8781;p39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2" name="Google Shape;8782;p39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3" name="Google Shape;8783;p39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4" name="Google Shape;8784;p39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5" name="Google Shape;8785;p39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6" name="Google Shape;8786;p39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87" name="Google Shape;8787;p39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1" name="Shape 8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2" name="Google Shape;8792;p39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93" name="Google Shape;8793;p39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94" name="Google Shape;8794;p39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5" name="Google Shape;8795;p39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6" name="Google Shape;8796;p39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97" name="Google Shape;8797;p39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98" name="Google Shape;8798;p39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799" name="Google Shape;8799;p39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00" name="Google Shape;8800;p39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01" name="Google Shape;8801;p39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5" name="Shape 8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" name="Google Shape;8806;p39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07" name="Google Shape;8807;p39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08" name="Google Shape;8808;p39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9" name="Google Shape;8809;p39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0" name="Google Shape;8810;p39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11" name="Google Shape;8811;p39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12" name="Google Shape;8812;p39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13" name="Google Shape;8813;p39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14" name="Google Shape;8814;p39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15" name="Google Shape;8815;p39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9" name="Shape 8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0" name="Google Shape;8820;p39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1" name="Google Shape;8821;p39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2" name="Google Shape;8822;p39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3" name="Google Shape;8823;p39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4" name="Google Shape;8824;p39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5" name="Google Shape;8825;p39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6" name="Google Shape;8826;p39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7" name="Google Shape;8827;p39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8" name="Google Shape;8828;p39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29" name="Google Shape;8829;p39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3" name="Shape 8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4" name="Google Shape;8834;p39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35" name="Google Shape;8835;p39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36" name="Google Shape;8836;p39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7" name="Google Shape;8837;p39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8" name="Google Shape;8838;p39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39" name="Google Shape;8839;p39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40" name="Google Shape;8840;p39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41" name="Google Shape;8841;p39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42" name="Google Shape;8842;p39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43" name="Google Shape;8843;p39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7" name="Shape 8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8" name="Google Shape;8848;p39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49" name="Google Shape;8849;p39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0" name="Google Shape;8850;p39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1" name="Google Shape;8851;p39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2" name="Google Shape;8852;p39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3" name="Google Shape;8853;p39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4" name="Google Shape;8854;p39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5" name="Google Shape;8855;p39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6" name="Google Shape;8856;p39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7" name="Google Shape;8857;p39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8" name="Google Shape;8858;p39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59" name="Google Shape;8859;p39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0" name="Google Shape;8860;p39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1" name="Google Shape;8861;p39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62" name="Google Shape;8862;p39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63" name="Google Shape;8863;p39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64" name="Google Shape;8864;p39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65" name="Google Shape;8865;p39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66" name="Google Shape;8866;p39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0" name="Shape 8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1" name="Google Shape;8871;p39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5" name="Shape 88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9" name="Shape 8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0" name="Google Shape;8880;p399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1" name="Google Shape;8881;p399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2" name="Google Shape;8882;p399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3" name="Google Shape;8883;p399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4" name="Google Shape;8884;p399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5" name="Google Shape;8885;p399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6" name="Google Shape;8886;p399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7" name="Google Shape;8887;p399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8" name="Google Shape;8888;p399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89" name="Google Shape;8889;p399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0" name="Google Shape;8890;p399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1" name="Google Shape;8891;p399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2" name="Google Shape;8892;p399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3" name="Google Shape;8893;p399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4" name="Google Shape;8894;p399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5" name="Google Shape;8895;p399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6" name="Google Shape;8896;p399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7" name="Google Shape;8897;p399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8" name="Google Shape;8898;p399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899" name="Google Shape;8899;p399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0" name="Google Shape;8900;p399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1" name="Google Shape;8901;p399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2" name="Google Shape;8902;p399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3" name="Google Shape;8903;p399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4" name="Google Shape;8904;p399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5" name="Google Shape;8905;p399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6" name="Google Shape;8906;p399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7" name="Google Shape;8907;p399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8" name="Google Shape;8908;p399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09" name="Google Shape;8909;p399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0" name="Google Shape;8910;p399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1" name="Google Shape;8911;p399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2" name="Google Shape;8912;p399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3" name="Google Shape;8913;p399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4" name="Google Shape;8914;p399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5" name="Google Shape;8915;p399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6" name="Google Shape;8916;p399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7" name="Google Shape;8917;p399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8" name="Google Shape;8918;p399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19" name="Google Shape;8919;p399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20" name="Google Shape;8920;p399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21" name="Google Shape;8921;p399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22" name="Google Shape;8922;p399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23" name="Google Shape;8923;p399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24" name="Google Shape;8924;p399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8" name="Shape 8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" name="Google Shape;8929;p400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0" name="Google Shape;8930;p400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1" name="Google Shape;8931;p400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2" name="Google Shape;8932;p400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3" name="Google Shape;8933;p400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4" name="Google Shape;8934;p400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5" name="Google Shape;8935;p400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6" name="Google Shape;8936;p400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7" name="Google Shape;8937;p400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8" name="Google Shape;8938;p400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39" name="Google Shape;8939;p400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40" name="Google Shape;8940;p400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41" name="Google Shape;8941;p400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42" name="Google Shape;8942;p400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6" name="Shape 8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7" name="Google Shape;8947;p401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48" name="Google Shape;8948;p401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49" name="Google Shape;8949;p401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0" name="Google Shape;8950;p401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1" name="Google Shape;8951;p401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2" name="Google Shape;8952;p401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3" name="Google Shape;8953;p401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4" name="Google Shape;8954;p401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5" name="Google Shape;8955;p401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6" name="Google Shape;8956;p401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7" name="Google Shape;8957;p401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8" name="Google Shape;8958;p401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59" name="Google Shape;8959;p401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0" name="Google Shape;8960;p401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1" name="Google Shape;8961;p401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2" name="Google Shape;8962;p401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3" name="Google Shape;8963;p401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4" name="Google Shape;8964;p401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5" name="Google Shape;8965;p401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6" name="Google Shape;8966;p401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7" name="Google Shape;8967;p401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8" name="Google Shape;8968;p401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69" name="Google Shape;8969;p401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0" name="Google Shape;8970;p401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1" name="Google Shape;8971;p401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2" name="Google Shape;8972;p401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3" name="Google Shape;8973;p401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4" name="Google Shape;8974;p401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5" name="Google Shape;8975;p401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6" name="Google Shape;8976;p401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7" name="Google Shape;8977;p401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8" name="Google Shape;8978;p401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79" name="Google Shape;8979;p401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0" name="Google Shape;8980;p401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1" name="Google Shape;8981;p401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2" name="Google Shape;8982;p401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3" name="Google Shape;8983;p401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4" name="Google Shape;8984;p401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5" name="Google Shape;8985;p401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86" name="Google Shape;8986;p401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0" name="Shape 8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1" name="Google Shape;8991;p402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2" name="Google Shape;8992;p402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3" name="Google Shape;8993;p402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4" name="Google Shape;8994;p402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5" name="Google Shape;8995;p402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6" name="Google Shape;8996;p402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7" name="Google Shape;8997;p402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8" name="Google Shape;8998;p402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99" name="Google Shape;8999;p402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0" name="Google Shape;9000;p402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1" name="Google Shape;9001;p402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2" name="Google Shape;9002;p402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3" name="Google Shape;9003;p402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4" name="Google Shape;9004;p402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5" name="Google Shape;9005;p402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6" name="Google Shape;9006;p402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7" name="Google Shape;9007;p402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8" name="Google Shape;9008;p402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09" name="Google Shape;9009;p402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0" name="Google Shape;9010;p402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1" name="Google Shape;9011;p402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2" name="Google Shape;9012;p402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3" name="Google Shape;9013;p402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4" name="Google Shape;9014;p402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5" name="Google Shape;9015;p402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6" name="Google Shape;9016;p402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7" name="Google Shape;9017;p402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8" name="Google Shape;9018;p402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19" name="Google Shape;9019;p402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0" name="Google Shape;9020;p402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1" name="Google Shape;9021;p402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2" name="Google Shape;9022;p402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3" name="Google Shape;9023;p402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4" name="Google Shape;9024;p402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5" name="Google Shape;9025;p402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6" name="Google Shape;9026;p402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7" name="Google Shape;9027;p402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8" name="Google Shape;9028;p402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29" name="Google Shape;9029;p402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0" name="Google Shape;9030;p402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1" name="Google Shape;9031;p402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2" name="Google Shape;9032;p402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3" name="Google Shape;9033;p402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4" name="Google Shape;9034;p402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5" name="Google Shape;9035;p402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6" name="Google Shape;9036;p402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7" name="Google Shape;9037;p402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8" name="Google Shape;9038;p402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39" name="Google Shape;9039;p402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0" name="Google Shape;9040;p402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1" name="Google Shape;9041;p402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2" name="Google Shape;9042;p402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3" name="Google Shape;9043;p402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4" name="Google Shape;9044;p402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5" name="Google Shape;9045;p402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6" name="Google Shape;9046;p402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7" name="Google Shape;9047;p402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8" name="Google Shape;9048;p402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49" name="Google Shape;9049;p402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50" name="Google Shape;9050;p402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4" name="Shape 9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5" name="Google Shape;9055;p403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56" name="Google Shape;9056;p403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57" name="Google Shape;9057;p403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8" name="Google Shape;9058;p403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9" name="Google Shape;9059;p403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60" name="Google Shape;9060;p40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61" name="Google Shape;9061;p40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62" name="Google Shape;9062;p40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63" name="Google Shape;9063;p40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64" name="Google Shape;9064;p40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8" name="Shape 9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9" name="Google Shape;9069;p40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0" name="Google Shape;9070;p40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1" name="Google Shape;9071;p40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2" name="Google Shape;9072;p40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3" name="Google Shape;9073;p40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4" name="Google Shape;9074;p40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5" name="Google Shape;9075;p40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6" name="Google Shape;9076;p40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7" name="Google Shape;9077;p40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78" name="Google Shape;9078;p40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2" name="Shape 9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3" name="Google Shape;9083;p40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84" name="Google Shape;9084;p40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85" name="Google Shape;9085;p40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6" name="Google Shape;9086;p40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7" name="Google Shape;9087;p40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88" name="Google Shape;9088;p40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89" name="Google Shape;9089;p40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90" name="Google Shape;9090;p40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91" name="Google Shape;9091;p40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92" name="Google Shape;9092;p40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6" name="Shape 9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7" name="Google Shape;9097;p40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98" name="Google Shape;9098;p40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99" name="Google Shape;9099;p40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0" name="Google Shape;9100;p40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1" name="Google Shape;9101;p40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02" name="Google Shape;9102;p40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03" name="Google Shape;9103;p40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04" name="Google Shape;9104;p40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05" name="Google Shape;9105;p40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06" name="Google Shape;9106;p40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0" name="Shape 9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1" name="Google Shape;9111;p40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2" name="Google Shape;9112;p40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3" name="Google Shape;9113;p40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4" name="Google Shape;9114;p40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5" name="Google Shape;9115;p40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6" name="Google Shape;9116;p40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7" name="Google Shape;9117;p40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8" name="Google Shape;9118;p40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19" name="Google Shape;9119;p40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20" name="Google Shape;9120;p40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4" name="Shape 9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5" name="Google Shape;9125;p408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26" name="Google Shape;9126;p408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7" name="Google Shape;9127;p408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8" name="Google Shape;9128;p408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29" name="Google Shape;9129;p408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0" name="Google Shape;9130;p408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1" name="Google Shape;9131;p408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2" name="Google Shape;9132;p408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3" name="Google Shape;9133;p408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4" name="Google Shape;9134;p408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5" name="Google Shape;9135;p408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6" name="Google Shape;9136;p408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7" name="Google Shape;9137;p408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8" name="Google Shape;9138;p408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39" name="Google Shape;9139;p408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40" name="Google Shape;9140;p408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41" name="Google Shape;9141;p408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42" name="Google Shape;9142;p408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43" name="Google Shape;9143;p408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7" name="Shape 9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8" name="Google Shape;9148;p40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2" name="Shape 9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3" name="Google Shape;9153;p410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4" name="Google Shape;9154;p410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5" name="Google Shape;9155;p410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6" name="Google Shape;9156;p410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7" name="Google Shape;9157;p410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8" name="Google Shape;9158;p410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59" name="Google Shape;9159;p410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0" name="Google Shape;9160;p410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1" name="Google Shape;9161;p410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2" name="Google Shape;9162;p410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3" name="Google Shape;9163;p410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4" name="Google Shape;9164;p410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5" name="Google Shape;9165;p410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6" name="Google Shape;9166;p410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7" name="Google Shape;9167;p410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8" name="Google Shape;9168;p410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69" name="Google Shape;9169;p410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0" name="Google Shape;9170;p410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1" name="Google Shape;9171;p410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2" name="Google Shape;9172;p410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3" name="Google Shape;9173;p410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4" name="Google Shape;9174;p410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5" name="Google Shape;9175;p410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6" name="Google Shape;9176;p410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7" name="Google Shape;9177;p410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8" name="Google Shape;9178;p410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79" name="Google Shape;9179;p410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0" name="Google Shape;9180;p410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1" name="Google Shape;9181;p410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2" name="Google Shape;9182;p410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3" name="Google Shape;9183;p410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4" name="Google Shape;9184;p410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5" name="Google Shape;9185;p410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6" name="Google Shape;9186;p410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7" name="Google Shape;9187;p410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8" name="Google Shape;9188;p410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89" name="Google Shape;9189;p410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0" name="Google Shape;9190;p410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1" name="Google Shape;9191;p410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2" name="Google Shape;9192;p410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3" name="Google Shape;9193;p410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4" name="Google Shape;9194;p410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5" name="Google Shape;9195;p410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6" name="Google Shape;9196;p410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7" name="Google Shape;9197;p410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8" name="Google Shape;9198;p410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199" name="Google Shape;9199;p410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0" name="Google Shape;9200;p410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1" name="Google Shape;9201;p410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2" name="Google Shape;9202;p410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3" name="Google Shape;9203;p410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4" name="Google Shape;9204;p410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5" name="Google Shape;9205;p410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6" name="Google Shape;9206;p410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7" name="Google Shape;9207;p410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8" name="Google Shape;9208;p410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09" name="Google Shape;9209;p410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10" name="Google Shape;9210;p410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11" name="Google Shape;9211;p410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12" name="Google Shape;9212;p410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6" name="Shape 9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9217;p411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18" name="Google Shape;9218;p411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19" name="Google Shape;9219;p411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0" name="Google Shape;9220;p411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1" name="Google Shape;9221;p411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22" name="Google Shape;9222;p41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23" name="Google Shape;9223;p41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24" name="Google Shape;9224;p41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25" name="Google Shape;9225;p41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26" name="Google Shape;9226;p41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0" name="Shape 9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1" name="Google Shape;9231;p41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2" name="Google Shape;9232;p41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3" name="Google Shape;9233;p41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4" name="Google Shape;9234;p41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5" name="Google Shape;9235;p41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6" name="Google Shape;9236;p41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7" name="Google Shape;9237;p41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8" name="Google Shape;9238;p41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39" name="Google Shape;9239;p41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40" name="Google Shape;9240;p41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4" name="Shape 9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5" name="Google Shape;9245;p41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46" name="Google Shape;9246;p41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47" name="Google Shape;9247;p41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8" name="Google Shape;9248;p41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9" name="Google Shape;9249;p41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50" name="Google Shape;9250;p41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51" name="Google Shape;9251;p41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52" name="Google Shape;9252;p41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53" name="Google Shape;9253;p41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54" name="Google Shape;9254;p41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8" name="Shape 9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9" name="Google Shape;9259;p41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0" name="Google Shape;9260;p41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1" name="Google Shape;9261;p41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2" name="Google Shape;9262;p41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3" name="Google Shape;9263;p41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4" name="Google Shape;9264;p41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5" name="Google Shape;9265;p41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6" name="Google Shape;9266;p41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7" name="Google Shape;9267;p41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68" name="Google Shape;9268;p41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2" name="Shape 9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3" name="Google Shape;9273;p41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74" name="Google Shape;9274;p41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75" name="Google Shape;9275;p41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6" name="Google Shape;9276;p41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7" name="Google Shape;9277;p41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78" name="Google Shape;9278;p41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79" name="Google Shape;9279;p41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80" name="Google Shape;9280;p41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81" name="Google Shape;9281;p41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82" name="Google Shape;9282;p41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6" name="Shape 9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" name="Google Shape;9287;p416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88" name="Google Shape;9288;p416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9" name="Google Shape;9289;p416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0" name="Google Shape;9290;p416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1" name="Google Shape;9291;p416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2" name="Google Shape;9292;p416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3" name="Google Shape;9293;p416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4" name="Google Shape;9294;p416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5" name="Google Shape;9295;p416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6" name="Google Shape;9296;p416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7" name="Google Shape;9297;p416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298" name="Google Shape;9298;p416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9" name="Google Shape;9299;p416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0" name="Google Shape;9300;p416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01" name="Google Shape;9301;p416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02" name="Google Shape;9302;p416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03" name="Google Shape;9303;p416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04" name="Google Shape;9304;p416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05" name="Google Shape;9305;p416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9" name="Shape 9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0" name="Google Shape;9310;p417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4" name="Shape 9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5" name="Google Shape;9315;p41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16" name="Google Shape;9316;p41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17" name="Google Shape;9317;p41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18" name="Google Shape;9318;p41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19" name="Google Shape;9319;p41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0" name="Google Shape;9320;p41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1" name="Google Shape;9321;p41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2" name="Google Shape;9322;p41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3" name="Google Shape;9323;p41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4" name="Google Shape;9324;p41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5" name="Google Shape;9325;p41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6" name="Google Shape;9326;p41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7" name="Google Shape;9327;p41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8" name="Google Shape;9328;p41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29" name="Google Shape;9329;p41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0" name="Google Shape;9330;p41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1" name="Google Shape;9331;p41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2" name="Google Shape;9332;p41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3" name="Google Shape;9333;p41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4" name="Google Shape;9334;p41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5" name="Google Shape;9335;p41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6" name="Google Shape;9336;p41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7" name="Google Shape;9337;p41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8" name="Google Shape;9338;p41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39" name="Google Shape;9339;p41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0" name="Google Shape;9340;p41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1" name="Google Shape;9341;p41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2" name="Google Shape;9342;p41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3" name="Google Shape;9343;p41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4" name="Google Shape;9344;p41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5" name="Google Shape;9345;p41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6" name="Google Shape;9346;p41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7" name="Google Shape;9347;p41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8" name="Google Shape;9348;p41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49" name="Google Shape;9349;p41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0" name="Google Shape;9350;p41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1" name="Google Shape;9351;p41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2" name="Google Shape;9352;p41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3" name="Google Shape;9353;p41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4" name="Google Shape;9354;p41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5" name="Google Shape;9355;p41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6" name="Google Shape;9356;p41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7" name="Google Shape;9357;p41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8" name="Google Shape;9358;p41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59" name="Google Shape;9359;p41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0" name="Google Shape;9360;p41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1" name="Google Shape;9361;p41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2" name="Google Shape;9362;p41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3" name="Google Shape;9363;p41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4" name="Google Shape;9364;p41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5" name="Google Shape;9365;p41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6" name="Google Shape;9366;p41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7" name="Google Shape;9367;p41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8" name="Google Shape;9368;p41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69" name="Google Shape;9369;p41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70" name="Google Shape;9370;p41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71" name="Google Shape;9371;p41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72" name="Google Shape;9372;p41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73" name="Google Shape;9373;p41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74" name="Google Shape;9374;p41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8" name="Shape 9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" name="Google Shape;9379;p419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0" name="Google Shape;9380;p419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1" name="Google Shape;9381;p419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2" name="Google Shape;9382;p419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3" name="Google Shape;9383;p419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4" name="Google Shape;9384;p4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5" name="Google Shape;9385;p4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6" name="Google Shape;9386;p4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7" name="Google Shape;9387;p4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88" name="Google Shape;9388;p4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2" name="Shape 9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3" name="Google Shape;9393;p42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94" name="Google Shape;9394;p42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95" name="Google Shape;9395;p42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6" name="Google Shape;9396;p42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7" name="Google Shape;9397;p42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98" name="Google Shape;9398;p4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99" name="Google Shape;9399;p4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00" name="Google Shape;9400;p4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01" name="Google Shape;9401;p4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02" name="Google Shape;9402;p4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6" name="Shape 9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7" name="Google Shape;9407;p42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08" name="Google Shape;9408;p42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09" name="Google Shape;9409;p42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0" name="Google Shape;9410;p42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1" name="Google Shape;9411;p42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12" name="Google Shape;9412;p42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13" name="Google Shape;9413;p42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14" name="Google Shape;9414;p42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15" name="Google Shape;9415;p42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16" name="Google Shape;9416;p42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0" name="Shape 9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" name="Google Shape;9421;p42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2" name="Google Shape;9422;p42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3" name="Google Shape;9423;p42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4" name="Google Shape;9424;p42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5" name="Google Shape;9425;p42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6" name="Google Shape;9426;p42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7" name="Google Shape;9427;p42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8" name="Google Shape;9428;p42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29" name="Google Shape;9429;p42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30" name="Google Shape;9430;p42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4" name="Shape 9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5" name="Google Shape;9435;p42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36" name="Google Shape;9436;p42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37" name="Google Shape;9437;p42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8" name="Google Shape;9438;p42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9" name="Google Shape;9439;p42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40" name="Google Shape;9440;p42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41" name="Google Shape;9441;p42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42" name="Google Shape;9442;p42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43" name="Google Shape;9443;p42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44" name="Google Shape;9444;p42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8" name="Shape 9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9" name="Google Shape;9449;p424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0" name="Google Shape;9450;p424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1" name="Google Shape;9451;p424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2" name="Google Shape;9452;p424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3" name="Google Shape;9453;p424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4" name="Google Shape;9454;p424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5" name="Google Shape;9455;p424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6" name="Google Shape;9456;p424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7" name="Google Shape;9457;p424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8" name="Google Shape;9458;p424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59" name="Google Shape;9459;p424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0" name="Google Shape;9460;p424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1" name="Google Shape;9461;p424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2" name="Google Shape;9462;p424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3" name="Google Shape;9463;p424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4" name="Google Shape;9464;p424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5" name="Google Shape;9465;p424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6" name="Google Shape;9466;p424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67" name="Google Shape;9467;p424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1" name="Shape 9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" name="Google Shape;9472;p425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6" name="Shape 9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7" name="Google Shape;9477;p426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78" name="Google Shape;9478;p426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79" name="Google Shape;9479;p426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0" name="Google Shape;9480;p426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1" name="Google Shape;9481;p426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2" name="Google Shape;9482;p426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3" name="Google Shape;9483;p426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4" name="Google Shape;9484;p426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5" name="Google Shape;9485;p426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6" name="Google Shape;9486;p426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7" name="Google Shape;9487;p426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8" name="Google Shape;9488;p426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89" name="Google Shape;9489;p426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0" name="Google Shape;9490;p426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1" name="Google Shape;9491;p426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2" name="Google Shape;9492;p426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3" name="Google Shape;9493;p426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4" name="Google Shape;9494;p426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5" name="Google Shape;9495;p426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6" name="Google Shape;9496;p426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7" name="Google Shape;9497;p426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8" name="Google Shape;9498;p426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99" name="Google Shape;9499;p426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0" name="Google Shape;9500;p426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1" name="Google Shape;9501;p426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2" name="Google Shape;9502;p426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3" name="Google Shape;9503;p426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4" name="Google Shape;9504;p426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5" name="Google Shape;9505;p426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6" name="Google Shape;9506;p426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7" name="Google Shape;9507;p426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8" name="Google Shape;9508;p426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09" name="Google Shape;9509;p426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0" name="Google Shape;9510;p426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1" name="Google Shape;9511;p426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2" name="Google Shape;9512;p426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3" name="Google Shape;9513;p426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4" name="Google Shape;9514;p426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5" name="Google Shape;9515;p426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6" name="Google Shape;9516;p426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7" name="Google Shape;9517;p426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8" name="Google Shape;9518;p426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19" name="Google Shape;9519;p426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0" name="Google Shape;9520;p426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1" name="Google Shape;9521;p426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2" name="Google Shape;9522;p426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3" name="Google Shape;9523;p426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4" name="Google Shape;9524;p426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5" name="Google Shape;9525;p426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6" name="Google Shape;9526;p426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7" name="Google Shape;9527;p426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8" name="Google Shape;9528;p426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29" name="Google Shape;9529;p426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0" name="Google Shape;9530;p426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1" name="Google Shape;9531;p426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2" name="Google Shape;9532;p426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3" name="Google Shape;9533;p426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4" name="Google Shape;9534;p426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5" name="Google Shape;9535;p426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36" name="Google Shape;9536;p426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0" name="Shape 9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1" name="Google Shape;9541;p427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2" name="Google Shape;9542;p427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3" name="Google Shape;9543;p427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4" name="Google Shape;9544;p427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5" name="Google Shape;9545;p427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6" name="Google Shape;9546;p42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7" name="Google Shape;9547;p42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8" name="Google Shape;9548;p42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49" name="Google Shape;9549;p42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50" name="Google Shape;9550;p42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4" name="Shape 9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5" name="Google Shape;9555;p42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56" name="Google Shape;9556;p42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57" name="Google Shape;9557;p42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8" name="Google Shape;9558;p42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9" name="Google Shape;9559;p42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60" name="Google Shape;9560;p42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61" name="Google Shape;9561;p42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62" name="Google Shape;9562;p42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63" name="Google Shape;9563;p42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64" name="Google Shape;9564;p42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8" name="Shape 9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9" name="Google Shape;9569;p42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0" name="Google Shape;9570;p42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1" name="Google Shape;9571;p42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2" name="Google Shape;9572;p42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3" name="Google Shape;9573;p42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4" name="Google Shape;9574;p42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5" name="Google Shape;9575;p42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6" name="Google Shape;9576;p42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7" name="Google Shape;9577;p42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78" name="Google Shape;9578;p42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2" name="Shape 9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3" name="Google Shape;9583;p43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84" name="Google Shape;9584;p43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85" name="Google Shape;9585;p43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6" name="Google Shape;9586;p43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7" name="Google Shape;9587;p43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88" name="Google Shape;9588;p43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89" name="Google Shape;9589;p43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90" name="Google Shape;9590;p43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91" name="Google Shape;9591;p43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92" name="Google Shape;9592;p43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6" name="Shape 9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7" name="Google Shape;9597;p43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98" name="Google Shape;9598;p43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99" name="Google Shape;9599;p43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0" name="Google Shape;9600;p43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1" name="Google Shape;9601;p43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02" name="Google Shape;9602;p43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03" name="Google Shape;9603;p43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04" name="Google Shape;9604;p43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05" name="Google Shape;9605;p43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06" name="Google Shape;9606;p43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0" name="Shape 9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1" name="Google Shape;9611;p432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2" name="Google Shape;9612;p432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3" name="Google Shape;9613;p432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4" name="Google Shape;9614;p432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5" name="Google Shape;9615;p432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6" name="Google Shape;9616;p432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7" name="Google Shape;9617;p432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8" name="Google Shape;9618;p432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19" name="Google Shape;9619;p432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0" name="Google Shape;9620;p432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1" name="Google Shape;9621;p432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2" name="Google Shape;9622;p432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3" name="Google Shape;9623;p432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4" name="Google Shape;9624;p432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5" name="Google Shape;9625;p432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6" name="Google Shape;9626;p432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7" name="Google Shape;9627;p432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8" name="Google Shape;9628;p432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29" name="Google Shape;9629;p432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3" name="Shape 9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4" name="Google Shape;9634;p433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8" name="Shape 9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9" name="Google Shape;9639;p43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0" name="Google Shape;9640;p43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1" name="Google Shape;9641;p43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2" name="Google Shape;9642;p43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3" name="Google Shape;9643;p43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4" name="Google Shape;9644;p43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5" name="Google Shape;9645;p43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6" name="Google Shape;9646;p43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7" name="Google Shape;9647;p43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8" name="Google Shape;9648;p43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49" name="Google Shape;9649;p43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0" name="Google Shape;9650;p43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1" name="Google Shape;9651;p43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2" name="Google Shape;9652;p43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3" name="Google Shape;9653;p43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4" name="Google Shape;9654;p43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5" name="Google Shape;9655;p43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6" name="Google Shape;9656;p43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7" name="Google Shape;9657;p43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8" name="Google Shape;9658;p43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59" name="Google Shape;9659;p43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0" name="Google Shape;9660;p43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1" name="Google Shape;9661;p43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2" name="Google Shape;9662;p43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3" name="Google Shape;9663;p43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4" name="Google Shape;9664;p43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5" name="Google Shape;9665;p43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6" name="Google Shape;9666;p43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7" name="Google Shape;9667;p43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8" name="Google Shape;9668;p43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69" name="Google Shape;9669;p43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0" name="Google Shape;9670;p43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1" name="Google Shape;9671;p43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2" name="Google Shape;9672;p43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3" name="Google Shape;9673;p43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4" name="Google Shape;9674;p43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5" name="Google Shape;9675;p43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6" name="Google Shape;9676;p43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7" name="Google Shape;9677;p43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78" name="Google Shape;9678;p43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2" name="Shape 9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3" name="Google Shape;9683;p43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4" name="Google Shape;9684;p43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5" name="Google Shape;9685;p43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6" name="Google Shape;9686;p43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7" name="Google Shape;9687;p43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8" name="Google Shape;9688;p43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89" name="Google Shape;9689;p43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0" name="Google Shape;9690;p43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1" name="Google Shape;9691;p43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2" name="Google Shape;9692;p43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3" name="Google Shape;9693;p43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4" name="Google Shape;9694;p43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5" name="Google Shape;9695;p43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6" name="Google Shape;9696;p43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7" name="Google Shape;9697;p43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8" name="Google Shape;9698;p43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699" name="Google Shape;9699;p43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0" name="Google Shape;9700;p43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1" name="Google Shape;9701;p43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2" name="Google Shape;9702;p43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3" name="Google Shape;9703;p43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4" name="Google Shape;9704;p43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5" name="Google Shape;9705;p43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6" name="Google Shape;9706;p43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7" name="Google Shape;9707;p43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8" name="Google Shape;9708;p43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09" name="Google Shape;9709;p43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0" name="Google Shape;9710;p43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1" name="Google Shape;9711;p43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2" name="Google Shape;9712;p43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3" name="Google Shape;9713;p43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4" name="Google Shape;9714;p43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5" name="Google Shape;9715;p43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6" name="Google Shape;9716;p43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7" name="Google Shape;9717;p43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8" name="Google Shape;9718;p43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19" name="Google Shape;9719;p43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0" name="Google Shape;9720;p43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1" name="Google Shape;9721;p43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2" name="Google Shape;9722;p43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3" name="Google Shape;9723;p43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4" name="Google Shape;9724;p43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5" name="Google Shape;9725;p43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6" name="Google Shape;9726;p43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7" name="Google Shape;9727;p43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8" name="Google Shape;9728;p43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29" name="Google Shape;9729;p43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0" name="Google Shape;9730;p43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1" name="Google Shape;9731;p43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2" name="Google Shape;9732;p43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3" name="Google Shape;9733;p43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4" name="Google Shape;9734;p43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5" name="Google Shape;9735;p43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6" name="Google Shape;9736;p43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7" name="Google Shape;9737;p43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8" name="Google Shape;9738;p43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39" name="Google Shape;9739;p43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40" name="Google Shape;9740;p43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41" name="Google Shape;9741;p43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42" name="Google Shape;9742;p43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6" name="Shape 9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7" name="Google Shape;9747;p43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48" name="Google Shape;9748;p43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49" name="Google Shape;9749;p43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0" name="Google Shape;9750;p43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1" name="Google Shape;9751;p43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52" name="Google Shape;9752;p43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53" name="Google Shape;9753;p43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54" name="Google Shape;9754;p43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55" name="Google Shape;9755;p43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56" name="Google Shape;9756;p43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0" name="Shape 9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1" name="Google Shape;9761;p43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2" name="Google Shape;9762;p43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3" name="Google Shape;9763;p43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4" name="Google Shape;9764;p43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5" name="Google Shape;9765;p43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6" name="Google Shape;9766;p43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7" name="Google Shape;9767;p43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8" name="Google Shape;9768;p43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69" name="Google Shape;9769;p43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70" name="Google Shape;9770;p43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4" name="Shape 9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5" name="Google Shape;9775;p43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76" name="Google Shape;9776;p43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77" name="Google Shape;9777;p43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8" name="Google Shape;9778;p43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9" name="Google Shape;9779;p43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80" name="Google Shape;9780;p43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81" name="Google Shape;9781;p43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82" name="Google Shape;9782;p43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83" name="Google Shape;9783;p43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84" name="Google Shape;9784;p43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8" name="Shape 9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9" name="Google Shape;9789;p43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0" name="Google Shape;9790;p43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1" name="Google Shape;9791;p43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2" name="Google Shape;9792;p43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3" name="Google Shape;9793;p43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4" name="Google Shape;9794;p43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5" name="Google Shape;9795;p43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6" name="Google Shape;9796;p43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7" name="Google Shape;9797;p43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798" name="Google Shape;9798;p43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2" name="Shape 9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3" name="Google Shape;9803;p44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04" name="Google Shape;9804;p44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05" name="Google Shape;9805;p44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6" name="Google Shape;9806;p44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7" name="Google Shape;9807;p44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08" name="Google Shape;9808;p44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09" name="Google Shape;9809;p44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10" name="Google Shape;9810;p44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11" name="Google Shape;9811;p44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12" name="Google Shape;9812;p44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6" name="Shape 9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7" name="Google Shape;9817;p44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18" name="Google Shape;9818;p44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9" name="Google Shape;9819;p44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0" name="Google Shape;9820;p44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1" name="Google Shape;9821;p44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2" name="Google Shape;9822;p44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3" name="Google Shape;9823;p44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4" name="Google Shape;9824;p44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5" name="Google Shape;9825;p44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6" name="Google Shape;9826;p44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7" name="Google Shape;9827;p44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28" name="Google Shape;9828;p44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9" name="Google Shape;9829;p44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0" name="Google Shape;9830;p44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31" name="Google Shape;9831;p44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32" name="Google Shape;9832;p44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33" name="Google Shape;9833;p44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34" name="Google Shape;9834;p44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35" name="Google Shape;9835;p44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9" name="Shape 9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" name="Google Shape;9840;p44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4" name="Shape 9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5" name="Google Shape;9845;p44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46" name="Google Shape;9846;p44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47" name="Google Shape;9847;p44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48" name="Google Shape;9848;p44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49" name="Google Shape;9849;p44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0" name="Google Shape;9850;p44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1" name="Google Shape;9851;p44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2" name="Google Shape;9852;p44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3" name="Google Shape;9853;p44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4" name="Google Shape;9854;p44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5" name="Google Shape;9855;p44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6" name="Google Shape;9856;p44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7" name="Google Shape;9857;p44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8" name="Google Shape;9858;p44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59" name="Google Shape;9859;p44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0" name="Google Shape;9860;p44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1" name="Google Shape;9861;p44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2" name="Google Shape;9862;p44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3" name="Google Shape;9863;p44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4" name="Google Shape;9864;p44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5" name="Google Shape;9865;p44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6" name="Google Shape;9866;p44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7" name="Google Shape;9867;p44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8" name="Google Shape;9868;p44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69" name="Google Shape;9869;p44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0" name="Google Shape;9870;p44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1" name="Google Shape;9871;p44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2" name="Google Shape;9872;p44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3" name="Google Shape;9873;p44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4" name="Google Shape;9874;p44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5" name="Google Shape;9875;p44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6" name="Google Shape;9876;p44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7" name="Google Shape;9877;p44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8" name="Google Shape;9878;p44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79" name="Google Shape;9879;p44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0" name="Google Shape;9880;p44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1" name="Google Shape;9881;p44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2" name="Google Shape;9882;p44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3" name="Google Shape;9883;p44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4" name="Google Shape;9884;p44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5" name="Google Shape;9885;p44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6" name="Google Shape;9886;p44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7" name="Google Shape;9887;p44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8" name="Google Shape;9888;p44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89" name="Google Shape;9889;p44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0" name="Google Shape;9890;p44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1" name="Google Shape;9891;p44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2" name="Google Shape;9892;p44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3" name="Google Shape;9893;p44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4" name="Google Shape;9894;p44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5" name="Google Shape;9895;p44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6" name="Google Shape;9896;p44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7" name="Google Shape;9897;p44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8" name="Google Shape;9898;p44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99" name="Google Shape;9899;p44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00" name="Google Shape;9900;p44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01" name="Google Shape;9901;p44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02" name="Google Shape;9902;p44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03" name="Google Shape;9903;p44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04" name="Google Shape;9904;p44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8" name="Shape 9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9" name="Google Shape;9909;p444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0" name="Google Shape;9910;p444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1" name="Google Shape;9911;p444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2" name="Google Shape;9912;p444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3" name="Google Shape;9913;p444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4" name="Google Shape;9914;p44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5" name="Google Shape;9915;p44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6" name="Google Shape;9916;p44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7" name="Google Shape;9917;p44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18" name="Google Shape;9918;p44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2" name="Shape 9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3" name="Google Shape;9923;p44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24" name="Google Shape;9924;p44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25" name="Google Shape;9925;p44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6" name="Google Shape;9926;p44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7" name="Google Shape;9927;p44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28" name="Google Shape;9928;p44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29" name="Google Shape;9929;p44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30" name="Google Shape;9930;p44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31" name="Google Shape;9931;p44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32" name="Google Shape;9932;p44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6" name="Shape 9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7" name="Google Shape;9937;p44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38" name="Google Shape;9938;p44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39" name="Google Shape;9939;p44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0" name="Google Shape;9940;p44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1" name="Google Shape;9941;p44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42" name="Google Shape;9942;p44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43" name="Google Shape;9943;p44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44" name="Google Shape;9944;p44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45" name="Google Shape;9945;p44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46" name="Google Shape;9946;p44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0" name="Shape 9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1" name="Google Shape;9951;p44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2" name="Google Shape;9952;p44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3" name="Google Shape;9953;p44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4" name="Google Shape;9954;p44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5" name="Google Shape;9955;p44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6" name="Google Shape;9956;p44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7" name="Google Shape;9957;p44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8" name="Google Shape;9958;p44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59" name="Google Shape;9959;p44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60" name="Google Shape;9960;p44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4" name="Shape 9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5" name="Google Shape;9965;p44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66" name="Google Shape;9966;p44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67" name="Google Shape;9967;p44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8" name="Google Shape;9968;p44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9" name="Google Shape;9969;p44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70" name="Google Shape;9970;p44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71" name="Google Shape;9971;p44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72" name="Google Shape;9972;p44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73" name="Google Shape;9973;p44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74" name="Google Shape;9974;p44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8" name="Shape 9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9" name="Google Shape;9979;p449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0" name="Google Shape;9980;p449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1" name="Google Shape;9981;p449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2" name="Google Shape;9982;p449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3" name="Google Shape;9983;p449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4" name="Google Shape;9984;p449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5" name="Google Shape;9985;p449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6" name="Google Shape;9986;p449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7" name="Google Shape;9987;p449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8" name="Google Shape;9988;p449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89" name="Google Shape;9989;p449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0" name="Google Shape;9990;p449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1" name="Google Shape;9991;p449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2" name="Google Shape;9992;p449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3" name="Google Shape;9993;p449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4" name="Google Shape;9994;p449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5" name="Google Shape;9995;p449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6" name="Google Shape;9996;p449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997" name="Google Shape;9997;p449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1" name="Shape 10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2" name="Google Shape;10002;p450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6" name="Shape 10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7" name="Google Shape;10007;p451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08" name="Google Shape;10008;p451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09" name="Google Shape;10009;p451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0" name="Google Shape;10010;p451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1" name="Google Shape;10011;p451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2" name="Google Shape;10012;p451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3" name="Google Shape;10013;p451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4" name="Google Shape;10014;p451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5" name="Google Shape;10015;p451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6" name="Google Shape;10016;p451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7" name="Google Shape;10017;p451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8" name="Google Shape;10018;p451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19" name="Google Shape;10019;p451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0" name="Google Shape;10020;p451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1" name="Google Shape;10021;p451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2" name="Google Shape;10022;p451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3" name="Google Shape;10023;p451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4" name="Google Shape;10024;p451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5" name="Google Shape;10025;p451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6" name="Google Shape;10026;p451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7" name="Google Shape;10027;p451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8" name="Google Shape;10028;p451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29" name="Google Shape;10029;p451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0" name="Google Shape;10030;p451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1" name="Google Shape;10031;p451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2" name="Google Shape;10032;p451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3" name="Google Shape;10033;p451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4" name="Google Shape;10034;p451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5" name="Google Shape;10035;p451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6" name="Google Shape;10036;p451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7" name="Google Shape;10037;p451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8" name="Google Shape;10038;p451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39" name="Google Shape;10039;p451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0" name="Google Shape;10040;p451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1" name="Google Shape;10041;p451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2" name="Google Shape;10042;p451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3" name="Google Shape;10043;p451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4" name="Google Shape;10044;p451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5" name="Google Shape;10045;p451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6" name="Google Shape;10046;p451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7" name="Google Shape;10047;p451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8" name="Google Shape;10048;p451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49" name="Google Shape;10049;p451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0" name="Google Shape;10050;p451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1" name="Google Shape;10051;p451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2" name="Google Shape;10052;p451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3" name="Google Shape;10053;p451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4" name="Google Shape;10054;p451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5" name="Google Shape;10055;p451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6" name="Google Shape;10056;p451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7" name="Google Shape;10057;p451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8" name="Google Shape;10058;p451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59" name="Google Shape;10059;p451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0" name="Google Shape;10060;p451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1" name="Google Shape;10061;p451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2" name="Google Shape;10062;p451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3" name="Google Shape;10063;p451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4" name="Google Shape;10064;p451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5" name="Google Shape;10065;p451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66" name="Google Shape;10066;p451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0" name="Shape 10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1" name="Google Shape;10071;p452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2" name="Google Shape;10072;p452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3" name="Google Shape;10073;p452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4" name="Google Shape;10074;p452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5" name="Google Shape;10075;p452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6" name="Google Shape;10076;p45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7" name="Google Shape;10077;p45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8" name="Google Shape;10078;p45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79" name="Google Shape;10079;p45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80" name="Google Shape;10080;p45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4" name="Shape 10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5" name="Google Shape;10085;p45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86" name="Google Shape;10086;p45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87" name="Google Shape;10087;p45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8" name="Google Shape;10088;p45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9" name="Google Shape;10089;p45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90" name="Google Shape;10090;p45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91" name="Google Shape;10091;p45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92" name="Google Shape;10092;p45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93" name="Google Shape;10093;p45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94" name="Google Shape;10094;p45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8" name="Shape 10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9" name="Google Shape;10099;p45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0" name="Google Shape;10100;p45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1" name="Google Shape;10101;p45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2" name="Google Shape;10102;p45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3" name="Google Shape;10103;p45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4" name="Google Shape;10104;p45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5" name="Google Shape;10105;p45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6" name="Google Shape;10106;p45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7" name="Google Shape;10107;p45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08" name="Google Shape;10108;p45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2" name="Shape 10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3" name="Google Shape;10113;p455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14" name="Google Shape;10114;p455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15" name="Google Shape;10115;p455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6" name="Google Shape;10116;p455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7" name="Google Shape;10117;p455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18" name="Google Shape;10118;p455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19" name="Google Shape;10119;p455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20" name="Google Shape;10120;p455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21" name="Google Shape;10121;p455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22" name="Google Shape;10122;p455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6" name="Shape 10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" name="Google Shape;10127;p456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28" name="Google Shape;10128;p456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29" name="Google Shape;10129;p456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0" name="Google Shape;10130;p456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1" name="Google Shape;10131;p456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32" name="Google Shape;10132;p45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33" name="Google Shape;10133;p45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34" name="Google Shape;10134;p45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35" name="Google Shape;10135;p45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36" name="Google Shape;10136;p45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0" name="Shape 10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1" name="Google Shape;10141;p457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2" name="Google Shape;10142;p457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3" name="Google Shape;10143;p457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4" name="Google Shape;10144;p457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5" name="Google Shape;10145;p457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6" name="Google Shape;10146;p457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7" name="Google Shape;10147;p457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8" name="Google Shape;10148;p457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49" name="Google Shape;10149;p457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0" name="Google Shape;10150;p457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1" name="Google Shape;10151;p457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2" name="Google Shape;10152;p457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3" name="Google Shape;10153;p457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4" name="Google Shape;10154;p457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5" name="Google Shape;10155;p457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6" name="Google Shape;10156;p457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7" name="Google Shape;10157;p457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8" name="Google Shape;10158;p457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59" name="Google Shape;10159;p457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3" name="Shape 10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4" name="Google Shape;10164;p458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8" name="Shape 10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9" name="Google Shape;10169;p459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0" name="Google Shape;10170;p459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1" name="Google Shape;10171;p459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2" name="Google Shape;10172;p459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3" name="Google Shape;10173;p459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4" name="Google Shape;10174;p459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5" name="Google Shape;10175;p459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6" name="Google Shape;10176;p459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7" name="Google Shape;10177;p459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8" name="Google Shape;10178;p459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79" name="Google Shape;10179;p459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0" name="Google Shape;10180;p459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1" name="Google Shape;10181;p459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2" name="Google Shape;10182;p459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3" name="Google Shape;10183;p459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4" name="Google Shape;10184;p459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5" name="Google Shape;10185;p459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6" name="Google Shape;10186;p459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7" name="Google Shape;10187;p459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8" name="Google Shape;10188;p459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89" name="Google Shape;10189;p459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0" name="Google Shape;10190;p459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1" name="Google Shape;10191;p459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2" name="Google Shape;10192;p459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3" name="Google Shape;10193;p459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4" name="Google Shape;10194;p459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5" name="Google Shape;10195;p459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6" name="Google Shape;10196;p459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7" name="Google Shape;10197;p459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8" name="Google Shape;10198;p459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199" name="Google Shape;10199;p459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0" name="Google Shape;10200;p459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1" name="Google Shape;10201;p459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2" name="Google Shape;10202;p459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3" name="Google Shape;10203;p459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4" name="Google Shape;10204;p459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5" name="Google Shape;10205;p459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6" name="Google Shape;10206;p459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7" name="Google Shape;10207;p459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8" name="Google Shape;10208;p459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09" name="Google Shape;10209;p459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0" name="Google Shape;10210;p459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1" name="Google Shape;10211;p459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2" name="Google Shape;10212;p459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3" name="Google Shape;10213;p459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4" name="Google Shape;10214;p459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5" name="Google Shape;10215;p459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6" name="Google Shape;10216;p459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7" name="Google Shape;10217;p459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8" name="Google Shape;10218;p459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19" name="Google Shape;10219;p459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0" name="Google Shape;10220;p459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1" name="Google Shape;10221;p459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2" name="Google Shape;10222;p459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3" name="Google Shape;10223;p459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4" name="Google Shape;10224;p459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5" name="Google Shape;10225;p459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6" name="Google Shape;10226;p459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7" name="Google Shape;10227;p459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28" name="Google Shape;10228;p459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2" name="Shape 10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3" name="Google Shape;10233;p460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34" name="Google Shape;10234;p460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35" name="Google Shape;10235;p460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6" name="Google Shape;10236;p460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7" name="Google Shape;10237;p460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38" name="Google Shape;10238;p46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39" name="Google Shape;10239;p46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40" name="Google Shape;10240;p46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41" name="Google Shape;10241;p46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42" name="Google Shape;10242;p46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6" name="Shape 10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Google Shape;10247;p461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48" name="Google Shape;10248;p461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49" name="Google Shape;10249;p461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0" name="Google Shape;10250;p461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1" name="Google Shape;10251;p461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52" name="Google Shape;10252;p461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53" name="Google Shape;10253;p461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54" name="Google Shape;10254;p461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55" name="Google Shape;10255;p461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56" name="Google Shape;10256;p461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0" name="Shape 10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1" name="Google Shape;10261;p462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2" name="Google Shape;10262;p462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3" name="Google Shape;10263;p462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4" name="Google Shape;10264;p462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5" name="Google Shape;10265;p462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6" name="Google Shape;10266;p462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7" name="Google Shape;10267;p462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8" name="Google Shape;10268;p462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69" name="Google Shape;10269;p462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70" name="Google Shape;10270;p462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4" name="Shape 10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5" name="Google Shape;10275;p463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76" name="Google Shape;10276;p463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77" name="Google Shape;10277;p463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8" name="Google Shape;10278;p463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9" name="Google Shape;10279;p463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80" name="Google Shape;10280;p463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81" name="Google Shape;10281;p463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82" name="Google Shape;10282;p463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83" name="Google Shape;10283;p463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84" name="Google Shape;10284;p463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8" name="Shape 10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9" name="Google Shape;10289;p464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0" name="Google Shape;10290;p464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1" name="Google Shape;10291;p464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2" name="Google Shape;10292;p464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3" name="Google Shape;10293;p464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4" name="Google Shape;10294;p464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5" name="Google Shape;10295;p464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6" name="Google Shape;10296;p464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7" name="Google Shape;10297;p464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298" name="Google Shape;10298;p464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2" name="Shape 10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3" name="Google Shape;10303;p465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04" name="Google Shape;10304;p465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5" name="Google Shape;10305;p465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6" name="Google Shape;10306;p465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07" name="Google Shape;10307;p465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08" name="Google Shape;10308;p465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09" name="Google Shape;10309;p465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0" name="Google Shape;10310;p465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1" name="Google Shape;10311;p465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2" name="Google Shape;10312;p465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3" name="Google Shape;10313;p465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4" name="Google Shape;10314;p465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5" name="Google Shape;10315;p465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6" name="Google Shape;10316;p465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7" name="Google Shape;10317;p465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8" name="Google Shape;10318;p465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19" name="Google Shape;10319;p465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20" name="Google Shape;10320;p465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21" name="Google Shape;10321;p465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5" name="Shape 10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6" name="Google Shape;10326;p466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0" name="Shape 10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1" name="Google Shape;10331;p467"/>
          <p:cNvSpPr txBox="1"/>
          <p:nvPr>
            <p:ph idx="13" type="body"/>
          </p:nvPr>
        </p:nvSpPr>
        <p:spPr>
          <a:xfrm>
            <a:off x="10893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2" name="Google Shape;10332;p467"/>
          <p:cNvSpPr txBox="1"/>
          <p:nvPr>
            <p:ph idx="1" type="body"/>
          </p:nvPr>
        </p:nvSpPr>
        <p:spPr>
          <a:xfrm>
            <a:off x="10893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3" name="Google Shape;10333;p467"/>
          <p:cNvSpPr txBox="1"/>
          <p:nvPr>
            <p:ph idx="2" type="body"/>
          </p:nvPr>
        </p:nvSpPr>
        <p:spPr>
          <a:xfrm>
            <a:off x="10893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4" name="Google Shape;10334;p467"/>
          <p:cNvSpPr txBox="1"/>
          <p:nvPr>
            <p:ph idx="3" type="body"/>
          </p:nvPr>
        </p:nvSpPr>
        <p:spPr>
          <a:xfrm>
            <a:off x="10893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5" name="Google Shape;10335;p467"/>
          <p:cNvSpPr txBox="1"/>
          <p:nvPr>
            <p:ph idx="4" type="body"/>
          </p:nvPr>
        </p:nvSpPr>
        <p:spPr>
          <a:xfrm>
            <a:off x="33096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6" name="Google Shape;10336;p467"/>
          <p:cNvSpPr txBox="1"/>
          <p:nvPr>
            <p:ph idx="5" type="body"/>
          </p:nvPr>
        </p:nvSpPr>
        <p:spPr>
          <a:xfrm>
            <a:off x="33096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7" name="Google Shape;10337;p467"/>
          <p:cNvSpPr txBox="1"/>
          <p:nvPr>
            <p:ph idx="6" type="body"/>
          </p:nvPr>
        </p:nvSpPr>
        <p:spPr>
          <a:xfrm>
            <a:off x="33096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8" name="Google Shape;10338;p467"/>
          <p:cNvSpPr txBox="1"/>
          <p:nvPr>
            <p:ph idx="7" type="body"/>
          </p:nvPr>
        </p:nvSpPr>
        <p:spPr>
          <a:xfrm>
            <a:off x="55299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39" name="Google Shape;10339;p467"/>
          <p:cNvSpPr txBox="1"/>
          <p:nvPr>
            <p:ph idx="8" type="body"/>
          </p:nvPr>
        </p:nvSpPr>
        <p:spPr>
          <a:xfrm>
            <a:off x="55299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0" name="Google Shape;10340;p467"/>
          <p:cNvSpPr txBox="1"/>
          <p:nvPr>
            <p:ph idx="9" type="body"/>
          </p:nvPr>
        </p:nvSpPr>
        <p:spPr>
          <a:xfrm>
            <a:off x="55299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1" name="Google Shape;10341;p467"/>
          <p:cNvSpPr txBox="1"/>
          <p:nvPr>
            <p:ph idx="14" type="body"/>
          </p:nvPr>
        </p:nvSpPr>
        <p:spPr>
          <a:xfrm>
            <a:off x="10893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2" name="Google Shape;10342;p467"/>
          <p:cNvSpPr txBox="1"/>
          <p:nvPr>
            <p:ph idx="15" type="body"/>
          </p:nvPr>
        </p:nvSpPr>
        <p:spPr>
          <a:xfrm>
            <a:off x="10893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3" name="Google Shape;10343;p467"/>
          <p:cNvSpPr txBox="1"/>
          <p:nvPr>
            <p:ph idx="16" type="body"/>
          </p:nvPr>
        </p:nvSpPr>
        <p:spPr>
          <a:xfrm>
            <a:off x="33096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4" name="Google Shape;10344;p467"/>
          <p:cNvSpPr txBox="1"/>
          <p:nvPr>
            <p:ph idx="17" type="body"/>
          </p:nvPr>
        </p:nvSpPr>
        <p:spPr>
          <a:xfrm>
            <a:off x="33096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5" name="Google Shape;10345;p467"/>
          <p:cNvSpPr txBox="1"/>
          <p:nvPr>
            <p:ph idx="18" type="body"/>
          </p:nvPr>
        </p:nvSpPr>
        <p:spPr>
          <a:xfrm>
            <a:off x="33096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6" name="Google Shape;10346;p467"/>
          <p:cNvSpPr txBox="1"/>
          <p:nvPr>
            <p:ph idx="19" type="body"/>
          </p:nvPr>
        </p:nvSpPr>
        <p:spPr>
          <a:xfrm>
            <a:off x="55299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7" name="Google Shape;10347;p467"/>
          <p:cNvSpPr txBox="1"/>
          <p:nvPr>
            <p:ph idx="20" type="body"/>
          </p:nvPr>
        </p:nvSpPr>
        <p:spPr>
          <a:xfrm>
            <a:off x="55299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8" name="Google Shape;10348;p467"/>
          <p:cNvSpPr txBox="1"/>
          <p:nvPr>
            <p:ph idx="21" type="body"/>
          </p:nvPr>
        </p:nvSpPr>
        <p:spPr>
          <a:xfrm>
            <a:off x="55299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49" name="Google Shape;10349;p467"/>
          <p:cNvSpPr txBox="1"/>
          <p:nvPr>
            <p:ph idx="22" type="body"/>
          </p:nvPr>
        </p:nvSpPr>
        <p:spPr>
          <a:xfrm>
            <a:off x="10893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0" name="Google Shape;10350;p467"/>
          <p:cNvSpPr txBox="1"/>
          <p:nvPr>
            <p:ph idx="23" type="body"/>
          </p:nvPr>
        </p:nvSpPr>
        <p:spPr>
          <a:xfrm>
            <a:off x="10893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1" name="Google Shape;10351;p467"/>
          <p:cNvSpPr txBox="1"/>
          <p:nvPr>
            <p:ph idx="24" type="body"/>
          </p:nvPr>
        </p:nvSpPr>
        <p:spPr>
          <a:xfrm>
            <a:off x="10893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2" name="Google Shape;10352;p467"/>
          <p:cNvSpPr txBox="1"/>
          <p:nvPr>
            <p:ph idx="25" type="body"/>
          </p:nvPr>
        </p:nvSpPr>
        <p:spPr>
          <a:xfrm>
            <a:off x="33096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3" name="Google Shape;10353;p467"/>
          <p:cNvSpPr txBox="1"/>
          <p:nvPr>
            <p:ph idx="26" type="body"/>
          </p:nvPr>
        </p:nvSpPr>
        <p:spPr>
          <a:xfrm>
            <a:off x="33096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4" name="Google Shape;10354;p467"/>
          <p:cNvSpPr txBox="1"/>
          <p:nvPr>
            <p:ph idx="27" type="body"/>
          </p:nvPr>
        </p:nvSpPr>
        <p:spPr>
          <a:xfrm>
            <a:off x="33096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5" name="Google Shape;10355;p467"/>
          <p:cNvSpPr txBox="1"/>
          <p:nvPr>
            <p:ph idx="28" type="body"/>
          </p:nvPr>
        </p:nvSpPr>
        <p:spPr>
          <a:xfrm>
            <a:off x="55299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6" name="Google Shape;10356;p467"/>
          <p:cNvSpPr txBox="1"/>
          <p:nvPr>
            <p:ph idx="29" type="body"/>
          </p:nvPr>
        </p:nvSpPr>
        <p:spPr>
          <a:xfrm>
            <a:off x="55299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7" name="Google Shape;10357;p467"/>
          <p:cNvSpPr txBox="1"/>
          <p:nvPr>
            <p:ph idx="30" type="body"/>
          </p:nvPr>
        </p:nvSpPr>
        <p:spPr>
          <a:xfrm>
            <a:off x="55299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8" name="Google Shape;10358;p467"/>
          <p:cNvSpPr txBox="1"/>
          <p:nvPr>
            <p:ph idx="31" type="body"/>
          </p:nvPr>
        </p:nvSpPr>
        <p:spPr>
          <a:xfrm>
            <a:off x="10893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59" name="Google Shape;10359;p467"/>
          <p:cNvSpPr txBox="1"/>
          <p:nvPr>
            <p:ph idx="32" type="body"/>
          </p:nvPr>
        </p:nvSpPr>
        <p:spPr>
          <a:xfrm>
            <a:off x="10893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0" name="Google Shape;10360;p467"/>
          <p:cNvSpPr txBox="1"/>
          <p:nvPr>
            <p:ph idx="33" type="body"/>
          </p:nvPr>
        </p:nvSpPr>
        <p:spPr>
          <a:xfrm>
            <a:off x="10893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1" name="Google Shape;10361;p467"/>
          <p:cNvSpPr txBox="1"/>
          <p:nvPr>
            <p:ph idx="34" type="body"/>
          </p:nvPr>
        </p:nvSpPr>
        <p:spPr>
          <a:xfrm>
            <a:off x="33096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2" name="Google Shape;10362;p467"/>
          <p:cNvSpPr txBox="1"/>
          <p:nvPr>
            <p:ph idx="35" type="body"/>
          </p:nvPr>
        </p:nvSpPr>
        <p:spPr>
          <a:xfrm>
            <a:off x="33096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3" name="Google Shape;10363;p467"/>
          <p:cNvSpPr txBox="1"/>
          <p:nvPr>
            <p:ph idx="36" type="body"/>
          </p:nvPr>
        </p:nvSpPr>
        <p:spPr>
          <a:xfrm>
            <a:off x="33096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4" name="Google Shape;10364;p467"/>
          <p:cNvSpPr txBox="1"/>
          <p:nvPr>
            <p:ph idx="37" type="body"/>
          </p:nvPr>
        </p:nvSpPr>
        <p:spPr>
          <a:xfrm>
            <a:off x="55299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5" name="Google Shape;10365;p467"/>
          <p:cNvSpPr txBox="1"/>
          <p:nvPr>
            <p:ph idx="38" type="body"/>
          </p:nvPr>
        </p:nvSpPr>
        <p:spPr>
          <a:xfrm>
            <a:off x="55299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6" name="Google Shape;10366;p467"/>
          <p:cNvSpPr txBox="1"/>
          <p:nvPr>
            <p:ph idx="39" type="body"/>
          </p:nvPr>
        </p:nvSpPr>
        <p:spPr>
          <a:xfrm>
            <a:off x="55299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7" name="Google Shape;10367;p467"/>
          <p:cNvSpPr txBox="1"/>
          <p:nvPr>
            <p:ph idx="40" type="body"/>
          </p:nvPr>
        </p:nvSpPr>
        <p:spPr>
          <a:xfrm>
            <a:off x="10893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8" name="Google Shape;10368;p467"/>
          <p:cNvSpPr txBox="1"/>
          <p:nvPr>
            <p:ph idx="41" type="body"/>
          </p:nvPr>
        </p:nvSpPr>
        <p:spPr>
          <a:xfrm>
            <a:off x="10893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69" name="Google Shape;10369;p467"/>
          <p:cNvSpPr txBox="1"/>
          <p:nvPr>
            <p:ph idx="42" type="body"/>
          </p:nvPr>
        </p:nvSpPr>
        <p:spPr>
          <a:xfrm>
            <a:off x="10893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0" name="Google Shape;10370;p467"/>
          <p:cNvSpPr txBox="1"/>
          <p:nvPr>
            <p:ph idx="43" type="body"/>
          </p:nvPr>
        </p:nvSpPr>
        <p:spPr>
          <a:xfrm>
            <a:off x="33096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1" name="Google Shape;10371;p467"/>
          <p:cNvSpPr txBox="1"/>
          <p:nvPr>
            <p:ph idx="44" type="body"/>
          </p:nvPr>
        </p:nvSpPr>
        <p:spPr>
          <a:xfrm>
            <a:off x="33096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2" name="Google Shape;10372;p467"/>
          <p:cNvSpPr txBox="1"/>
          <p:nvPr>
            <p:ph idx="45" type="body"/>
          </p:nvPr>
        </p:nvSpPr>
        <p:spPr>
          <a:xfrm>
            <a:off x="33096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3" name="Google Shape;10373;p467"/>
          <p:cNvSpPr txBox="1"/>
          <p:nvPr>
            <p:ph idx="46" type="body"/>
          </p:nvPr>
        </p:nvSpPr>
        <p:spPr>
          <a:xfrm>
            <a:off x="55299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4" name="Google Shape;10374;p467"/>
          <p:cNvSpPr txBox="1"/>
          <p:nvPr>
            <p:ph idx="47" type="body"/>
          </p:nvPr>
        </p:nvSpPr>
        <p:spPr>
          <a:xfrm>
            <a:off x="55299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5" name="Google Shape;10375;p467"/>
          <p:cNvSpPr txBox="1"/>
          <p:nvPr>
            <p:ph idx="48" type="body"/>
          </p:nvPr>
        </p:nvSpPr>
        <p:spPr>
          <a:xfrm>
            <a:off x="55299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6" name="Google Shape;10376;p467"/>
          <p:cNvSpPr txBox="1"/>
          <p:nvPr>
            <p:ph idx="49" type="body"/>
          </p:nvPr>
        </p:nvSpPr>
        <p:spPr>
          <a:xfrm>
            <a:off x="10893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7" name="Google Shape;10377;p467"/>
          <p:cNvSpPr txBox="1"/>
          <p:nvPr>
            <p:ph idx="50" type="body"/>
          </p:nvPr>
        </p:nvSpPr>
        <p:spPr>
          <a:xfrm>
            <a:off x="10893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8" name="Google Shape;10378;p467"/>
          <p:cNvSpPr txBox="1"/>
          <p:nvPr>
            <p:ph idx="51" type="body"/>
          </p:nvPr>
        </p:nvSpPr>
        <p:spPr>
          <a:xfrm>
            <a:off x="10893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79" name="Google Shape;10379;p467"/>
          <p:cNvSpPr txBox="1"/>
          <p:nvPr>
            <p:ph idx="52" type="body"/>
          </p:nvPr>
        </p:nvSpPr>
        <p:spPr>
          <a:xfrm>
            <a:off x="33096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0" name="Google Shape;10380;p467"/>
          <p:cNvSpPr txBox="1"/>
          <p:nvPr>
            <p:ph idx="53" type="body"/>
          </p:nvPr>
        </p:nvSpPr>
        <p:spPr>
          <a:xfrm>
            <a:off x="33096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1" name="Google Shape;10381;p467"/>
          <p:cNvSpPr txBox="1"/>
          <p:nvPr>
            <p:ph idx="54" type="body"/>
          </p:nvPr>
        </p:nvSpPr>
        <p:spPr>
          <a:xfrm>
            <a:off x="33096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2" name="Google Shape;10382;p467"/>
          <p:cNvSpPr txBox="1"/>
          <p:nvPr>
            <p:ph idx="55" type="body"/>
          </p:nvPr>
        </p:nvSpPr>
        <p:spPr>
          <a:xfrm>
            <a:off x="55299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3" name="Google Shape;10383;p467"/>
          <p:cNvSpPr txBox="1"/>
          <p:nvPr>
            <p:ph idx="56" type="body"/>
          </p:nvPr>
        </p:nvSpPr>
        <p:spPr>
          <a:xfrm>
            <a:off x="55299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4" name="Google Shape;10384;p467"/>
          <p:cNvSpPr txBox="1"/>
          <p:nvPr>
            <p:ph idx="57" type="body"/>
          </p:nvPr>
        </p:nvSpPr>
        <p:spPr>
          <a:xfrm>
            <a:off x="55299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5" name="Google Shape;10385;p467"/>
          <p:cNvSpPr txBox="1"/>
          <p:nvPr>
            <p:ph idx="58" type="body"/>
          </p:nvPr>
        </p:nvSpPr>
        <p:spPr>
          <a:xfrm>
            <a:off x="10893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6" name="Google Shape;10386;p467"/>
          <p:cNvSpPr txBox="1"/>
          <p:nvPr>
            <p:ph idx="59" type="body"/>
          </p:nvPr>
        </p:nvSpPr>
        <p:spPr>
          <a:xfrm>
            <a:off x="10893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7" name="Google Shape;10387;p467"/>
          <p:cNvSpPr txBox="1"/>
          <p:nvPr>
            <p:ph idx="60" type="body"/>
          </p:nvPr>
        </p:nvSpPr>
        <p:spPr>
          <a:xfrm>
            <a:off x="10893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8" name="Google Shape;10388;p467"/>
          <p:cNvSpPr txBox="1"/>
          <p:nvPr>
            <p:ph idx="61" type="body"/>
          </p:nvPr>
        </p:nvSpPr>
        <p:spPr>
          <a:xfrm>
            <a:off x="33096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89" name="Google Shape;10389;p467"/>
          <p:cNvSpPr txBox="1"/>
          <p:nvPr>
            <p:ph idx="62" type="body"/>
          </p:nvPr>
        </p:nvSpPr>
        <p:spPr>
          <a:xfrm>
            <a:off x="33096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0" name="Google Shape;10390;p467"/>
          <p:cNvSpPr txBox="1"/>
          <p:nvPr>
            <p:ph idx="63" type="body"/>
          </p:nvPr>
        </p:nvSpPr>
        <p:spPr>
          <a:xfrm>
            <a:off x="33096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1" name="Google Shape;10391;p467"/>
          <p:cNvSpPr txBox="1"/>
          <p:nvPr>
            <p:ph idx="64" type="body"/>
          </p:nvPr>
        </p:nvSpPr>
        <p:spPr>
          <a:xfrm>
            <a:off x="55299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2" name="Google Shape;10392;p467"/>
          <p:cNvSpPr txBox="1"/>
          <p:nvPr>
            <p:ph idx="65" type="body"/>
          </p:nvPr>
        </p:nvSpPr>
        <p:spPr>
          <a:xfrm>
            <a:off x="55299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3" name="Google Shape;10393;p467"/>
          <p:cNvSpPr txBox="1"/>
          <p:nvPr>
            <p:ph idx="66" type="body"/>
          </p:nvPr>
        </p:nvSpPr>
        <p:spPr>
          <a:xfrm>
            <a:off x="55299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4" name="Google Shape;10394;p467"/>
          <p:cNvSpPr txBox="1"/>
          <p:nvPr>
            <p:ph idx="67" type="body"/>
          </p:nvPr>
        </p:nvSpPr>
        <p:spPr>
          <a:xfrm>
            <a:off x="10893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5" name="Google Shape;10395;p467"/>
          <p:cNvSpPr txBox="1"/>
          <p:nvPr>
            <p:ph idx="68" type="body"/>
          </p:nvPr>
        </p:nvSpPr>
        <p:spPr>
          <a:xfrm>
            <a:off x="10893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6" name="Google Shape;10396;p467"/>
          <p:cNvSpPr txBox="1"/>
          <p:nvPr>
            <p:ph idx="69" type="body"/>
          </p:nvPr>
        </p:nvSpPr>
        <p:spPr>
          <a:xfrm>
            <a:off x="10893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7" name="Google Shape;10397;p467"/>
          <p:cNvSpPr txBox="1"/>
          <p:nvPr>
            <p:ph idx="70" type="body"/>
          </p:nvPr>
        </p:nvSpPr>
        <p:spPr>
          <a:xfrm>
            <a:off x="33096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8" name="Google Shape;10398;p467"/>
          <p:cNvSpPr txBox="1"/>
          <p:nvPr>
            <p:ph idx="71" type="body"/>
          </p:nvPr>
        </p:nvSpPr>
        <p:spPr>
          <a:xfrm>
            <a:off x="33096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399" name="Google Shape;10399;p467"/>
          <p:cNvSpPr txBox="1"/>
          <p:nvPr>
            <p:ph idx="72" type="body"/>
          </p:nvPr>
        </p:nvSpPr>
        <p:spPr>
          <a:xfrm>
            <a:off x="33096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0" name="Google Shape;10400;p467"/>
          <p:cNvSpPr txBox="1"/>
          <p:nvPr>
            <p:ph idx="73" type="body"/>
          </p:nvPr>
        </p:nvSpPr>
        <p:spPr>
          <a:xfrm>
            <a:off x="55299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1" name="Google Shape;10401;p467"/>
          <p:cNvSpPr txBox="1"/>
          <p:nvPr>
            <p:ph idx="74" type="body"/>
          </p:nvPr>
        </p:nvSpPr>
        <p:spPr>
          <a:xfrm>
            <a:off x="55299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2" name="Google Shape;10402;p467"/>
          <p:cNvSpPr txBox="1"/>
          <p:nvPr>
            <p:ph idx="75" type="body"/>
          </p:nvPr>
        </p:nvSpPr>
        <p:spPr>
          <a:xfrm>
            <a:off x="55299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3" name="Google Shape;10403;p467"/>
          <p:cNvSpPr txBox="1"/>
          <p:nvPr>
            <p:ph idx="76" type="body"/>
          </p:nvPr>
        </p:nvSpPr>
        <p:spPr>
          <a:xfrm>
            <a:off x="10893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4" name="Google Shape;10404;p467"/>
          <p:cNvSpPr txBox="1"/>
          <p:nvPr>
            <p:ph idx="77" type="body"/>
          </p:nvPr>
        </p:nvSpPr>
        <p:spPr>
          <a:xfrm>
            <a:off x="10893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5" name="Google Shape;10405;p467"/>
          <p:cNvSpPr txBox="1"/>
          <p:nvPr>
            <p:ph idx="78" type="body"/>
          </p:nvPr>
        </p:nvSpPr>
        <p:spPr>
          <a:xfrm>
            <a:off x="10893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6" name="Google Shape;10406;p467"/>
          <p:cNvSpPr txBox="1"/>
          <p:nvPr>
            <p:ph idx="79" type="body"/>
          </p:nvPr>
        </p:nvSpPr>
        <p:spPr>
          <a:xfrm>
            <a:off x="33096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7" name="Google Shape;10407;p467"/>
          <p:cNvSpPr txBox="1"/>
          <p:nvPr>
            <p:ph idx="80" type="body"/>
          </p:nvPr>
        </p:nvSpPr>
        <p:spPr>
          <a:xfrm>
            <a:off x="33096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8" name="Google Shape;10408;p467"/>
          <p:cNvSpPr txBox="1"/>
          <p:nvPr>
            <p:ph idx="81" type="body"/>
          </p:nvPr>
        </p:nvSpPr>
        <p:spPr>
          <a:xfrm>
            <a:off x="33096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09" name="Google Shape;10409;p467"/>
          <p:cNvSpPr txBox="1"/>
          <p:nvPr>
            <p:ph idx="82" type="body"/>
          </p:nvPr>
        </p:nvSpPr>
        <p:spPr>
          <a:xfrm>
            <a:off x="55299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10" name="Google Shape;10410;p467"/>
          <p:cNvSpPr txBox="1"/>
          <p:nvPr>
            <p:ph idx="83" type="body"/>
          </p:nvPr>
        </p:nvSpPr>
        <p:spPr>
          <a:xfrm>
            <a:off x="55299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11" name="Google Shape;10411;p467"/>
          <p:cNvSpPr txBox="1"/>
          <p:nvPr>
            <p:ph idx="84" type="body"/>
          </p:nvPr>
        </p:nvSpPr>
        <p:spPr>
          <a:xfrm>
            <a:off x="55299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5" name="Shape 10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6" name="Google Shape;10416;p468"/>
          <p:cNvSpPr txBox="1"/>
          <p:nvPr>
            <p:ph idx="2" type="body"/>
          </p:nvPr>
        </p:nvSpPr>
        <p:spPr>
          <a:xfrm>
            <a:off x="1048825" y="1955450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17" name="Google Shape;10417;p468"/>
          <p:cNvSpPr txBox="1"/>
          <p:nvPr>
            <p:ph idx="1" type="body"/>
          </p:nvPr>
        </p:nvSpPr>
        <p:spPr>
          <a:xfrm>
            <a:off x="295350" y="1955450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18" name="Google Shape;10418;p468"/>
          <p:cNvSpPr txBox="1"/>
          <p:nvPr>
            <p:ph idx="3" type="body"/>
          </p:nvPr>
        </p:nvSpPr>
        <p:spPr>
          <a:xfrm>
            <a:off x="2233525" y="1955450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19" name="Google Shape;10419;p468"/>
          <p:cNvSpPr txBox="1"/>
          <p:nvPr>
            <p:ph idx="4" type="body"/>
          </p:nvPr>
        </p:nvSpPr>
        <p:spPr>
          <a:xfrm>
            <a:off x="3285525" y="1955450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0" name="Google Shape;10420;p468"/>
          <p:cNvSpPr txBox="1"/>
          <p:nvPr>
            <p:ph idx="5" type="body"/>
          </p:nvPr>
        </p:nvSpPr>
        <p:spPr>
          <a:xfrm>
            <a:off x="4271200" y="1955450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1" name="Google Shape;10421;p468"/>
          <p:cNvSpPr txBox="1"/>
          <p:nvPr>
            <p:ph idx="6" type="body"/>
          </p:nvPr>
        </p:nvSpPr>
        <p:spPr>
          <a:xfrm>
            <a:off x="5091025" y="1955450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2" name="Google Shape;10422;p468"/>
          <p:cNvSpPr txBox="1"/>
          <p:nvPr>
            <p:ph idx="7" type="body"/>
          </p:nvPr>
        </p:nvSpPr>
        <p:spPr>
          <a:xfrm>
            <a:off x="5948750" y="1955450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3" name="Google Shape;10423;p468"/>
          <p:cNvSpPr txBox="1"/>
          <p:nvPr>
            <p:ph idx="8" type="body"/>
          </p:nvPr>
        </p:nvSpPr>
        <p:spPr>
          <a:xfrm>
            <a:off x="295350" y="2860575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4" name="Google Shape;10424;p468"/>
          <p:cNvSpPr txBox="1"/>
          <p:nvPr>
            <p:ph idx="9" type="body"/>
          </p:nvPr>
        </p:nvSpPr>
        <p:spPr>
          <a:xfrm>
            <a:off x="1048825" y="2860575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5" name="Google Shape;10425;p468"/>
          <p:cNvSpPr txBox="1"/>
          <p:nvPr>
            <p:ph idx="13" type="body"/>
          </p:nvPr>
        </p:nvSpPr>
        <p:spPr>
          <a:xfrm>
            <a:off x="2233525" y="2860575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6" name="Google Shape;10426;p468"/>
          <p:cNvSpPr txBox="1"/>
          <p:nvPr>
            <p:ph idx="14" type="body"/>
          </p:nvPr>
        </p:nvSpPr>
        <p:spPr>
          <a:xfrm>
            <a:off x="3285525" y="2860575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7" name="Google Shape;10427;p468"/>
          <p:cNvSpPr txBox="1"/>
          <p:nvPr>
            <p:ph idx="15" type="body"/>
          </p:nvPr>
        </p:nvSpPr>
        <p:spPr>
          <a:xfrm>
            <a:off x="4271200" y="2860575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8" name="Google Shape;10428;p468"/>
          <p:cNvSpPr txBox="1"/>
          <p:nvPr>
            <p:ph idx="16" type="body"/>
          </p:nvPr>
        </p:nvSpPr>
        <p:spPr>
          <a:xfrm>
            <a:off x="5091025" y="2860575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29" name="Google Shape;10429;p468"/>
          <p:cNvSpPr txBox="1"/>
          <p:nvPr>
            <p:ph idx="17" type="body"/>
          </p:nvPr>
        </p:nvSpPr>
        <p:spPr>
          <a:xfrm>
            <a:off x="5948750" y="2860575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0" name="Google Shape;10430;p468"/>
          <p:cNvSpPr txBox="1"/>
          <p:nvPr>
            <p:ph idx="18" type="body"/>
          </p:nvPr>
        </p:nvSpPr>
        <p:spPr>
          <a:xfrm>
            <a:off x="295350" y="3760950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1" name="Google Shape;10431;p468"/>
          <p:cNvSpPr txBox="1"/>
          <p:nvPr>
            <p:ph idx="19" type="body"/>
          </p:nvPr>
        </p:nvSpPr>
        <p:spPr>
          <a:xfrm>
            <a:off x="1048825" y="3760950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2" name="Google Shape;10432;p468"/>
          <p:cNvSpPr txBox="1"/>
          <p:nvPr>
            <p:ph idx="20" type="body"/>
          </p:nvPr>
        </p:nvSpPr>
        <p:spPr>
          <a:xfrm>
            <a:off x="2233525" y="3760950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3" name="Google Shape;10433;p468"/>
          <p:cNvSpPr txBox="1"/>
          <p:nvPr>
            <p:ph idx="21" type="body"/>
          </p:nvPr>
        </p:nvSpPr>
        <p:spPr>
          <a:xfrm>
            <a:off x="3285525" y="3760950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4" name="Google Shape;10434;p468"/>
          <p:cNvSpPr txBox="1"/>
          <p:nvPr>
            <p:ph idx="22" type="body"/>
          </p:nvPr>
        </p:nvSpPr>
        <p:spPr>
          <a:xfrm>
            <a:off x="4271200" y="3760950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5" name="Google Shape;10435;p468"/>
          <p:cNvSpPr txBox="1"/>
          <p:nvPr>
            <p:ph idx="23" type="body"/>
          </p:nvPr>
        </p:nvSpPr>
        <p:spPr>
          <a:xfrm>
            <a:off x="5091025" y="3760950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6" name="Google Shape;10436;p468"/>
          <p:cNvSpPr txBox="1"/>
          <p:nvPr>
            <p:ph idx="24" type="body"/>
          </p:nvPr>
        </p:nvSpPr>
        <p:spPr>
          <a:xfrm>
            <a:off x="5948750" y="3760950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7" name="Google Shape;10437;p468"/>
          <p:cNvSpPr txBox="1"/>
          <p:nvPr>
            <p:ph idx="25" type="body"/>
          </p:nvPr>
        </p:nvSpPr>
        <p:spPr>
          <a:xfrm>
            <a:off x="295350" y="4666075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8" name="Google Shape;10438;p468"/>
          <p:cNvSpPr txBox="1"/>
          <p:nvPr>
            <p:ph idx="26" type="body"/>
          </p:nvPr>
        </p:nvSpPr>
        <p:spPr>
          <a:xfrm>
            <a:off x="1048825" y="4666075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39" name="Google Shape;10439;p468"/>
          <p:cNvSpPr txBox="1"/>
          <p:nvPr>
            <p:ph idx="27" type="body"/>
          </p:nvPr>
        </p:nvSpPr>
        <p:spPr>
          <a:xfrm>
            <a:off x="2233525" y="4666075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0" name="Google Shape;10440;p468"/>
          <p:cNvSpPr txBox="1"/>
          <p:nvPr>
            <p:ph idx="28" type="body"/>
          </p:nvPr>
        </p:nvSpPr>
        <p:spPr>
          <a:xfrm>
            <a:off x="3285525" y="4666075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1" name="Google Shape;10441;p468"/>
          <p:cNvSpPr txBox="1"/>
          <p:nvPr>
            <p:ph idx="29" type="body"/>
          </p:nvPr>
        </p:nvSpPr>
        <p:spPr>
          <a:xfrm>
            <a:off x="4271200" y="4666075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2" name="Google Shape;10442;p468"/>
          <p:cNvSpPr txBox="1"/>
          <p:nvPr>
            <p:ph idx="30" type="body"/>
          </p:nvPr>
        </p:nvSpPr>
        <p:spPr>
          <a:xfrm>
            <a:off x="5091025" y="4666075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3" name="Google Shape;10443;p468"/>
          <p:cNvSpPr txBox="1"/>
          <p:nvPr>
            <p:ph idx="31" type="body"/>
          </p:nvPr>
        </p:nvSpPr>
        <p:spPr>
          <a:xfrm>
            <a:off x="5948750" y="4666075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4" name="Google Shape;10444;p468"/>
          <p:cNvSpPr txBox="1"/>
          <p:nvPr>
            <p:ph idx="32" type="body"/>
          </p:nvPr>
        </p:nvSpPr>
        <p:spPr>
          <a:xfrm>
            <a:off x="295350" y="5571200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5" name="Google Shape;10445;p468"/>
          <p:cNvSpPr txBox="1"/>
          <p:nvPr>
            <p:ph idx="33" type="body"/>
          </p:nvPr>
        </p:nvSpPr>
        <p:spPr>
          <a:xfrm>
            <a:off x="1048825" y="5571200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6" name="Google Shape;10446;p468"/>
          <p:cNvSpPr txBox="1"/>
          <p:nvPr>
            <p:ph idx="34" type="body"/>
          </p:nvPr>
        </p:nvSpPr>
        <p:spPr>
          <a:xfrm>
            <a:off x="2233525" y="5571200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7" name="Google Shape;10447;p468"/>
          <p:cNvSpPr txBox="1"/>
          <p:nvPr>
            <p:ph idx="35" type="body"/>
          </p:nvPr>
        </p:nvSpPr>
        <p:spPr>
          <a:xfrm>
            <a:off x="3285525" y="5571200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8" name="Google Shape;10448;p468"/>
          <p:cNvSpPr txBox="1"/>
          <p:nvPr>
            <p:ph idx="36" type="body"/>
          </p:nvPr>
        </p:nvSpPr>
        <p:spPr>
          <a:xfrm>
            <a:off x="4271200" y="5571200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49" name="Google Shape;10449;p468"/>
          <p:cNvSpPr txBox="1"/>
          <p:nvPr>
            <p:ph idx="37" type="body"/>
          </p:nvPr>
        </p:nvSpPr>
        <p:spPr>
          <a:xfrm>
            <a:off x="5091025" y="5571200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0" name="Google Shape;10450;p468"/>
          <p:cNvSpPr txBox="1"/>
          <p:nvPr>
            <p:ph idx="38" type="body"/>
          </p:nvPr>
        </p:nvSpPr>
        <p:spPr>
          <a:xfrm>
            <a:off x="5948750" y="5571200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1" name="Google Shape;10451;p468"/>
          <p:cNvSpPr txBox="1"/>
          <p:nvPr>
            <p:ph idx="39" type="body"/>
          </p:nvPr>
        </p:nvSpPr>
        <p:spPr>
          <a:xfrm>
            <a:off x="295350" y="6481050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2" name="Google Shape;10452;p468"/>
          <p:cNvSpPr txBox="1"/>
          <p:nvPr>
            <p:ph idx="40" type="body"/>
          </p:nvPr>
        </p:nvSpPr>
        <p:spPr>
          <a:xfrm>
            <a:off x="1048825" y="6481050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3" name="Google Shape;10453;p468"/>
          <p:cNvSpPr txBox="1"/>
          <p:nvPr>
            <p:ph idx="41" type="body"/>
          </p:nvPr>
        </p:nvSpPr>
        <p:spPr>
          <a:xfrm>
            <a:off x="2233525" y="6481050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4" name="Google Shape;10454;p468"/>
          <p:cNvSpPr txBox="1"/>
          <p:nvPr>
            <p:ph idx="42" type="body"/>
          </p:nvPr>
        </p:nvSpPr>
        <p:spPr>
          <a:xfrm>
            <a:off x="3285525" y="6481050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5" name="Google Shape;10455;p468"/>
          <p:cNvSpPr txBox="1"/>
          <p:nvPr>
            <p:ph idx="43" type="body"/>
          </p:nvPr>
        </p:nvSpPr>
        <p:spPr>
          <a:xfrm>
            <a:off x="4271200" y="6481050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6" name="Google Shape;10456;p468"/>
          <p:cNvSpPr txBox="1"/>
          <p:nvPr>
            <p:ph idx="44" type="body"/>
          </p:nvPr>
        </p:nvSpPr>
        <p:spPr>
          <a:xfrm>
            <a:off x="5091025" y="6481050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7" name="Google Shape;10457;p468"/>
          <p:cNvSpPr txBox="1"/>
          <p:nvPr>
            <p:ph idx="45" type="body"/>
          </p:nvPr>
        </p:nvSpPr>
        <p:spPr>
          <a:xfrm>
            <a:off x="5948750" y="6481050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8" name="Google Shape;10458;p468"/>
          <p:cNvSpPr txBox="1"/>
          <p:nvPr>
            <p:ph idx="46" type="body"/>
          </p:nvPr>
        </p:nvSpPr>
        <p:spPr>
          <a:xfrm>
            <a:off x="295350" y="7386150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59" name="Google Shape;10459;p468"/>
          <p:cNvSpPr txBox="1"/>
          <p:nvPr>
            <p:ph idx="47" type="body"/>
          </p:nvPr>
        </p:nvSpPr>
        <p:spPr>
          <a:xfrm>
            <a:off x="1048825" y="7386150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0" name="Google Shape;10460;p468"/>
          <p:cNvSpPr txBox="1"/>
          <p:nvPr>
            <p:ph idx="48" type="body"/>
          </p:nvPr>
        </p:nvSpPr>
        <p:spPr>
          <a:xfrm>
            <a:off x="2233525" y="7386150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1" name="Google Shape;10461;p468"/>
          <p:cNvSpPr txBox="1"/>
          <p:nvPr>
            <p:ph idx="49" type="body"/>
          </p:nvPr>
        </p:nvSpPr>
        <p:spPr>
          <a:xfrm>
            <a:off x="3285525" y="7386150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2" name="Google Shape;10462;p468"/>
          <p:cNvSpPr txBox="1"/>
          <p:nvPr>
            <p:ph idx="50" type="body"/>
          </p:nvPr>
        </p:nvSpPr>
        <p:spPr>
          <a:xfrm>
            <a:off x="4271200" y="7386150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3" name="Google Shape;10463;p468"/>
          <p:cNvSpPr txBox="1"/>
          <p:nvPr>
            <p:ph idx="51" type="body"/>
          </p:nvPr>
        </p:nvSpPr>
        <p:spPr>
          <a:xfrm>
            <a:off x="5091025" y="7386150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4" name="Google Shape;10464;p468"/>
          <p:cNvSpPr txBox="1"/>
          <p:nvPr>
            <p:ph idx="52" type="body"/>
          </p:nvPr>
        </p:nvSpPr>
        <p:spPr>
          <a:xfrm>
            <a:off x="5948750" y="7386150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5" name="Google Shape;10465;p468"/>
          <p:cNvSpPr txBox="1"/>
          <p:nvPr>
            <p:ph idx="53" type="body"/>
          </p:nvPr>
        </p:nvSpPr>
        <p:spPr>
          <a:xfrm>
            <a:off x="295350" y="8291275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6" name="Google Shape;10466;p468"/>
          <p:cNvSpPr txBox="1"/>
          <p:nvPr>
            <p:ph idx="54" type="body"/>
          </p:nvPr>
        </p:nvSpPr>
        <p:spPr>
          <a:xfrm>
            <a:off x="1048825" y="8291275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7" name="Google Shape;10467;p468"/>
          <p:cNvSpPr txBox="1"/>
          <p:nvPr>
            <p:ph idx="55" type="body"/>
          </p:nvPr>
        </p:nvSpPr>
        <p:spPr>
          <a:xfrm>
            <a:off x="2233525" y="8291275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8" name="Google Shape;10468;p468"/>
          <p:cNvSpPr txBox="1"/>
          <p:nvPr>
            <p:ph idx="56" type="body"/>
          </p:nvPr>
        </p:nvSpPr>
        <p:spPr>
          <a:xfrm>
            <a:off x="3285525" y="8291275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69" name="Google Shape;10469;p468"/>
          <p:cNvSpPr txBox="1"/>
          <p:nvPr>
            <p:ph idx="57" type="body"/>
          </p:nvPr>
        </p:nvSpPr>
        <p:spPr>
          <a:xfrm>
            <a:off x="4271200" y="8291275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0" name="Google Shape;10470;p468"/>
          <p:cNvSpPr txBox="1"/>
          <p:nvPr>
            <p:ph idx="58" type="body"/>
          </p:nvPr>
        </p:nvSpPr>
        <p:spPr>
          <a:xfrm>
            <a:off x="5091025" y="8291275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1" name="Google Shape;10471;p468"/>
          <p:cNvSpPr txBox="1"/>
          <p:nvPr>
            <p:ph idx="59" type="body"/>
          </p:nvPr>
        </p:nvSpPr>
        <p:spPr>
          <a:xfrm>
            <a:off x="5948750" y="8291275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2" name="Google Shape;10472;p468"/>
          <p:cNvSpPr txBox="1"/>
          <p:nvPr>
            <p:ph idx="60" type="body"/>
          </p:nvPr>
        </p:nvSpPr>
        <p:spPr>
          <a:xfrm>
            <a:off x="295350" y="9201125"/>
            <a:ext cx="76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3" name="Google Shape;10473;p468"/>
          <p:cNvSpPr txBox="1"/>
          <p:nvPr>
            <p:ph idx="61" type="body"/>
          </p:nvPr>
        </p:nvSpPr>
        <p:spPr>
          <a:xfrm>
            <a:off x="1048825" y="9201125"/>
            <a:ext cx="11832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4" name="Google Shape;10474;p468"/>
          <p:cNvSpPr txBox="1"/>
          <p:nvPr>
            <p:ph idx="62" type="body"/>
          </p:nvPr>
        </p:nvSpPr>
        <p:spPr>
          <a:xfrm>
            <a:off x="2233525" y="9201125"/>
            <a:ext cx="1050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5" name="Google Shape;10475;p468"/>
          <p:cNvSpPr txBox="1"/>
          <p:nvPr>
            <p:ph idx="63" type="body"/>
          </p:nvPr>
        </p:nvSpPr>
        <p:spPr>
          <a:xfrm>
            <a:off x="3285525" y="9201125"/>
            <a:ext cx="9936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6" name="Google Shape;10476;p468"/>
          <p:cNvSpPr txBox="1"/>
          <p:nvPr>
            <p:ph idx="64" type="body"/>
          </p:nvPr>
        </p:nvSpPr>
        <p:spPr>
          <a:xfrm>
            <a:off x="4271200" y="9201125"/>
            <a:ext cx="818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7" name="Google Shape;10477;p468"/>
          <p:cNvSpPr txBox="1"/>
          <p:nvPr>
            <p:ph idx="65" type="body"/>
          </p:nvPr>
        </p:nvSpPr>
        <p:spPr>
          <a:xfrm>
            <a:off x="5091025" y="9201125"/>
            <a:ext cx="8514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78" name="Google Shape;10478;p468"/>
          <p:cNvSpPr txBox="1"/>
          <p:nvPr>
            <p:ph idx="66" type="body"/>
          </p:nvPr>
        </p:nvSpPr>
        <p:spPr>
          <a:xfrm>
            <a:off x="5948750" y="9201125"/>
            <a:ext cx="1311000" cy="902100"/>
          </a:xfrm>
          <a:prstGeom prst="rect">
            <a:avLst/>
          </a:prstGeom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2" name="Shape 104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6" name="Shape 104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0" name="Shape 104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4" name="Shape 104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8" name="Shape 104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2" name="Shape 105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6" name="Shape 105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0" name="Shape 105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4" name="Shape 105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