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80AC-401E-45AB-B909-EBE33CEED45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266-89AD-40AC-BCB1-053F60C8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2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80AC-401E-45AB-B909-EBE33CEED45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266-89AD-40AC-BCB1-053F60C8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94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80AC-401E-45AB-B909-EBE33CEED45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266-89AD-40AC-BCB1-053F60C8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58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80AC-401E-45AB-B909-EBE33CEED45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266-89AD-40AC-BCB1-053F60C8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7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80AC-401E-45AB-B909-EBE33CEED45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266-89AD-40AC-BCB1-053F60C8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86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80AC-401E-45AB-B909-EBE33CEED45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266-89AD-40AC-BCB1-053F60C8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13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80AC-401E-45AB-B909-EBE33CEED45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266-89AD-40AC-BCB1-053F60C8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52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80AC-401E-45AB-B909-EBE33CEED45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266-89AD-40AC-BCB1-053F60C8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46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80AC-401E-45AB-B909-EBE33CEED45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266-89AD-40AC-BCB1-053F60C8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80AC-401E-45AB-B909-EBE33CEED45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266-89AD-40AC-BCB1-053F60C8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19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80AC-401E-45AB-B909-EBE33CEED45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266-89AD-40AC-BCB1-053F60C8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53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080AC-401E-45AB-B909-EBE33CEED45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EF266-89AD-40AC-BCB1-053F60C8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95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Personal Finance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u="sng" dirty="0" smtClean="0"/>
              <a:t>Pensions</a:t>
            </a:r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191902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 Book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7007"/>
            <a:ext cx="10515600" cy="5407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Complete the following:-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Read pages 91 and 92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Page 92 – </a:t>
            </a:r>
            <a:r>
              <a:rPr lang="en-GB" b="1" u="sng" dirty="0" smtClean="0"/>
              <a:t>Activity</a:t>
            </a:r>
            <a:r>
              <a:rPr lang="en-GB" dirty="0" smtClean="0"/>
              <a:t> – Q1,2 and 3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Page 92 – </a:t>
            </a:r>
            <a:r>
              <a:rPr lang="en-GB" b="1" u="sng" dirty="0" smtClean="0"/>
              <a:t>Questions</a:t>
            </a:r>
            <a:r>
              <a:rPr lang="en-GB" dirty="0" smtClean="0"/>
              <a:t> – 1 and 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Page 93 – Read case Study – complete the activity at the bottom of the page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Read pages 82, 83 and 84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Page 82 answer </a:t>
            </a:r>
            <a:r>
              <a:rPr lang="en-GB" b="1" u="sng" dirty="0" smtClean="0"/>
              <a:t>Discussion </a:t>
            </a:r>
            <a:r>
              <a:rPr lang="en-GB" dirty="0" smtClean="0"/>
              <a:t>questions in yellow box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Page 84 – </a:t>
            </a:r>
            <a:r>
              <a:rPr lang="en-GB" b="1" u="sng" dirty="0" smtClean="0"/>
              <a:t>Questions</a:t>
            </a:r>
            <a:r>
              <a:rPr lang="en-GB" dirty="0" smtClean="0"/>
              <a:t> – 1, 2 and 3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Page 8 – </a:t>
            </a:r>
            <a:r>
              <a:rPr lang="en-GB" b="1" u="sng" dirty="0" smtClean="0"/>
              <a:t>Activity </a:t>
            </a:r>
            <a:r>
              <a:rPr lang="en-GB" dirty="0" smtClean="0"/>
              <a:t>– Q1,2 and 3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82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80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Personal Finance </vt:lpstr>
      <vt:lpstr>Text Book Activities</vt:lpstr>
    </vt:vector>
  </TitlesOfParts>
  <Company>Newent Community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Finance</dc:title>
  <dc:creator>D Harrill</dc:creator>
  <cp:lastModifiedBy>D Harrill</cp:lastModifiedBy>
  <cp:revision>3</cp:revision>
  <dcterms:created xsi:type="dcterms:W3CDTF">2019-05-21T11:01:22Z</dcterms:created>
  <dcterms:modified xsi:type="dcterms:W3CDTF">2019-05-21T11:04:03Z</dcterms:modified>
</cp:coreProperties>
</file>